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71" r:id="rId2"/>
    <p:sldId id="303" r:id="rId3"/>
    <p:sldId id="401" r:id="rId4"/>
    <p:sldId id="313" r:id="rId5"/>
    <p:sldId id="314" r:id="rId6"/>
    <p:sldId id="411" r:id="rId7"/>
    <p:sldId id="402" r:id="rId8"/>
    <p:sldId id="316" r:id="rId9"/>
    <p:sldId id="317" r:id="rId10"/>
    <p:sldId id="318" r:id="rId11"/>
    <p:sldId id="403" r:id="rId12"/>
    <p:sldId id="368" r:id="rId13"/>
    <p:sldId id="315" r:id="rId14"/>
    <p:sldId id="412" r:id="rId15"/>
    <p:sldId id="370" r:id="rId16"/>
    <p:sldId id="387" r:id="rId17"/>
    <p:sldId id="408" r:id="rId18"/>
    <p:sldId id="371" r:id="rId19"/>
    <p:sldId id="406" r:id="rId20"/>
    <p:sldId id="372" r:id="rId21"/>
    <p:sldId id="410" r:id="rId22"/>
    <p:sldId id="375" r:id="rId23"/>
    <p:sldId id="374" r:id="rId24"/>
    <p:sldId id="409" r:id="rId25"/>
    <p:sldId id="388" r:id="rId26"/>
    <p:sldId id="407" r:id="rId27"/>
    <p:sldId id="413" r:id="rId28"/>
    <p:sldId id="400" r:id="rId29"/>
    <p:sldId id="304" r:id="rId30"/>
  </p:sldIdLst>
  <p:sldSz cx="9144000" cy="5143500" type="screen16x9"/>
  <p:notesSz cx="7104063" cy="10234613"/>
  <p:custDataLst>
    <p:tags r:id="rId3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C00000"/>
    <a:srgbClr val="00B050"/>
    <a:srgbClr val="B1063A"/>
    <a:srgbClr val="92D050"/>
    <a:srgbClr val="FB80A6"/>
    <a:srgbClr val="F6A800"/>
    <a:srgbClr val="FFFF00"/>
    <a:srgbClr val="000000"/>
    <a:srgbClr val="FB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50"/>
    <p:restoredTop sz="86181"/>
  </p:normalViewPr>
  <p:slideViewPr>
    <p:cSldViewPr snapToObjects="1" showGuides="1">
      <p:cViewPr>
        <p:scale>
          <a:sx n="134" d="100"/>
          <a:sy n="134" d="100"/>
        </p:scale>
        <p:origin x="-86" y="-154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995"/>
        <p:guide orient="horz" pos="2843"/>
        <p:guide orient="horz" pos="3147"/>
        <p:guide orient="horz" pos="482"/>
        <p:guide orient="horz" pos="5914"/>
        <p:guide orient="horz" pos="635"/>
        <p:guide pos="570"/>
        <p:guide pos="421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907363" y="523309"/>
            <a:ext cx="5777101" cy="23000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589328" y="9370999"/>
            <a:ext cx="909913" cy="32683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00"/>
            </a:lvl1pPr>
          </a:lstStyle>
          <a:p>
            <a:fld id="{AA592FF2-A4BD-4E98-AC76-A10007E04C10}" type="datetimeFigureOut">
              <a:rPr lang="en-US" smtClean="0"/>
              <a:pPr/>
              <a:t>5/25/2025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907364" y="9370373"/>
            <a:ext cx="2681964" cy="32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670906" y="9370373"/>
            <a:ext cx="2013820" cy="3223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‹Nr.›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22634" y="-94811"/>
            <a:ext cx="7329648" cy="10465843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36872" y="865511"/>
            <a:ext cx="6037408" cy="378250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075" tIns="49538" rIns="99075" bIns="49538"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907363" y="523309"/>
            <a:ext cx="5777101" cy="23000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589328" y="9370999"/>
            <a:ext cx="909913" cy="32683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00"/>
            </a:lvl1pPr>
          </a:lstStyle>
          <a:p>
            <a:fld id="{AA592FF2-A4BD-4E98-AC76-A10007E04C10}" type="datetimeFigureOut">
              <a:rPr lang="en-US" smtClean="0"/>
              <a:pPr/>
              <a:t>5/25/2025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676275" y="990600"/>
            <a:ext cx="6240463" cy="3511550"/>
          </a:xfrm>
          <a:prstGeom prst="rect">
            <a:avLst/>
          </a:prstGeom>
          <a:noFill/>
          <a:ln w="12700">
            <a:noFill/>
          </a:ln>
        </p:spPr>
        <p:txBody>
          <a:bodyPr vert="horz" lIns="99075" tIns="49538" rIns="99075" bIns="4953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904453" y="4978644"/>
            <a:ext cx="3594787" cy="4391729"/>
          </a:xfrm>
          <a:prstGeom prst="rect">
            <a:avLst/>
          </a:prstGeom>
        </p:spPr>
        <p:txBody>
          <a:bodyPr vert="horz" lIns="0" tIns="0" rIns="99075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907364" y="9370373"/>
            <a:ext cx="2681964" cy="32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670906" y="9370373"/>
            <a:ext cx="2013820" cy="3223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‹Nr.›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670907" y="5527610"/>
            <a:ext cx="2013560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670907" y="6076576"/>
            <a:ext cx="2013560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670907" y="6625543"/>
            <a:ext cx="2013560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670907" y="7174510"/>
            <a:ext cx="2013560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670907" y="7723476"/>
            <a:ext cx="2013560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670907" y="8272443"/>
            <a:ext cx="2013560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670907" y="8821409"/>
            <a:ext cx="2013560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670907" y="9370372"/>
            <a:ext cx="2013560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1" y="990942"/>
            <a:ext cx="47359" cy="35222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075" tIns="49538" rIns="99075" bIns="49538"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1" y="4513180"/>
            <a:ext cx="47359" cy="48756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075" tIns="49538" rIns="99075" bIns="49538"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22634" y="-94811"/>
            <a:ext cx="7329648" cy="10465843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677863" y="992188"/>
            <a:ext cx="6237287" cy="3509962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7863" y="992188"/>
            <a:ext cx="6237287" cy="3509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23946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677863" y="992188"/>
            <a:ext cx="6237287" cy="3509962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48581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677863" y="992188"/>
            <a:ext cx="6237287" cy="3509962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677863" y="992188"/>
            <a:ext cx="6237287" cy="3509962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17327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3C4BD0A-6531-99B2-F7CF-25C9CFC97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3F50559E-07E1-0F3D-EBC8-29D2688A0D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77863" y="992188"/>
            <a:ext cx="6237287" cy="3509962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D5B7A7B5-4271-0AC9-16A2-82773F141B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807AFDB-9F6E-9207-3BD7-7D278DB20D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67885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677863" y="992188"/>
            <a:ext cx="6237287" cy="3509962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94633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677863" y="992188"/>
            <a:ext cx="6237287" cy="3509962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55596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7863" y="992188"/>
            <a:ext cx="6237287" cy="3509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37022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4368777-D40B-4F95-1A01-C8CC60B7E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xmlns="" id="{8AA8E8FA-B962-BED8-74C3-105232F3A7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gray">
          <a:xfrm>
            <a:off x="677863" y="992188"/>
            <a:ext cx="6237287" cy="3509962"/>
          </a:xfrm>
        </p:spPr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xmlns="" id="{11F6F9DC-8F2C-8003-7F89-2D459FE77F1E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42979995-56BC-8D69-C2A8-862C86AA4A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14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08931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677863" y="992188"/>
            <a:ext cx="6237287" cy="3509962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19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59549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4979282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68435982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7516719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82335617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11981639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143006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xmlns="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xmlns="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0536681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xmlns="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noProof="0" dirty="0"/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xmlns="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noProof="0" dirty="0"/>
              <a:t>Unit 7 –</a:t>
            </a:r>
            <a:r>
              <a:rPr lang="en-US" sz="800" noProof="0" dirty="0"/>
              <a:t> Linear Basis Function Models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xmlns="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‹Nr.›</a:t>
            </a:fld>
            <a:r>
              <a:rPr lang="de-DE" sz="700" noProof="0" dirty="0"/>
              <a:t>/29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xmlns="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9" r:id="rId4"/>
    <p:sldLayoutId id="2147483662" r:id="rId5"/>
    <p:sldLayoutId id="2147483650" r:id="rId6"/>
    <p:sldLayoutId id="2147483664" r:id="rId7"/>
    <p:sldLayoutId id="2147483652" r:id="rId8"/>
    <p:sldLayoutId id="2147483653" r:id="rId9"/>
    <p:sldLayoutId id="2147483660" r:id="rId10"/>
    <p:sldLayoutId id="2147483654" r:id="rId11"/>
    <p:sldLayoutId id="2147483655" r:id="rId12"/>
    <p:sldLayoutId id="2147483656" r:id="rId13"/>
    <p:sldLayoutId id="2147483657" r:id="rId14"/>
    <p:sldLayoutId id="2147483665" r:id="rId15"/>
    <p:sldLayoutId id="2147483663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hyperlink" Target="http://redwood.psych.cornell.edu/papers/olshausen_field_1997.pdf" TargetMode="External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0.png"/><Relationship Id="rId18" Type="http://schemas.openxmlformats.org/officeDocument/2006/relationships/image" Target="../media/image26.png"/><Relationship Id="rId12" Type="http://schemas.openxmlformats.org/officeDocument/2006/relationships/image" Target="../media/image1310.png"/><Relationship Id="rId17" Type="http://schemas.openxmlformats.org/officeDocument/2006/relationships/image" Target="../media/image25.png"/><Relationship Id="rId2" Type="http://schemas.openxmlformats.org/officeDocument/2006/relationships/image" Target="../media/image27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210.png"/><Relationship Id="rId15" Type="http://schemas.openxmlformats.org/officeDocument/2006/relationships/image" Target="../media/image23.png"/><Relationship Id="rId14" Type="http://schemas.openxmlformats.org/officeDocument/2006/relationships/image" Target="../media/image15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300.png"/><Relationship Id="rId3" Type="http://schemas.openxmlformats.org/officeDocument/2006/relationships/image" Target="../media/image200.png"/><Relationship Id="rId7" Type="http://schemas.openxmlformats.org/officeDocument/2006/relationships/image" Target="../media/image240.png"/><Relationship Id="rId12" Type="http://schemas.openxmlformats.org/officeDocument/2006/relationships/image" Target="../media/image29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0.png"/><Relationship Id="rId11" Type="http://schemas.openxmlformats.org/officeDocument/2006/relationships/image" Target="../media/image280.png"/><Relationship Id="rId5" Type="http://schemas.openxmlformats.org/officeDocument/2006/relationships/image" Target="../media/image220.png"/><Relationship Id="rId10" Type="http://schemas.openxmlformats.org/officeDocument/2006/relationships/image" Target="../media/image270.png"/><Relationship Id="rId4" Type="http://schemas.openxmlformats.org/officeDocument/2006/relationships/image" Target="../media/image210.png"/><Relationship Id="rId9" Type="http://schemas.openxmlformats.org/officeDocument/2006/relationships/image" Target="../media/image260.png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6.png"/><Relationship Id="rId21" Type="http://schemas.openxmlformats.org/officeDocument/2006/relationships/image" Target="../media/image51.png"/><Relationship Id="rId42" Type="http://schemas.openxmlformats.org/officeDocument/2006/relationships/image" Target="../media/image72.png"/><Relationship Id="rId47" Type="http://schemas.openxmlformats.org/officeDocument/2006/relationships/image" Target="../media/image77.png"/><Relationship Id="rId63" Type="http://schemas.openxmlformats.org/officeDocument/2006/relationships/image" Target="../media/image93.png"/><Relationship Id="rId68" Type="http://schemas.openxmlformats.org/officeDocument/2006/relationships/image" Target="../media/image98.png"/><Relationship Id="rId84" Type="http://schemas.openxmlformats.org/officeDocument/2006/relationships/image" Target="../media/image114.png"/><Relationship Id="rId89" Type="http://schemas.openxmlformats.org/officeDocument/2006/relationships/image" Target="../media/image119.png"/><Relationship Id="rId7" Type="http://schemas.openxmlformats.org/officeDocument/2006/relationships/image" Target="../media/image37.png"/><Relationship Id="rId71" Type="http://schemas.openxmlformats.org/officeDocument/2006/relationships/image" Target="../media/image101.png"/><Relationship Id="rId92" Type="http://schemas.openxmlformats.org/officeDocument/2006/relationships/image" Target="../media/image122.png"/><Relationship Id="rId2" Type="http://schemas.openxmlformats.org/officeDocument/2006/relationships/image" Target="../media/image320.png"/><Relationship Id="rId16" Type="http://schemas.openxmlformats.org/officeDocument/2006/relationships/image" Target="../media/image46.png"/><Relationship Id="rId29" Type="http://schemas.openxmlformats.org/officeDocument/2006/relationships/image" Target="../media/image59.png"/><Relationship Id="rId11" Type="http://schemas.openxmlformats.org/officeDocument/2006/relationships/image" Target="../media/image41.png"/><Relationship Id="rId24" Type="http://schemas.openxmlformats.org/officeDocument/2006/relationships/image" Target="../media/image54.png"/><Relationship Id="rId32" Type="http://schemas.openxmlformats.org/officeDocument/2006/relationships/image" Target="../media/image62.png"/><Relationship Id="rId37" Type="http://schemas.openxmlformats.org/officeDocument/2006/relationships/image" Target="../media/image67.png"/><Relationship Id="rId40" Type="http://schemas.openxmlformats.org/officeDocument/2006/relationships/image" Target="../media/image70.png"/><Relationship Id="rId45" Type="http://schemas.openxmlformats.org/officeDocument/2006/relationships/image" Target="../media/image75.png"/><Relationship Id="rId53" Type="http://schemas.openxmlformats.org/officeDocument/2006/relationships/image" Target="../media/image83.png"/><Relationship Id="rId58" Type="http://schemas.openxmlformats.org/officeDocument/2006/relationships/image" Target="../media/image88.png"/><Relationship Id="rId66" Type="http://schemas.openxmlformats.org/officeDocument/2006/relationships/image" Target="../media/image96.png"/><Relationship Id="rId74" Type="http://schemas.openxmlformats.org/officeDocument/2006/relationships/image" Target="../media/image104.png"/><Relationship Id="rId79" Type="http://schemas.openxmlformats.org/officeDocument/2006/relationships/image" Target="../media/image109.png"/><Relationship Id="rId87" Type="http://schemas.openxmlformats.org/officeDocument/2006/relationships/image" Target="../media/image117.png"/><Relationship Id="rId102" Type="http://schemas.openxmlformats.org/officeDocument/2006/relationships/image" Target="../media/image132.png"/><Relationship Id="rId5" Type="http://schemas.openxmlformats.org/officeDocument/2006/relationships/image" Target="../media/image30.png"/><Relationship Id="rId61" Type="http://schemas.openxmlformats.org/officeDocument/2006/relationships/image" Target="../media/image91.png"/><Relationship Id="rId82" Type="http://schemas.openxmlformats.org/officeDocument/2006/relationships/image" Target="../media/image112.png"/><Relationship Id="rId90" Type="http://schemas.openxmlformats.org/officeDocument/2006/relationships/image" Target="../media/image120.png"/><Relationship Id="rId95" Type="http://schemas.openxmlformats.org/officeDocument/2006/relationships/image" Target="../media/image125.png"/><Relationship Id="rId19" Type="http://schemas.openxmlformats.org/officeDocument/2006/relationships/image" Target="../media/image49.png"/><Relationship Id="rId14" Type="http://schemas.openxmlformats.org/officeDocument/2006/relationships/image" Target="../media/image44.png"/><Relationship Id="rId22" Type="http://schemas.openxmlformats.org/officeDocument/2006/relationships/image" Target="../media/image52.png"/><Relationship Id="rId27" Type="http://schemas.openxmlformats.org/officeDocument/2006/relationships/image" Target="../media/image57.png"/><Relationship Id="rId30" Type="http://schemas.openxmlformats.org/officeDocument/2006/relationships/image" Target="../media/image60.png"/><Relationship Id="rId35" Type="http://schemas.openxmlformats.org/officeDocument/2006/relationships/image" Target="../media/image65.png"/><Relationship Id="rId43" Type="http://schemas.openxmlformats.org/officeDocument/2006/relationships/image" Target="../media/image73.png"/><Relationship Id="rId48" Type="http://schemas.openxmlformats.org/officeDocument/2006/relationships/image" Target="../media/image78.png"/><Relationship Id="rId56" Type="http://schemas.openxmlformats.org/officeDocument/2006/relationships/image" Target="../media/image86.png"/><Relationship Id="rId64" Type="http://schemas.openxmlformats.org/officeDocument/2006/relationships/image" Target="../media/image94.png"/><Relationship Id="rId69" Type="http://schemas.openxmlformats.org/officeDocument/2006/relationships/image" Target="../media/image99.png"/><Relationship Id="rId77" Type="http://schemas.openxmlformats.org/officeDocument/2006/relationships/image" Target="../media/image107.png"/><Relationship Id="rId100" Type="http://schemas.openxmlformats.org/officeDocument/2006/relationships/image" Target="../media/image130.png"/><Relationship Id="rId105" Type="http://schemas.openxmlformats.org/officeDocument/2006/relationships/image" Target="../media/image1360.png"/><Relationship Id="rId8" Type="http://schemas.openxmlformats.org/officeDocument/2006/relationships/image" Target="../media/image38.png"/><Relationship Id="rId51" Type="http://schemas.openxmlformats.org/officeDocument/2006/relationships/image" Target="../media/image81.png"/><Relationship Id="rId72" Type="http://schemas.openxmlformats.org/officeDocument/2006/relationships/image" Target="../media/image102.png"/><Relationship Id="rId80" Type="http://schemas.openxmlformats.org/officeDocument/2006/relationships/image" Target="../media/image110.png"/><Relationship Id="rId85" Type="http://schemas.openxmlformats.org/officeDocument/2006/relationships/image" Target="../media/image115.png"/><Relationship Id="rId93" Type="http://schemas.openxmlformats.org/officeDocument/2006/relationships/image" Target="../media/image123.png"/><Relationship Id="rId98" Type="http://schemas.openxmlformats.org/officeDocument/2006/relationships/image" Target="../media/image128.png"/><Relationship Id="rId3" Type="http://schemas.openxmlformats.org/officeDocument/2006/relationships/image" Target="../media/image28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33" Type="http://schemas.openxmlformats.org/officeDocument/2006/relationships/image" Target="../media/image63.png"/><Relationship Id="rId38" Type="http://schemas.openxmlformats.org/officeDocument/2006/relationships/image" Target="../media/image68.png"/><Relationship Id="rId46" Type="http://schemas.openxmlformats.org/officeDocument/2006/relationships/image" Target="../media/image76.png"/><Relationship Id="rId59" Type="http://schemas.openxmlformats.org/officeDocument/2006/relationships/image" Target="../media/image89.png"/><Relationship Id="rId67" Type="http://schemas.openxmlformats.org/officeDocument/2006/relationships/image" Target="../media/image97.png"/><Relationship Id="rId103" Type="http://schemas.openxmlformats.org/officeDocument/2006/relationships/image" Target="../media/image1340.png"/><Relationship Id="rId20" Type="http://schemas.openxmlformats.org/officeDocument/2006/relationships/image" Target="../media/image50.png"/><Relationship Id="rId41" Type="http://schemas.openxmlformats.org/officeDocument/2006/relationships/image" Target="../media/image71.png"/><Relationship Id="rId54" Type="http://schemas.openxmlformats.org/officeDocument/2006/relationships/image" Target="../media/image84.png"/><Relationship Id="rId62" Type="http://schemas.openxmlformats.org/officeDocument/2006/relationships/image" Target="../media/image92.png"/><Relationship Id="rId70" Type="http://schemas.openxmlformats.org/officeDocument/2006/relationships/image" Target="../media/image100.png"/><Relationship Id="rId75" Type="http://schemas.openxmlformats.org/officeDocument/2006/relationships/image" Target="../media/image105.png"/><Relationship Id="rId83" Type="http://schemas.openxmlformats.org/officeDocument/2006/relationships/image" Target="../media/image113.png"/><Relationship Id="rId88" Type="http://schemas.openxmlformats.org/officeDocument/2006/relationships/image" Target="../media/image118.png"/><Relationship Id="rId91" Type="http://schemas.openxmlformats.org/officeDocument/2006/relationships/image" Target="../media/image121.png"/><Relationship Id="rId96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28" Type="http://schemas.openxmlformats.org/officeDocument/2006/relationships/image" Target="../media/image58.png"/><Relationship Id="rId36" Type="http://schemas.openxmlformats.org/officeDocument/2006/relationships/image" Target="../media/image66.png"/><Relationship Id="rId49" Type="http://schemas.openxmlformats.org/officeDocument/2006/relationships/image" Target="../media/image79.png"/><Relationship Id="rId57" Type="http://schemas.openxmlformats.org/officeDocument/2006/relationships/image" Target="../media/image87.png"/><Relationship Id="rId10" Type="http://schemas.openxmlformats.org/officeDocument/2006/relationships/image" Target="../media/image40.png"/><Relationship Id="rId31" Type="http://schemas.openxmlformats.org/officeDocument/2006/relationships/image" Target="../media/image61.png"/><Relationship Id="rId44" Type="http://schemas.openxmlformats.org/officeDocument/2006/relationships/image" Target="../media/image74.png"/><Relationship Id="rId52" Type="http://schemas.openxmlformats.org/officeDocument/2006/relationships/image" Target="../media/image82.png"/><Relationship Id="rId60" Type="http://schemas.openxmlformats.org/officeDocument/2006/relationships/image" Target="../media/image90.png"/><Relationship Id="rId65" Type="http://schemas.openxmlformats.org/officeDocument/2006/relationships/image" Target="../media/image95.png"/><Relationship Id="rId73" Type="http://schemas.openxmlformats.org/officeDocument/2006/relationships/image" Target="../media/image103.png"/><Relationship Id="rId78" Type="http://schemas.openxmlformats.org/officeDocument/2006/relationships/image" Target="../media/image108.png"/><Relationship Id="rId81" Type="http://schemas.openxmlformats.org/officeDocument/2006/relationships/image" Target="../media/image111.png"/><Relationship Id="rId86" Type="http://schemas.openxmlformats.org/officeDocument/2006/relationships/image" Target="../media/image116.png"/><Relationship Id="rId94" Type="http://schemas.openxmlformats.org/officeDocument/2006/relationships/image" Target="../media/image124.png"/><Relationship Id="rId99" Type="http://schemas.openxmlformats.org/officeDocument/2006/relationships/image" Target="../media/image129.png"/><Relationship Id="rId101" Type="http://schemas.openxmlformats.org/officeDocument/2006/relationships/image" Target="../media/image131.png"/><Relationship Id="rId4" Type="http://schemas.openxmlformats.org/officeDocument/2006/relationships/image" Target="../media/image29.png"/><Relationship Id="rId9" Type="http://schemas.openxmlformats.org/officeDocument/2006/relationships/image" Target="../media/image39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9" Type="http://schemas.openxmlformats.org/officeDocument/2006/relationships/image" Target="../media/image69.png"/><Relationship Id="rId34" Type="http://schemas.openxmlformats.org/officeDocument/2006/relationships/image" Target="../media/image64.png"/><Relationship Id="rId50" Type="http://schemas.openxmlformats.org/officeDocument/2006/relationships/image" Target="../media/image80.png"/><Relationship Id="rId55" Type="http://schemas.openxmlformats.org/officeDocument/2006/relationships/image" Target="../media/image85.png"/><Relationship Id="rId76" Type="http://schemas.openxmlformats.org/officeDocument/2006/relationships/image" Target="../media/image106.png"/><Relationship Id="rId97" Type="http://schemas.openxmlformats.org/officeDocument/2006/relationships/image" Target="../media/image127.png"/><Relationship Id="rId104" Type="http://schemas.openxmlformats.org/officeDocument/2006/relationships/image" Target="../media/image13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340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10" Type="http://schemas.openxmlformats.org/officeDocument/2006/relationships/image" Target="../media/image142.png"/><Relationship Id="rId4" Type="http://schemas.openxmlformats.org/officeDocument/2006/relationships/image" Target="../media/image135.png"/><Relationship Id="rId9" Type="http://schemas.openxmlformats.org/officeDocument/2006/relationships/image" Target="../media/image1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470.png"/><Relationship Id="rId18" Type="http://schemas.openxmlformats.org/officeDocument/2006/relationships/image" Target="../media/image15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5.png"/><Relationship Id="rId12" Type="http://schemas.openxmlformats.org/officeDocument/2006/relationships/image" Target="../media/image1460.png"/><Relationship Id="rId17" Type="http://schemas.openxmlformats.org/officeDocument/2006/relationships/image" Target="../media/image151.png"/><Relationship Id="rId2" Type="http://schemas.openxmlformats.org/officeDocument/2006/relationships/video" Target="../media/media1.mp4"/><Relationship Id="rId16" Type="http://schemas.openxmlformats.org/officeDocument/2006/relationships/image" Target="../media/image150.png"/><Relationship Id="rId1" Type="http://schemas.microsoft.com/office/2007/relationships/media" Target="../media/media1.mp4"/><Relationship Id="rId6" Type="http://schemas.openxmlformats.org/officeDocument/2006/relationships/image" Target="../media/image144.png"/><Relationship Id="rId11" Type="http://schemas.openxmlformats.org/officeDocument/2006/relationships/image" Target="../media/image1450.png"/><Relationship Id="rId5" Type="http://schemas.openxmlformats.org/officeDocument/2006/relationships/image" Target="../media/image143.png"/><Relationship Id="rId15" Type="http://schemas.openxmlformats.org/officeDocument/2006/relationships/image" Target="../media/image149.png"/><Relationship Id="rId10" Type="http://schemas.openxmlformats.org/officeDocument/2006/relationships/image" Target="../media/image1441.png"/><Relationship Id="rId19" Type="http://schemas.openxmlformats.org/officeDocument/2006/relationships/image" Target="../media/image153.png"/><Relationship Id="rId4" Type="http://schemas.openxmlformats.org/officeDocument/2006/relationships/image" Target="../media/image1380.png"/><Relationship Id="rId9" Type="http://schemas.openxmlformats.org/officeDocument/2006/relationships/image" Target="../media/image147.png"/><Relationship Id="rId14" Type="http://schemas.openxmlformats.org/officeDocument/2006/relationships/image" Target="../media/image14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0.png"/><Relationship Id="rId5" Type="http://schemas.openxmlformats.org/officeDocument/2006/relationships/image" Target="../media/image370.png"/><Relationship Id="rId4" Type="http://schemas.openxmlformats.org/officeDocument/2006/relationships/image" Target="../media/image3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6.png"/><Relationship Id="rId18" Type="http://schemas.openxmlformats.org/officeDocument/2006/relationships/image" Target="../media/image167.png"/><Relationship Id="rId3" Type="http://schemas.openxmlformats.org/officeDocument/2006/relationships/image" Target="../media/image157.png"/><Relationship Id="rId21" Type="http://schemas.openxmlformats.org/officeDocument/2006/relationships/image" Target="../media/image1590.png"/><Relationship Id="rId7" Type="http://schemas.openxmlformats.org/officeDocument/2006/relationships/image" Target="../media/image161.png"/><Relationship Id="rId12" Type="http://schemas.openxmlformats.org/officeDocument/2006/relationships/image" Target="../media/image1500.png"/><Relationship Id="rId17" Type="http://schemas.openxmlformats.org/officeDocument/2006/relationships/image" Target="../media/image1550.png"/><Relationship Id="rId2" Type="http://schemas.openxmlformats.org/officeDocument/2006/relationships/image" Target="../media/image156.png"/><Relationship Id="rId16" Type="http://schemas.openxmlformats.org/officeDocument/2006/relationships/image" Target="../media/image1540.png"/><Relationship Id="rId20" Type="http://schemas.openxmlformats.org/officeDocument/2006/relationships/image" Target="../media/image15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24" Type="http://schemas.openxmlformats.org/officeDocument/2006/relationships/image" Target="../media/image171.png"/><Relationship Id="rId5" Type="http://schemas.openxmlformats.org/officeDocument/2006/relationships/image" Target="../media/image159.png"/><Relationship Id="rId15" Type="http://schemas.openxmlformats.org/officeDocument/2006/relationships/image" Target="../media/image1530.png"/><Relationship Id="rId23" Type="http://schemas.openxmlformats.org/officeDocument/2006/relationships/image" Target="../media/image170.png"/><Relationship Id="rId10" Type="http://schemas.openxmlformats.org/officeDocument/2006/relationships/image" Target="../media/image164.png"/><Relationship Id="rId19" Type="http://schemas.openxmlformats.org/officeDocument/2006/relationships/image" Target="../media/image168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520.png"/><Relationship Id="rId22" Type="http://schemas.openxmlformats.org/officeDocument/2006/relationships/image" Target="../media/image16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1.png"/><Relationship Id="rId3" Type="http://schemas.openxmlformats.org/officeDocument/2006/relationships/image" Target="../media/image460.png"/><Relationship Id="rId7" Type="http://schemas.openxmlformats.org/officeDocument/2006/relationships/image" Target="../media/image500.png"/><Relationship Id="rId2" Type="http://schemas.openxmlformats.org/officeDocument/2006/relationships/image" Target="../media/image16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0.png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1.png"/><Relationship Id="rId3" Type="http://schemas.openxmlformats.org/officeDocument/2006/relationships/image" Target="../media/image1651.png"/><Relationship Id="rId7" Type="http://schemas.openxmlformats.org/officeDocument/2006/relationships/image" Target="../media/image520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0.png"/><Relationship Id="rId11" Type="http://schemas.openxmlformats.org/officeDocument/2006/relationships/image" Target="../media/image169.jpeg"/><Relationship Id="rId5" Type="http://schemas.openxmlformats.org/officeDocument/2006/relationships/image" Target="../media/image450.png"/><Relationship Id="rId10" Type="http://schemas.openxmlformats.org/officeDocument/2006/relationships/image" Target="../media/image551.png"/><Relationship Id="rId4" Type="http://schemas.openxmlformats.org/officeDocument/2006/relationships/image" Target="../media/image441.png"/><Relationship Id="rId9" Type="http://schemas.openxmlformats.org/officeDocument/2006/relationships/image" Target="../media/image54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0.png"/><Relationship Id="rId13" Type="http://schemas.openxmlformats.org/officeDocument/2006/relationships/image" Target="../media/image175.png"/><Relationship Id="rId3" Type="http://schemas.openxmlformats.org/officeDocument/2006/relationships/image" Target="../media/image1650.png"/><Relationship Id="rId7" Type="http://schemas.openxmlformats.org/officeDocument/2006/relationships/image" Target="../media/image1690.png"/><Relationship Id="rId12" Type="http://schemas.openxmlformats.org/officeDocument/2006/relationships/image" Target="../media/image174.png"/><Relationship Id="rId2" Type="http://schemas.openxmlformats.org/officeDocument/2006/relationships/image" Target="../media/image16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0.png"/><Relationship Id="rId11" Type="http://schemas.openxmlformats.org/officeDocument/2006/relationships/image" Target="../media/image173.png"/><Relationship Id="rId5" Type="http://schemas.openxmlformats.org/officeDocument/2006/relationships/image" Target="../media/image1670.png"/><Relationship Id="rId15" Type="http://schemas.openxmlformats.org/officeDocument/2006/relationships/image" Target="../media/image177.png"/><Relationship Id="rId10" Type="http://schemas.openxmlformats.org/officeDocument/2006/relationships/image" Target="../media/image1720.png"/><Relationship Id="rId4" Type="http://schemas.openxmlformats.org/officeDocument/2006/relationships/image" Target="../media/image1660.png"/><Relationship Id="rId9" Type="http://schemas.openxmlformats.org/officeDocument/2006/relationships/image" Target="../media/image1710.png"/><Relationship Id="rId14" Type="http://schemas.openxmlformats.org/officeDocument/2006/relationships/image" Target="../media/image17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tokenizer" TargetMode="Externa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jpeg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Statistical methodology and probability">
            <a:extLst>
              <a:ext uri="{FF2B5EF4-FFF2-40B4-BE49-F238E27FC236}">
                <a16:creationId xmlns:a16="http://schemas.microsoft.com/office/drawing/2014/main" xmlns="" id="{57ECBEC9-9B2D-29AF-0BE7-057B2B14C402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Probabilistic Machine Learning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xmlns="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</a:t>
            </a:r>
            <a:r>
              <a:rPr lang="de-DE" dirty="0" smtClean="0"/>
              <a:t>Herbrich, Rainer Schlosser</a:t>
            </a:r>
            <a:endParaRPr lang="de-DE" dirty="0"/>
          </a:p>
          <a:p>
            <a:pPr algn="l"/>
            <a:r>
              <a:rPr lang="en-US" dirty="0"/>
              <a:t>Linear Basis Function Models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xmlns="" id="{BC1AC5A1-1FDD-5042-7313-56811FDA5A6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x-none" dirty="0"/>
                  <a:t>Both representations are extremes:</a:t>
                </a:r>
              </a:p>
              <a:p>
                <a:pPr lvl="1"/>
                <a:r>
                  <a:rPr lang="x-none" sz="1200" b="1" dirty="0"/>
                  <a:t>Raw image</a:t>
                </a:r>
                <a:r>
                  <a:rPr lang="x-none" sz="1200" dirty="0"/>
                  <a:t>: Single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RGB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x-none" sz="1200" dirty="0"/>
                  <a:t> at a location without frequency</a:t>
                </a:r>
              </a:p>
              <a:p>
                <a:pPr lvl="1"/>
                <a:r>
                  <a:rPr lang="x-none" sz="1200" b="1" dirty="0"/>
                  <a:t>DFT image</a:t>
                </a:r>
                <a:r>
                  <a:rPr lang="x-none" sz="1200" dirty="0"/>
                  <a:t>: Single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DFT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x-none" sz="1200" dirty="0"/>
                  <a:t> in frequency without a location</a:t>
                </a:r>
              </a:p>
              <a:p>
                <a:r>
                  <a:rPr lang="x-none" b="1" dirty="0"/>
                  <a:t>Gabor wavelets</a:t>
                </a:r>
                <a:r>
                  <a:rPr lang="x-none" dirty="0"/>
                  <a:t>. A </a:t>
                </a:r>
                <a:r>
                  <a:rPr lang="x-none" i="1" dirty="0"/>
                  <a:t>Gabor wavelet</a:t>
                </a:r>
                <a:r>
                  <a:rPr lang="x-none" dirty="0"/>
                  <a:t> is a set of basis functions that is obtained by multiplying a Fourier basis function with a Gaussian density</a:t>
                </a:r>
                <a:r>
                  <a:rPr lang="x-none" sz="1200" dirty="0"/>
                  <a:t>.</a:t>
                </a:r>
              </a:p>
              <a:p>
                <a:pPr lvl="1"/>
                <a:endParaRPr lang="x-none" sz="1200" dirty="0"/>
              </a:p>
              <a:p>
                <a:pPr lvl="1"/>
                <a:endParaRPr lang="x-none" sz="1200" dirty="0"/>
              </a:p>
              <a:p>
                <a:pPr lvl="1"/>
                <a:r>
                  <a:rPr lang="x-none" sz="1200" dirty="0"/>
                  <a:t>Combine both spatial and frequency information in image features</a:t>
                </a:r>
              </a:p>
              <a:p>
                <a:pPr lvl="1"/>
                <a:r>
                  <a:rPr lang="x-none" sz="1200" dirty="0"/>
                  <a:t>Basis functions for sparse encoding by the brain in V1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C1AC5A1-1FDD-5042-7313-56811FDA5A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xmlns="" id="{D64AD925-7160-C402-3B0D-12180CC08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Gabor Wavelets: Mixing Location and Frequency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5DE9C51-1416-01D2-6D48-8DDAFBF255F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2360" y="1239837"/>
            <a:ext cx="745969" cy="9901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462DDD6-358A-7EBB-CB7E-252DF1BC22A3}"/>
              </a:ext>
            </a:extLst>
          </p:cNvPr>
          <p:cNvSpPr txBox="1"/>
          <p:nvPr/>
        </p:nvSpPr>
        <p:spPr bwMode="gray">
          <a:xfrm>
            <a:off x="7668466" y="2211710"/>
            <a:ext cx="10674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  <a:t>Dennis Gabor</a:t>
            </a:r>
            <a:b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</a:br>
            <a: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  <a:t>(1900 – 1978) </a:t>
            </a:r>
            <a:endParaRPr lang="en-US" sz="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3C3C111-F512-20AB-79E8-18FEE472536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3768" y="2571750"/>
            <a:ext cx="522986" cy="5343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AA06858-AD0A-73B0-0E20-87A2DC7E23F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4864" y="2571750"/>
            <a:ext cx="534306" cy="5343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99E638C-E40E-22B6-BBB4-AE07178FE5C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7280" y="2571750"/>
            <a:ext cx="536629" cy="5343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Equals 11">
            <a:extLst>
              <a:ext uri="{FF2B5EF4-FFF2-40B4-BE49-F238E27FC236}">
                <a16:creationId xmlns:a16="http://schemas.microsoft.com/office/drawing/2014/main" xmlns="" id="{28F16A99-5EB9-34F0-BE72-5FC0F14E2643}"/>
              </a:ext>
            </a:extLst>
          </p:cNvPr>
          <p:cNvSpPr/>
          <p:nvPr/>
        </p:nvSpPr>
        <p:spPr bwMode="gray">
          <a:xfrm>
            <a:off x="4033823" y="2674483"/>
            <a:ext cx="328804" cy="328840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3" name="Multiply 12">
            <a:extLst>
              <a:ext uri="{FF2B5EF4-FFF2-40B4-BE49-F238E27FC236}">
                <a16:creationId xmlns:a16="http://schemas.microsoft.com/office/drawing/2014/main" xmlns="" id="{7B30B36F-B059-9DB0-C44E-9CF82851540A}"/>
              </a:ext>
            </a:extLst>
          </p:cNvPr>
          <p:cNvSpPr/>
          <p:nvPr/>
        </p:nvSpPr>
        <p:spPr bwMode="gray">
          <a:xfrm>
            <a:off x="3061407" y="2674483"/>
            <a:ext cx="328804" cy="328840"/>
          </a:xfrm>
          <a:prstGeom prst="mathMultiply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9D06854D-3379-3ED4-0014-0F82AEA239A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3851" y="2838903"/>
            <a:ext cx="1677843" cy="1271093"/>
          </a:xfrm>
          <a:prstGeom prst="rect">
            <a:avLst/>
          </a:prstGeom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xmlns="" id="{799F508B-9B2E-80A7-1583-AA257EDEA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269" y="3719711"/>
            <a:ext cx="1663424" cy="118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0191D09-624F-D261-7217-5B727EC3CE2F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6394" y="3682022"/>
            <a:ext cx="2682626" cy="13479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EB2F70E-82C0-F141-27B3-CF1386B9A2AD}"/>
              </a:ext>
            </a:extLst>
          </p:cNvPr>
          <p:cNvSpPr txBox="1"/>
          <p:nvPr/>
        </p:nvSpPr>
        <p:spPr bwMode="gray">
          <a:xfrm>
            <a:off x="1772322" y="3641981"/>
            <a:ext cx="884072" cy="25300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V1 area</a:t>
            </a:r>
            <a:endParaRPr lang="x-none" sz="1000" dirty="0" err="1">
              <a:solidFill>
                <a:srgbClr val="C0000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3B12536E-E7F8-D141-AA17-F744196DF29B}"/>
              </a:ext>
            </a:extLst>
          </p:cNvPr>
          <p:cNvCxnSpPr>
            <a:cxnSpLocks/>
          </p:cNvCxnSpPr>
          <p:nvPr/>
        </p:nvCxnSpPr>
        <p:spPr bwMode="gray">
          <a:xfrm flipH="1">
            <a:off x="2008322" y="3867894"/>
            <a:ext cx="209371" cy="46938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A3C12812-957F-5E0F-A8B2-E77677F4D7B4}"/>
              </a:ext>
            </a:extLst>
          </p:cNvPr>
          <p:cNvSpPr txBox="1"/>
          <p:nvPr/>
        </p:nvSpPr>
        <p:spPr bwMode="gray">
          <a:xfrm>
            <a:off x="6253964" y="4313660"/>
            <a:ext cx="2062452" cy="41833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Filters “implemented” in the V1</a:t>
            </a:r>
            <a:br>
              <a:rPr lang="en-US" sz="1000" dirty="0">
                <a:solidFill>
                  <a:srgbClr val="C00000"/>
                </a:solidFill>
              </a:rPr>
            </a:br>
            <a:r>
              <a:rPr lang="en-US" sz="1000" dirty="0">
                <a:solidFill>
                  <a:srgbClr val="C00000"/>
                </a:solidFill>
              </a:rPr>
              <a:t>(sparse coding!)</a:t>
            </a:r>
            <a:endParaRPr lang="x-none" sz="1000" dirty="0" err="1">
              <a:solidFill>
                <a:srgbClr val="C00000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0C3E993D-30B6-12BE-DBA5-E7CA2D859B62}"/>
              </a:ext>
            </a:extLst>
          </p:cNvPr>
          <p:cNvCxnSpPr>
            <a:cxnSpLocks/>
            <a:stCxn id="22" idx="1"/>
            <a:endCxn id="17" idx="3"/>
          </p:cNvCxnSpPr>
          <p:nvPr/>
        </p:nvCxnSpPr>
        <p:spPr bwMode="gray">
          <a:xfrm flipH="1" flipV="1">
            <a:off x="5339020" y="4356015"/>
            <a:ext cx="914944" cy="16681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86D6BAF0-167E-1A0E-9CD5-0835A233F8CE}"/>
              </a:ext>
            </a:extLst>
          </p:cNvPr>
          <p:cNvSpPr txBox="1"/>
          <p:nvPr/>
        </p:nvSpPr>
        <p:spPr bwMode="gray">
          <a:xfrm>
            <a:off x="6056703" y="4605953"/>
            <a:ext cx="2232248" cy="37205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x-none" sz="600" dirty="0"/>
              <a:t>Bruno Olshausen &amp; David Field (1997). </a:t>
            </a:r>
            <a:r>
              <a:rPr lang="x-none" sz="600" dirty="0">
                <a:hlinkClick r:id="rId10"/>
              </a:rPr>
              <a:t>Sparse Coding with </a:t>
            </a:r>
            <a:br>
              <a:rPr lang="x-none" sz="600" dirty="0">
                <a:hlinkClick r:id="rId10"/>
              </a:rPr>
            </a:br>
            <a:r>
              <a:rPr lang="x-none" sz="600" dirty="0">
                <a:hlinkClick r:id="rId10"/>
              </a:rPr>
              <a:t>Overcomplete Basis Set: A Strategy Employed by V1</a:t>
            </a:r>
            <a:r>
              <a:rPr lang="x-none" sz="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544532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 animBg="1"/>
      <p:bldP spid="18" grpId="0"/>
      <p:bldP spid="22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x-none" dirty="0"/>
              <a:t>Modelling Data</a:t>
            </a:r>
          </a:p>
          <a:p>
            <a:pPr marL="614125" lvl="1" indent="-342900"/>
            <a:r>
              <a:rPr lang="en-US" altLang="x-none" dirty="0"/>
              <a:t>Modelling Text</a:t>
            </a:r>
          </a:p>
          <a:p>
            <a:pPr marL="614125" lvl="1" indent="-342900"/>
            <a:r>
              <a:rPr lang="en-US" altLang="x-none" dirty="0"/>
              <a:t>Modelling Images</a:t>
            </a:r>
          </a:p>
          <a:p>
            <a:pPr marL="342900" indent="-342900"/>
            <a:r>
              <a:rPr lang="en-US" altLang="x-none" b="1" dirty="0"/>
              <a:t>Linear Basis Function Models</a:t>
            </a:r>
          </a:p>
          <a:p>
            <a:pPr marL="614125" lvl="1" indent="-342900"/>
            <a:r>
              <a:rPr lang="en-US" altLang="x-none" dirty="0"/>
              <a:t>Vector Spaces</a:t>
            </a:r>
          </a:p>
          <a:p>
            <a:pPr marL="614125" lvl="1" indent="-342900"/>
            <a:r>
              <a:rPr lang="en-US" altLang="x-none" dirty="0"/>
              <a:t>Linear Mappings and Matrices</a:t>
            </a:r>
          </a:p>
          <a:p>
            <a:pPr marL="0" indent="0">
              <a:buNone/>
            </a:pPr>
            <a:endParaRPr lang="en-US" altLang="x-non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96716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xmlns="" id="{1103F29C-9C5E-239A-0501-27CB33AA567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1403921"/>
              </a:xfrm>
            </p:spPr>
            <p:txBody>
              <a:bodyPr/>
              <a:lstStyle/>
              <a:p>
                <a:r>
                  <a:rPr lang="x-none" b="1" dirty="0"/>
                  <a:t>Linear Basis Function Models</a:t>
                </a:r>
                <a:r>
                  <a:rPr lang="x-none" dirty="0"/>
                  <a:t>. </a:t>
                </a:r>
                <a:r>
                  <a:rPr lang="x-none" i="1" dirty="0"/>
                  <a:t>Given an input space </a:t>
                </a:r>
                <a14:m>
                  <m:oMath xmlns:m="http://schemas.openxmlformats.org/officeDocument/2006/math">
                    <m:r>
                      <a:rPr lang="x-non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x-none" b="1" i="1" dirty="0"/>
                  <a:t> </a:t>
                </a:r>
                <a:r>
                  <a:rPr lang="x-none" i="1" dirty="0"/>
                  <a:t>and </a:t>
                </a:r>
                <a14:m>
                  <m:oMath xmlns:m="http://schemas.openxmlformats.org/officeDocument/2006/math">
                    <m:r>
                      <a:rPr lang="x-none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x-none" i="1" dirty="0"/>
                  <a:t> </a:t>
                </a:r>
                <a:r>
                  <a:rPr lang="x-none" dirty="0"/>
                  <a:t>basis functions (“features”)</a:t>
                </a:r>
                <a:r>
                  <a:rPr lang="x-none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x-non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x-none" i="1" dirty="0"/>
                  <a:t>, a </a:t>
                </a:r>
                <a:r>
                  <a:rPr lang="x-none" dirty="0"/>
                  <a:t>linear basis function model</a:t>
                </a:r>
                <a:r>
                  <a:rPr lang="x-none" i="1" dirty="0"/>
                  <a:t> is a function of the 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x-none" i="1" dirty="0"/>
              </a:p>
              <a:p>
                <a:r>
                  <a:rPr lang="x-none" dirty="0"/>
                  <a:t>It’s called a linear model, but the linearity is w.r.t. </a:t>
                </a:r>
                <a14:m>
                  <m:oMath xmlns:m="http://schemas.openxmlformats.org/officeDocument/2006/math">
                    <m:r>
                      <a:rPr lang="x-none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x-none" b="1" dirty="0"/>
                  <a:t> </a:t>
                </a:r>
                <a:r>
                  <a:rPr lang="x-none" dirty="0"/>
                  <a:t>not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x-non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x-none" dirty="0"/>
                  <a:t>!</a:t>
                </a:r>
              </a:p>
              <a:p>
                <a:r>
                  <a:rPr lang="x-none" b="1" dirty="0"/>
                  <a:t>Examples</a:t>
                </a:r>
                <a:r>
                  <a:rPr lang="x-none" dirty="0"/>
                  <a:t>: 4 basis function (</a:t>
                </a:r>
                <a14:m>
                  <m:oMath xmlns:m="http://schemas.openxmlformats.org/officeDocument/2006/math">
                    <m:r>
                      <a:rPr lang="x-none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x-none" dirty="0"/>
                  <a:t>) and 100 random parameters </a:t>
                </a:r>
                <a14:m>
                  <m:oMath xmlns:m="http://schemas.openxmlformats.org/officeDocument/2006/math">
                    <m:r>
                      <a:rPr lang="x-none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x-none" dirty="0"/>
                  <a:t>. </a:t>
                </a:r>
                <a:endParaRPr lang="x-none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103F29C-9C5E-239A-0501-27CB33AA56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1403921"/>
              </a:xfrm>
              <a:blipFill>
                <a:blip r:embed="rId2"/>
                <a:stretch>
                  <a:fillRect t="-893" b="-2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xmlns="" id="{32D1F588-DC21-D133-A40C-DAC9176AA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Linear Basis Function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xmlns="" id="{118DB0A6-DBE9-9F5F-4C4D-85DCF0C91110}"/>
                  </a:ext>
                </a:extLst>
              </p:cNvPr>
              <p:cNvSpPr txBox="1"/>
              <p:nvPr/>
            </p:nvSpPr>
            <p:spPr bwMode="gray">
              <a:xfrm>
                <a:off x="395537" y="2715766"/>
                <a:ext cx="1584176" cy="5234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/>
                  <a:t>Polynomial Basis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lang="x-none" sz="1200" dirty="0" err="1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118DB0A6-DBE9-9F5F-4C4D-85DCF0C91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5537" y="2715766"/>
                <a:ext cx="1584176" cy="523429"/>
              </a:xfrm>
              <a:prstGeom prst="rect">
                <a:avLst/>
              </a:prstGeom>
              <a:blipFill>
                <a:blip r:embed="rId11"/>
                <a:stretch>
                  <a:fillRect t="-232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xmlns="" id="{F95ADE24-C79C-77D8-F25F-F0B6FBA5B6CC}"/>
                  </a:ext>
                </a:extLst>
              </p:cNvPr>
              <p:cNvSpPr txBox="1"/>
              <p:nvPr/>
            </p:nvSpPr>
            <p:spPr bwMode="gray">
              <a:xfrm>
                <a:off x="2676880" y="2715765"/>
                <a:ext cx="1584176" cy="5234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/>
                  <a:t>Fourier Basis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x-none" sz="1200" dirty="0" err="1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F95ADE24-C79C-77D8-F25F-F0B6FBA5B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676880" y="2715765"/>
                <a:ext cx="1584176" cy="523429"/>
              </a:xfrm>
              <a:prstGeom prst="rect">
                <a:avLst/>
              </a:prstGeom>
              <a:blipFill>
                <a:blip r:embed="rId12"/>
                <a:stretch>
                  <a:fillRect t="-232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xmlns="" id="{49110B88-3624-7A6B-11AC-1EC101131175}"/>
                  </a:ext>
                </a:extLst>
              </p:cNvPr>
              <p:cNvSpPr txBox="1"/>
              <p:nvPr/>
            </p:nvSpPr>
            <p:spPr bwMode="gray">
              <a:xfrm>
                <a:off x="4976449" y="2715764"/>
                <a:ext cx="1584176" cy="5234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/>
                  <a:t>Gaussian Basis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x-none" sz="1200" dirty="0" err="1"/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49110B88-3624-7A6B-11AC-1EC101131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976449" y="2715764"/>
                <a:ext cx="1584176" cy="523429"/>
              </a:xfrm>
              <a:prstGeom prst="rect">
                <a:avLst/>
              </a:prstGeom>
              <a:blipFill>
                <a:blip r:embed="rId13"/>
                <a:stretch>
                  <a:fillRect t="-232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xmlns="" id="{EA5C8CBE-B317-A624-C4E0-B6EF2F75C660}"/>
                  </a:ext>
                </a:extLst>
              </p:cNvPr>
              <p:cNvSpPr txBox="1"/>
              <p:nvPr/>
            </p:nvSpPr>
            <p:spPr bwMode="gray">
              <a:xfrm>
                <a:off x="7276018" y="2499742"/>
                <a:ext cx="1584176" cy="72900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b="1" dirty="0"/>
                  <a:t>Sigmoid Basis</a:t>
                </a:r>
              </a:p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sz="1200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x-none" sz="1200" dirty="0" err="1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EA5C8CBE-B317-A624-C4E0-B6EF2F75C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76018" y="2499742"/>
                <a:ext cx="1584176" cy="729009"/>
              </a:xfrm>
              <a:prstGeom prst="rect">
                <a:avLst/>
              </a:prstGeom>
              <a:blipFill>
                <a:blip r:embed="rId14"/>
                <a:stretch>
                  <a:fillRect l="-23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Histogram&#10;&#10;Description automatically generated">
            <a:extLst>
              <a:ext uri="{FF2B5EF4-FFF2-40B4-BE49-F238E27FC236}">
                <a16:creationId xmlns:a16="http://schemas.microsoft.com/office/drawing/2014/main" xmlns="" id="{05C09B29-4C00-2619-B946-C8E7E35A1DE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7351" y="3291830"/>
            <a:ext cx="1998000" cy="1332000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xmlns="" id="{D5DB916A-37B3-91B7-723C-A659FBC04CF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6920" y="3291830"/>
            <a:ext cx="1998000" cy="1332000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xmlns="" id="{EA77D32B-5B7E-4510-B595-45CAF1E336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82" y="3291830"/>
            <a:ext cx="1998000" cy="1332000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xmlns="" id="{C8AD7685-D64E-ED43-62BC-69F1A5C6634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6488" y="3291830"/>
            <a:ext cx="1998000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56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animBg="1"/>
      <p:bldP spid="167" grpId="0" animBg="1"/>
      <p:bldP spid="168" grpId="0" animBg="1"/>
      <p:bldP spid="16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xmlns="" id="{ED3DC1F3-7A22-5A78-0EF6-D7D9F767D14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A linear model captures the </a:t>
                </a:r>
                <a:r>
                  <a:rPr lang="en-US" i="1" dirty="0"/>
                  <a:t>effect</a:t>
                </a:r>
                <a:r>
                  <a:rPr lang="en-US" dirty="0"/>
                  <a:t> of presence of a text element!</a:t>
                </a:r>
              </a:p>
              <a:p>
                <a:r>
                  <a:rPr lang="en-US" dirty="0"/>
                  <a:t>In practice, the feature vector for one-hot encoded data is </a:t>
                </a:r>
                <a:r>
                  <a:rPr lang="en-US" i="1" dirty="0"/>
                  <a:t>never</a:t>
                </a:r>
                <a:r>
                  <a:rPr lang="en-US" dirty="0"/>
                  <a:t> explicitly computed because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OHE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idx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All we need is the inverse function mapping of an actual text element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idx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⇔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OHE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Two common techniques for encoding a whole text</a:t>
                </a:r>
              </a:p>
              <a:p>
                <a:pPr lvl="1"/>
                <a:r>
                  <a:rPr lang="en-US" sz="1200" b="1" dirty="0"/>
                  <a:t>Variable-length text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2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sz="1200" dirty="0"/>
                  <a:t>: Sum of all one-hot encoded vectors (“bag of words”)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BOW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⋯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OHE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200" dirty="0"/>
              </a:p>
              <a:p>
                <a:pPr lvl="1"/>
                <a:r>
                  <a:rPr lang="en-US" sz="1200" b="1" dirty="0"/>
                  <a:t>Fixed-length text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2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sz="1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200" dirty="0"/>
                  <a:t>: A stacked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|"/>
                        <m:endChr m:val="|"/>
                        <m:ctrlPr>
                          <a:rPr lang="en-US" sz="12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sz="1200" dirty="0"/>
                  <a:t> dimensional vector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FL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>
                                        <a:latin typeface="Cambria Math" panose="02040503050406030204" pitchFamily="18" charset="0"/>
                                      </a:rPr>
                                      <m:t>𝝓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200">
                                        <a:latin typeface="Cambria Math" panose="02040503050406030204" pitchFamily="18" charset="0"/>
                                      </a:rPr>
                                      <m:t>OHE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2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>
                                        <a:latin typeface="Cambria Math" panose="02040503050406030204" pitchFamily="18" charset="0"/>
                                      </a:rPr>
                                      <m:t>𝝓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200">
                                        <a:latin typeface="Cambria Math" panose="02040503050406030204" pitchFamily="18" charset="0"/>
                                      </a:rPr>
                                      <m:t>OHE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2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/>
              </a:p>
              <a:p>
                <a:pPr lvl="1"/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D3DC1F3-7A22-5A78-0EF6-D7D9F767D1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 t="-355" b="-10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xmlns="" id="{5ED9A9DC-09D9-7460-5780-36055B414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 for Text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xmlns="" id="{DF0D16FB-7DE5-4E20-26D7-EB572DDF40C1}"/>
              </a:ext>
            </a:extLst>
          </p:cNvPr>
          <p:cNvSpPr/>
          <p:nvPr/>
        </p:nvSpPr>
        <p:spPr bwMode="gray">
          <a:xfrm>
            <a:off x="3419872" y="2035080"/>
            <a:ext cx="1080120" cy="690940"/>
          </a:xfrm>
          <a:prstGeom prst="roundRect">
            <a:avLst/>
          </a:prstGeom>
          <a:solidFill>
            <a:srgbClr val="C00000">
              <a:alpha val="2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A7620479-2174-7D98-4804-0D9659389511}"/>
              </a:ext>
            </a:extLst>
          </p:cNvPr>
          <p:cNvCxnSpPr>
            <a:cxnSpLocks/>
          </p:cNvCxnSpPr>
          <p:nvPr/>
        </p:nvCxnSpPr>
        <p:spPr bwMode="gray">
          <a:xfrm flipH="1">
            <a:off x="4572000" y="1861924"/>
            <a:ext cx="2594621" cy="19651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4F106F05-3F4B-FEA0-5C81-E8648541D2A9}"/>
                  </a:ext>
                </a:extLst>
              </p:cNvPr>
              <p:cNvSpPr txBox="1"/>
              <p:nvPr/>
            </p:nvSpPr>
            <p:spPr bwMode="gray">
              <a:xfrm>
                <a:off x="7166621" y="1635646"/>
                <a:ext cx="501723" cy="4227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sz="1000" b="0" i="1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000" b="0" i="1" dirty="0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0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x-none" sz="10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106F05-3F4B-FEA0-5C81-E8648541D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6621" y="1635646"/>
                <a:ext cx="501723" cy="4227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D50F8864-F568-C8BF-6F6A-0F13B449BEB8}"/>
              </a:ext>
            </a:extLst>
          </p:cNvPr>
          <p:cNvSpPr/>
          <p:nvPr/>
        </p:nvSpPr>
        <p:spPr bwMode="gray">
          <a:xfrm>
            <a:off x="4716018" y="2221964"/>
            <a:ext cx="648070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AFBAEB39-9A68-BD59-81A2-84F3189A2E0C}"/>
              </a:ext>
            </a:extLst>
          </p:cNvPr>
          <p:cNvCxnSpPr>
            <a:cxnSpLocks/>
          </p:cNvCxnSpPr>
          <p:nvPr/>
        </p:nvCxnSpPr>
        <p:spPr bwMode="gray">
          <a:xfrm flipH="1">
            <a:off x="5436096" y="2360205"/>
            <a:ext cx="1730525" cy="73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77EEDDE0-73D9-E1E5-C1D3-124F667FCC93}"/>
                  </a:ext>
                </a:extLst>
              </p:cNvPr>
              <p:cNvSpPr txBox="1"/>
              <p:nvPr/>
            </p:nvSpPr>
            <p:spPr bwMode="gray">
              <a:xfrm>
                <a:off x="7166621" y="2169156"/>
                <a:ext cx="789755" cy="4227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sz="1000" b="0" i="1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000" b="0" i="1" dirty="0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0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000" i="1" dirty="0">
                                      <a:solidFill>
                                        <a:srgbClr val="C0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0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x-none" sz="10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EEDDE0-73D9-E1E5-C1D3-124F667FC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6621" y="2169156"/>
                <a:ext cx="789755" cy="4227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ADAB7A0C-2055-90F7-EAC7-2857386162DC}"/>
              </a:ext>
            </a:extLst>
          </p:cNvPr>
          <p:cNvSpPr/>
          <p:nvPr/>
        </p:nvSpPr>
        <p:spPr bwMode="gray">
          <a:xfrm>
            <a:off x="3797301" y="3795886"/>
            <a:ext cx="918717" cy="481556"/>
          </a:xfrm>
          <a:prstGeom prst="roundRect">
            <a:avLst/>
          </a:prstGeom>
          <a:solidFill>
            <a:srgbClr val="C00000">
              <a:alpha val="2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18839346-29CF-B207-E238-DC884F241FA5}"/>
              </a:ext>
            </a:extLst>
          </p:cNvPr>
          <p:cNvSpPr/>
          <p:nvPr/>
        </p:nvSpPr>
        <p:spPr bwMode="gray">
          <a:xfrm>
            <a:off x="3851920" y="4551753"/>
            <a:ext cx="1080120" cy="540054"/>
          </a:xfrm>
          <a:prstGeom prst="roundRect">
            <a:avLst/>
          </a:prstGeom>
          <a:solidFill>
            <a:srgbClr val="C00000">
              <a:alpha val="2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F4A34743-3631-D6A4-9425-793CC532AFEE}"/>
              </a:ext>
            </a:extLst>
          </p:cNvPr>
          <p:cNvCxnSpPr>
            <a:cxnSpLocks/>
            <a:endCxn id="12" idx="3"/>
          </p:cNvCxnSpPr>
          <p:nvPr/>
        </p:nvCxnSpPr>
        <p:spPr bwMode="gray">
          <a:xfrm flipH="1" flipV="1">
            <a:off x="4716018" y="4036664"/>
            <a:ext cx="1512166" cy="51508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91BB726C-DB65-6ED9-7E86-816BC5EC0BD9}"/>
              </a:ext>
            </a:extLst>
          </p:cNvPr>
          <p:cNvCxnSpPr>
            <a:cxnSpLocks/>
            <a:endCxn id="13" idx="3"/>
          </p:cNvCxnSpPr>
          <p:nvPr/>
        </p:nvCxnSpPr>
        <p:spPr bwMode="gray">
          <a:xfrm flipH="1">
            <a:off x="4932040" y="4551753"/>
            <a:ext cx="1296144" cy="27002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B6261183-AD4A-B0C7-8CA4-238B1AC31D05}"/>
                  </a:ext>
                </a:extLst>
              </p:cNvPr>
              <p:cNvSpPr txBox="1"/>
              <p:nvPr/>
            </p:nvSpPr>
            <p:spPr bwMode="gray">
              <a:xfrm>
                <a:off x="6228184" y="4361705"/>
                <a:ext cx="2087763" cy="4227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00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A linear model is only </a:t>
                </a:r>
                <a14:m>
                  <m:oMath xmlns:m="http://schemas.openxmlformats.org/officeDocument/2006/math">
                    <m:r>
                      <a:rPr lang="en-US" sz="1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sz="1000" b="0" i="1" dirty="0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1000" b="0" i="1" dirty="0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a:rPr lang="en-US" sz="1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1000" b="0" i="1" dirty="0" smtClean="0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000" b="0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10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000" i="1" dirty="0">
                                    <a:solidFill>
                                      <a:srgbClr val="C0000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10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x-none" sz="10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61183-AD4A-B0C7-8CA4-238B1AC31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228184" y="4361705"/>
                <a:ext cx="2087763" cy="422788"/>
              </a:xfrm>
              <a:prstGeom prst="rect">
                <a:avLst/>
              </a:prstGeom>
              <a:blipFill>
                <a:blip r:embed="rId6"/>
                <a:stretch>
                  <a:fillRect l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8994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8" grpId="0" animBg="1"/>
      <p:bldP spid="10" grpId="0"/>
      <p:bldP spid="12" grpId="0" animBg="1"/>
      <p:bldP spid="13" grpId="0" animBg="1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3746264-50EA-4FFF-1E32-7B3EA56C4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855526B-8EDA-E9D4-01A1-966A4A06AA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x-none" dirty="0"/>
              <a:t>Modelling Data</a:t>
            </a:r>
          </a:p>
          <a:p>
            <a:pPr marL="614125" lvl="1" indent="-342900"/>
            <a:r>
              <a:rPr lang="en-US" altLang="x-none" dirty="0"/>
              <a:t>Modelling Text</a:t>
            </a:r>
          </a:p>
          <a:p>
            <a:pPr marL="614125" lvl="1" indent="-342900"/>
            <a:r>
              <a:rPr lang="en-US" altLang="x-none" dirty="0"/>
              <a:t>Modelling Images</a:t>
            </a:r>
          </a:p>
          <a:p>
            <a:pPr marL="342900" indent="-342900"/>
            <a:r>
              <a:rPr lang="en-US" altLang="x-none" dirty="0"/>
              <a:t>Linear Basis Function Models</a:t>
            </a:r>
          </a:p>
          <a:p>
            <a:pPr marL="614125" lvl="1" indent="-342900"/>
            <a:r>
              <a:rPr lang="en-US" altLang="x-none" b="1" dirty="0"/>
              <a:t>Vector Spaces</a:t>
            </a:r>
          </a:p>
          <a:p>
            <a:pPr marL="614125" lvl="1" indent="-342900"/>
            <a:r>
              <a:rPr lang="en-US" altLang="x-none" dirty="0"/>
              <a:t>Linear Mappings and Matrices</a:t>
            </a:r>
          </a:p>
          <a:p>
            <a:pPr marL="0" indent="0">
              <a:buNone/>
            </a:pPr>
            <a:endParaRPr lang="en-US" altLang="x-non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4CAAF52A-83A5-6C5C-30A5-6CA3ACE44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91376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xmlns="" id="{D154075D-48F9-3D17-ED10-03319CABDCA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x-none" dirty="0"/>
                  <a:t>To write a linear model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r>
                  <a:rPr lang="x-none" dirty="0"/>
                  <a:t> compactly, we use two </a:t>
                </a:r>
                <a:r>
                  <a:rPr lang="x-none" i="1" dirty="0"/>
                  <a:t>vectors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x-none" sz="1200" dirty="0"/>
                  <a:t>A vector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𝝓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200" b="1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2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2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x-none" sz="1200" dirty="0"/>
                  <a:t>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x-none" sz="1200" dirty="0"/>
                  <a:t> feature values for the input </a:t>
                </a:r>
                <a14:m>
                  <m:oMath xmlns:m="http://schemas.openxmlformats.org/officeDocument/2006/math">
                    <m:r>
                      <a:rPr lang="x-none" sz="12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x-none" sz="1200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x-none" sz="1200" dirty="0"/>
                  <a:t>A vector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12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200" b="1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x-none" sz="1200" dirty="0"/>
                  <a:t> of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x-none" sz="1200" dirty="0"/>
                  <a:t> weightings (“weight” parameters)</a:t>
                </a:r>
              </a:p>
              <a:p>
                <a:r>
                  <a:rPr lang="x-none" b="1" dirty="0"/>
                  <a:t>Vector Space</a:t>
                </a:r>
                <a:r>
                  <a:rPr lang="x-none" dirty="0"/>
                  <a:t>. </a:t>
                </a:r>
                <a:r>
                  <a:rPr lang="x-none" i="1" dirty="0"/>
                  <a:t>A vector space is a set </a:t>
                </a:r>
                <a14:m>
                  <m:oMath xmlns:m="http://schemas.openxmlformats.org/officeDocument/2006/math">
                    <m:r>
                      <a:rPr lang="x-none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x-none" i="1" dirty="0"/>
                  <a:t> that satisfies the following axioms: There exists a null element </a:t>
                </a:r>
                <a14:m>
                  <m:oMath xmlns:m="http://schemas.openxmlformats.org/officeDocument/2006/math">
                    <m:r>
                      <a:rPr lang="x-none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x-none" i="1" dirty="0"/>
                  <a:t> such that for all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x-none" i="1" dirty="0"/>
                  <a:t> and scalars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x-none" i="1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Associativity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2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200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x-none" sz="1200" b="1" i="1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Commutativity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1" i="1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endParaRPr lang="x-none" sz="1200" b="1" i="1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Identity element (of vector addition)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x-none" sz="1200" b="1" i="1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Inverse element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20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x-none" sz="1200" b="1" i="1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Identity element (of scalar multiplication)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200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x-none" sz="1200" b="1" i="1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Distributivity (</a:t>
                </a:r>
                <a:r>
                  <a:rPr lang="en-US" sz="1200" b="1" dirty="0" err="1"/>
                  <a:t>w.r.t.</a:t>
                </a:r>
                <a:r>
                  <a:rPr lang="en-US" sz="1200" b="1" dirty="0"/>
                  <a:t> vector addition)</a:t>
                </a:r>
                <a:r>
                  <a:rPr lang="en-US" sz="1200" b="0" dirty="0"/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12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200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200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sz="1200" b="1" i="1" dirty="0"/>
              </a:p>
              <a:p>
                <a:pPr marL="611187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200" b="1" dirty="0"/>
                      <m:t>Distributivity</m:t>
                    </m:r>
                    <m:r>
                      <m:rPr>
                        <m:nor/>
                      </m:rPr>
                      <a:rPr lang="en-US" sz="1200" b="1" dirty="0"/>
                      <m:t> (</m:t>
                    </m:r>
                    <m:r>
                      <m:rPr>
                        <m:nor/>
                      </m:rPr>
                      <a:rPr lang="en-US" sz="1200" b="1" dirty="0"/>
                      <m:t>w</m:t>
                    </m:r>
                    <m:r>
                      <m:rPr>
                        <m:nor/>
                      </m:rPr>
                      <a:rPr lang="en-US" sz="1200" b="1" dirty="0"/>
                      <m:t>.</m:t>
                    </m:r>
                    <m:r>
                      <m:rPr>
                        <m:nor/>
                      </m:rPr>
                      <a:rPr lang="en-US" sz="1200" b="1" dirty="0"/>
                      <m:t>r</m:t>
                    </m:r>
                    <m:r>
                      <m:rPr>
                        <m:nor/>
                      </m:rPr>
                      <a:rPr lang="en-US" sz="1200" b="1" dirty="0"/>
                      <m:t>.</m:t>
                    </m:r>
                    <m:r>
                      <m:rPr>
                        <m:nor/>
                      </m:rPr>
                      <a:rPr lang="en-US" sz="1200" b="1" dirty="0"/>
                      <m:t>t</m:t>
                    </m:r>
                    <m:r>
                      <m:rPr>
                        <m:nor/>
                      </m:rPr>
                      <a:rPr lang="en-US" sz="1200" b="1" dirty="0"/>
                      <m:t>. </m:t>
                    </m:r>
                    <m:r>
                      <m:rPr>
                        <m:nor/>
                      </m:rPr>
                      <a:rPr lang="en-US" sz="1200" b="1" i="0" dirty="0" smtClean="0"/>
                      <m:t>scalar</m:t>
                    </m:r>
                    <m:r>
                      <m:rPr>
                        <m:nor/>
                      </m:rPr>
                      <a:rPr lang="en-US" sz="1200" b="1" dirty="0"/>
                      <m:t> </m:t>
                    </m:r>
                    <m:r>
                      <m:rPr>
                        <m:nor/>
                      </m:rPr>
                      <a:rPr lang="en-US" sz="1200" b="1" dirty="0"/>
                      <m:t>addition</m:t>
                    </m:r>
                    <m:r>
                      <m:rPr>
                        <m:nor/>
                      </m:rPr>
                      <a:rPr lang="en-US" sz="1200" b="1" dirty="0"/>
                      <m:t>)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: </m:t>
                    </m:r>
                    <m:d>
                      <m:dPr>
                        <m:ctrlPr>
                          <a:rPr lang="en-US" sz="12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200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x-none" sz="1200" b="1" i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154075D-48F9-3D17-ED10-03319CABD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8865" b="-70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xmlns="" id="{288151DC-8B16-2CF7-F1A9-9331EF5B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Linear Models and Vector Spaces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DD23EC2A-BFE0-F7F5-FBDC-C493754F68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24328" y="1239837"/>
            <a:ext cx="1311574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45ED9D6-93C5-DF4D-FFFD-D9A32D39F2F1}"/>
              </a:ext>
            </a:extLst>
          </p:cNvPr>
          <p:cNvSpPr txBox="1"/>
          <p:nvPr/>
        </p:nvSpPr>
        <p:spPr bwMode="gray">
          <a:xfrm>
            <a:off x="7424031" y="2510251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Bernhard Bolzano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(1781 – 1848)</a:t>
            </a:r>
          </a:p>
        </p:txBody>
      </p:sp>
    </p:spTree>
    <p:extLst>
      <p:ext uri="{BB962C8B-B14F-4D97-AF65-F5344CB8AC3E}">
        <p14:creationId xmlns:p14="http://schemas.microsoft.com/office/powerpoint/2010/main" val="42590437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xmlns="" id="{D6371DAE-E9CB-D635-2E4E-28DD1DB358B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x-none" b="1" dirty="0"/>
                  <a:t>Linear combination</a:t>
                </a:r>
                <a:r>
                  <a:rPr lang="x-none" dirty="0"/>
                  <a:t>. </a:t>
                </a:r>
                <a:r>
                  <a:rPr lang="x-none" i="1" dirty="0"/>
                  <a:t>Given a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x-none" i="1" dirty="0"/>
                  <a:t> of a vector space </a:t>
                </a:r>
                <a14:m>
                  <m:oMath xmlns:m="http://schemas.openxmlformats.org/officeDocument/2006/math">
                    <m:r>
                      <a:rPr lang="x-none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x-none" i="1" dirty="0"/>
                  <a:t>, a </a:t>
                </a:r>
                <a:r>
                  <a:rPr lang="x-none" dirty="0"/>
                  <a:t>linear combination</a:t>
                </a:r>
                <a:r>
                  <a:rPr lang="x-none" i="1" dirty="0"/>
                  <a:t> is defined by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x-none" i="1" dirty="0"/>
                  <a:t> are called coefficients)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x-none" i="1" dirty="0"/>
              </a:p>
              <a:p>
                <a:r>
                  <a:rPr lang="x-none" b="1" dirty="0"/>
                  <a:t>Linear independence</a:t>
                </a:r>
                <a:r>
                  <a:rPr lang="x-none" dirty="0"/>
                  <a:t>.</a:t>
                </a:r>
                <a:r>
                  <a:rPr lang="x-none" i="1" dirty="0"/>
                  <a:t> A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x-none" i="1" dirty="0"/>
                  <a:t> is called </a:t>
                </a:r>
                <a:r>
                  <a:rPr lang="x-none" dirty="0"/>
                  <a:t>linearly independent</a:t>
                </a:r>
                <a:r>
                  <a:rPr lang="x-none" i="1" dirty="0"/>
                  <a:t> if no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x-none" dirty="0"/>
                  <a:t> can be written as a linear combination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x-none" dirty="0"/>
                  <a:t>.</a:t>
                </a:r>
              </a:p>
              <a:p>
                <a:r>
                  <a:rPr lang="x-none" b="1" dirty="0"/>
                  <a:t>Span</a:t>
                </a:r>
                <a:r>
                  <a:rPr lang="x-none" dirty="0"/>
                  <a:t>. </a:t>
                </a:r>
                <a:r>
                  <a:rPr lang="x-none" i="1" dirty="0"/>
                  <a:t>Given a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x-none" i="1" dirty="0"/>
                  <a:t> of a vector space </a:t>
                </a:r>
                <a14:m>
                  <m:oMath xmlns:m="http://schemas.openxmlformats.org/officeDocument/2006/math">
                    <m:r>
                      <a:rPr lang="x-none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x-none" i="1" dirty="0"/>
                  <a:t>, the </a:t>
                </a:r>
                <a:r>
                  <a:rPr lang="x-none" dirty="0"/>
                  <a:t>span</a:t>
                </a:r>
                <a:r>
                  <a:rPr lang="x-none" i="1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span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x-none" i="1" dirty="0"/>
                  <a:t> is the set of all </a:t>
                </a:r>
                <a:r>
                  <a:rPr lang="x-none" dirty="0"/>
                  <a:t>linear combinations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i="1" dirty="0"/>
                  <a:t>.</a:t>
                </a:r>
                <a:endParaRPr lang="x-none" i="1" dirty="0"/>
              </a:p>
              <a:p>
                <a:pPr lvl="1"/>
                <a:r>
                  <a:rPr lang="x-none" b="1" dirty="0"/>
                  <a:t>Example</a:t>
                </a:r>
                <a:r>
                  <a:rPr lang="x-none" dirty="0"/>
                  <a:t>: 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span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x-none" dirty="0"/>
                  <a:t> is the line through the origin along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x-none" dirty="0"/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span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x-none" dirty="0"/>
                  <a:t> is the plane through the origin along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x-none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x-none" dirty="0"/>
              </a:p>
              <a:p>
                <a:r>
                  <a:rPr lang="x-none" b="1" dirty="0"/>
                  <a:t>Basis</a:t>
                </a:r>
                <a:r>
                  <a:rPr lang="x-none" dirty="0"/>
                  <a:t>. </a:t>
                </a:r>
                <a:r>
                  <a:rPr lang="x-none" i="1" dirty="0"/>
                  <a:t>A subset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x-none" i="1" dirty="0"/>
                  <a:t> of a vector space </a:t>
                </a:r>
                <a14:m>
                  <m:oMath xmlns:m="http://schemas.openxmlformats.org/officeDocument/2006/math">
                    <m:r>
                      <a:rPr lang="x-none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x-none" i="1" dirty="0"/>
                  <a:t> is called a </a:t>
                </a:r>
                <a:r>
                  <a:rPr lang="x-none" dirty="0"/>
                  <a:t>basis</a:t>
                </a:r>
                <a:r>
                  <a:rPr lang="x-none" i="1" dirty="0"/>
                  <a:t> if its span equals the whole vector space, that is,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𝑠𝑝𝑎𝑛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x-none" i="1" dirty="0"/>
                  <a:t>.</a:t>
                </a:r>
              </a:p>
              <a:p>
                <a:r>
                  <a:rPr lang="x-none" b="1" dirty="0"/>
                  <a:t>Dimensionality</a:t>
                </a:r>
                <a:r>
                  <a:rPr lang="x-none" dirty="0"/>
                  <a:t>. </a:t>
                </a:r>
                <a:r>
                  <a:rPr lang="x-none" i="1" dirty="0"/>
                  <a:t>All bases of a vector space </a:t>
                </a:r>
                <a14:m>
                  <m:oMath xmlns:m="http://schemas.openxmlformats.org/officeDocument/2006/math">
                    <m:r>
                      <a:rPr lang="x-none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x-none" i="1" dirty="0"/>
                  <a:t> have the same cardinality called the </a:t>
                </a:r>
                <a:r>
                  <a:rPr lang="x-none" dirty="0"/>
                  <a:t>dimensionality</a:t>
                </a:r>
                <a:r>
                  <a:rPr lang="x-none" i="1" dirty="0"/>
                  <a:t> of the vector space,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x-none" i="1" dirty="0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x-none" i="0" dirty="0" smtClean="0">
                            <a:latin typeface="Cambria Math" panose="02040503050406030204" pitchFamily="18" charset="0"/>
                          </a:rPr>
                          <m:t>dim</m:t>
                        </m:r>
                      </m:fName>
                      <m:e>
                        <m:d>
                          <m:dPr>
                            <m:ctrlPr>
                              <a:rPr lang="x-none" i="1" dirty="0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x-none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</m:func>
                  </m:oMath>
                </a14:m>
                <a:r>
                  <a:rPr lang="x-none" i="1" dirty="0"/>
                  <a:t>.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6371DAE-E9CB-D635-2E4E-28DD1DB358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46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xmlns="" id="{31BC89BF-9D4B-EBAF-0A77-C63E40A71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Linear Independence, Span and Basis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F5F6A322-2F6C-857C-0609-66204C0BE1A3}"/>
              </a:ext>
            </a:extLst>
          </p:cNvPr>
          <p:cNvCxnSpPr>
            <a:cxnSpLocks/>
          </p:cNvCxnSpPr>
          <p:nvPr/>
        </p:nvCxnSpPr>
        <p:spPr bwMode="gray">
          <a:xfrm flipV="1">
            <a:off x="7452320" y="1275606"/>
            <a:ext cx="468052" cy="36004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378D7273-FC63-1BCB-0865-CEE70C7C3089}"/>
              </a:ext>
            </a:extLst>
          </p:cNvPr>
          <p:cNvCxnSpPr>
            <a:cxnSpLocks/>
          </p:cNvCxnSpPr>
          <p:nvPr/>
        </p:nvCxnSpPr>
        <p:spPr bwMode="gray">
          <a:xfrm>
            <a:off x="7920372" y="1278352"/>
            <a:ext cx="360040" cy="72008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1CC13FB2-C777-B0E8-5BDA-9F6853B5DDBC}"/>
              </a:ext>
            </a:extLst>
          </p:cNvPr>
          <p:cNvCxnSpPr>
            <a:cxnSpLocks/>
          </p:cNvCxnSpPr>
          <p:nvPr/>
        </p:nvCxnSpPr>
        <p:spPr bwMode="gray">
          <a:xfrm>
            <a:off x="8280412" y="1347614"/>
            <a:ext cx="360040" cy="72008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3C8D783B-BF86-A542-7369-47D6F15E2089}"/>
              </a:ext>
            </a:extLst>
          </p:cNvPr>
          <p:cNvCxnSpPr>
            <a:cxnSpLocks/>
          </p:cNvCxnSpPr>
          <p:nvPr/>
        </p:nvCxnSpPr>
        <p:spPr bwMode="gray">
          <a:xfrm flipV="1">
            <a:off x="7452320" y="1419622"/>
            <a:ext cx="1188132" cy="2160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id="{5A002D0F-0947-8D63-B7F3-07DF8CAA2EFB}"/>
                  </a:ext>
                </a:extLst>
              </p:cNvPr>
              <p:cNvSpPr txBox="1"/>
              <p:nvPr/>
            </p:nvSpPr>
            <p:spPr bwMode="gray">
              <a:xfrm rot="20979186">
                <a:off x="7343497" y="1554129"/>
                <a:ext cx="151378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+2⋅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x-none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A002D0F-0947-8D63-B7F3-07DF8CAA2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20979186">
                <a:off x="7343497" y="1554129"/>
                <a:ext cx="1513788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82EE7105-9CE1-9B76-31CD-7F216E64CE8D}"/>
                  </a:ext>
                </a:extLst>
              </p:cNvPr>
              <p:cNvSpPr txBox="1"/>
              <p:nvPr/>
            </p:nvSpPr>
            <p:spPr bwMode="gray">
              <a:xfrm rot="19120438">
                <a:off x="7386400" y="1184994"/>
                <a:ext cx="50013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x-none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EE7105-9CE1-9B76-31CD-7F216E64C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9120438">
                <a:off x="7386400" y="1184994"/>
                <a:ext cx="500132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="" id="{2FD2F556-ED7C-F993-304B-77C5076BCBB4}"/>
                  </a:ext>
                </a:extLst>
              </p:cNvPr>
              <p:cNvSpPr txBox="1"/>
              <p:nvPr/>
            </p:nvSpPr>
            <p:spPr bwMode="gray">
              <a:xfrm rot="602753">
                <a:off x="7961067" y="1055697"/>
                <a:ext cx="29277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x-none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D2F556-ED7C-F993-304B-77C5076BC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602753">
                <a:off x="7961067" y="1055697"/>
                <a:ext cx="29277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DAD4CCDB-E504-0A9E-5D17-76BA3A7CC8B3}"/>
                  </a:ext>
                </a:extLst>
              </p:cNvPr>
              <p:cNvSpPr txBox="1"/>
              <p:nvPr/>
            </p:nvSpPr>
            <p:spPr bwMode="gray">
              <a:xfrm rot="330828">
                <a:off x="8288385" y="1128441"/>
                <a:ext cx="29277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x-none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AD4CCDB-E504-0A9E-5D17-76BA3A7CC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330828">
                <a:off x="8288385" y="1128441"/>
                <a:ext cx="292771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2CFF03BE-FCDE-195D-95C1-6EAEE91BE568}"/>
              </a:ext>
            </a:extLst>
          </p:cNvPr>
          <p:cNvCxnSpPr>
            <a:cxnSpLocks/>
          </p:cNvCxnSpPr>
          <p:nvPr/>
        </p:nvCxnSpPr>
        <p:spPr bwMode="gray">
          <a:xfrm flipV="1">
            <a:off x="7331375" y="2035130"/>
            <a:ext cx="468052" cy="36004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id="{C3921F4D-3CC8-90C0-BF99-883D51C9D2F1}"/>
                  </a:ext>
                </a:extLst>
              </p:cNvPr>
              <p:cNvSpPr txBox="1"/>
              <p:nvPr/>
            </p:nvSpPr>
            <p:spPr bwMode="gray">
              <a:xfrm rot="19120438">
                <a:off x="7265455" y="1944518"/>
                <a:ext cx="50013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x-none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3921F4D-3CC8-90C0-BF99-883D51C9D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9120438">
                <a:off x="7265455" y="1944518"/>
                <a:ext cx="500132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24EF55D0-BC5C-6DD7-2AE7-7A70FE95DAEB}"/>
              </a:ext>
            </a:extLst>
          </p:cNvPr>
          <p:cNvCxnSpPr>
            <a:cxnSpLocks/>
          </p:cNvCxnSpPr>
          <p:nvPr/>
        </p:nvCxnSpPr>
        <p:spPr bwMode="gray">
          <a:xfrm>
            <a:off x="7327533" y="2394316"/>
            <a:ext cx="360040" cy="72008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xmlns="" id="{3ED9B9A1-B2A2-AAE7-E67B-19A871786229}"/>
                  </a:ext>
                </a:extLst>
              </p:cNvPr>
              <p:cNvSpPr txBox="1"/>
              <p:nvPr/>
            </p:nvSpPr>
            <p:spPr bwMode="gray">
              <a:xfrm rot="330828">
                <a:off x="7312836" y="2365579"/>
                <a:ext cx="29277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x-none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ED9B9A1-B2A2-AAE7-E67B-19A871786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330828">
                <a:off x="7312836" y="2365579"/>
                <a:ext cx="292771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0DF3A5C9-9DAE-FCB0-1424-CBBA73C14D96}"/>
              </a:ext>
            </a:extLst>
          </p:cNvPr>
          <p:cNvCxnSpPr>
            <a:cxnSpLocks/>
          </p:cNvCxnSpPr>
          <p:nvPr/>
        </p:nvCxnSpPr>
        <p:spPr bwMode="gray">
          <a:xfrm flipV="1">
            <a:off x="8091608" y="2035131"/>
            <a:ext cx="468052" cy="36004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xmlns="" id="{3F98E7DC-8AB0-72C6-BCC1-A74D53D88854}"/>
                  </a:ext>
                </a:extLst>
              </p:cNvPr>
              <p:cNvSpPr txBox="1"/>
              <p:nvPr/>
            </p:nvSpPr>
            <p:spPr bwMode="gray">
              <a:xfrm rot="19120438">
                <a:off x="8025688" y="1944519"/>
                <a:ext cx="50013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x-none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F98E7DC-8AB0-72C6-BCC1-A74D53D88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9120438">
                <a:off x="8025688" y="1944519"/>
                <a:ext cx="500132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998E7100-8C4D-0B10-74B7-18FC95EA0AEE}"/>
              </a:ext>
            </a:extLst>
          </p:cNvPr>
          <p:cNvCxnSpPr>
            <a:cxnSpLocks/>
          </p:cNvCxnSpPr>
          <p:nvPr/>
        </p:nvCxnSpPr>
        <p:spPr bwMode="gray">
          <a:xfrm>
            <a:off x="8087766" y="2394317"/>
            <a:ext cx="360040" cy="72008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="" id="{86ABC2FB-FADC-190E-3BB7-B00E86E9F873}"/>
                  </a:ext>
                </a:extLst>
              </p:cNvPr>
              <p:cNvSpPr txBox="1"/>
              <p:nvPr/>
            </p:nvSpPr>
            <p:spPr bwMode="gray">
              <a:xfrm rot="330828">
                <a:off x="8073069" y="2353334"/>
                <a:ext cx="29277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x-none" sz="1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ABC2FB-FADC-190E-3BB7-B00E86E9F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330828">
                <a:off x="8073069" y="2353334"/>
                <a:ext cx="292771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2826F057-1FAC-64DD-DB01-E99C3BC06716}"/>
              </a:ext>
            </a:extLst>
          </p:cNvPr>
          <p:cNvCxnSpPr>
            <a:cxnSpLocks/>
          </p:cNvCxnSpPr>
          <p:nvPr/>
        </p:nvCxnSpPr>
        <p:spPr bwMode="gray">
          <a:xfrm flipV="1">
            <a:off x="8100391" y="2126505"/>
            <a:ext cx="814651" cy="267811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xmlns="" id="{0C65F7D6-67D3-25D6-71CB-F057CC960B15}"/>
                  </a:ext>
                </a:extLst>
              </p:cNvPr>
              <p:cNvSpPr txBox="1"/>
              <p:nvPr/>
            </p:nvSpPr>
            <p:spPr bwMode="gray">
              <a:xfrm rot="20432334">
                <a:off x="8467168" y="1931658"/>
                <a:ext cx="50013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x-none" sz="1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C65F7D6-67D3-25D6-71CB-F057CC960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20432334">
                <a:off x="8467168" y="1931658"/>
                <a:ext cx="500132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A7D65DAC-6A84-15D1-408B-0099C4D17EC1}"/>
              </a:ext>
            </a:extLst>
          </p:cNvPr>
          <p:cNvCxnSpPr>
            <a:cxnSpLocks/>
          </p:cNvCxnSpPr>
          <p:nvPr/>
        </p:nvCxnSpPr>
        <p:spPr bwMode="gray">
          <a:xfrm flipV="1">
            <a:off x="7525553" y="2911885"/>
            <a:ext cx="468052" cy="36004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xmlns="" id="{235DCC73-96F1-6748-CE4F-B15701268C8C}"/>
                  </a:ext>
                </a:extLst>
              </p:cNvPr>
              <p:cNvSpPr txBox="1"/>
              <p:nvPr/>
            </p:nvSpPr>
            <p:spPr bwMode="gray">
              <a:xfrm rot="19120438">
                <a:off x="7459633" y="2821273"/>
                <a:ext cx="50013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x-none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35DCC73-96F1-6748-CE4F-B15701268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19120438">
                <a:off x="7459633" y="2821273"/>
                <a:ext cx="500132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1CD49054-CF8A-111E-B170-8A2ECBB278D5}"/>
              </a:ext>
            </a:extLst>
          </p:cNvPr>
          <p:cNvCxnSpPr>
            <a:cxnSpLocks/>
          </p:cNvCxnSpPr>
          <p:nvPr/>
        </p:nvCxnSpPr>
        <p:spPr bwMode="gray">
          <a:xfrm>
            <a:off x="7521711" y="3271071"/>
            <a:ext cx="360040" cy="72008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xmlns="" id="{025DE99F-BC9D-7995-78DD-6CBD09263C4E}"/>
                  </a:ext>
                </a:extLst>
              </p:cNvPr>
              <p:cNvSpPr txBox="1"/>
              <p:nvPr/>
            </p:nvSpPr>
            <p:spPr bwMode="gray">
              <a:xfrm rot="330828">
                <a:off x="7507014" y="3242334"/>
                <a:ext cx="29277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x-none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25DE99F-BC9D-7995-78DD-6CBD09263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 rot="330828">
                <a:off x="7507014" y="3242334"/>
                <a:ext cx="292771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Freeform 47">
            <a:extLst>
              <a:ext uri="{FF2B5EF4-FFF2-40B4-BE49-F238E27FC236}">
                <a16:creationId xmlns:a16="http://schemas.microsoft.com/office/drawing/2014/main" xmlns="" id="{9DD1D915-3E6F-DB9F-E0D7-667A5D37936A}"/>
              </a:ext>
            </a:extLst>
          </p:cNvPr>
          <p:cNvSpPr/>
          <p:nvPr/>
        </p:nvSpPr>
        <p:spPr bwMode="gray">
          <a:xfrm>
            <a:off x="6799354" y="2804804"/>
            <a:ext cx="1841097" cy="798263"/>
          </a:xfrm>
          <a:custGeom>
            <a:avLst/>
            <a:gdLst>
              <a:gd name="connsiteX0" fmla="*/ 0 w 805722"/>
              <a:gd name="connsiteY0" fmla="*/ 356016 h 427220"/>
              <a:gd name="connsiteX1" fmla="*/ 457200 w 805722"/>
              <a:gd name="connsiteY1" fmla="*/ 0 h 427220"/>
              <a:gd name="connsiteX2" fmla="*/ 805722 w 805722"/>
              <a:gd name="connsiteY2" fmla="*/ 93688 h 427220"/>
              <a:gd name="connsiteX3" fmla="*/ 348522 w 805722"/>
              <a:gd name="connsiteY3" fmla="*/ 427220 h 427220"/>
              <a:gd name="connsiteX4" fmla="*/ 0 w 805722"/>
              <a:gd name="connsiteY4" fmla="*/ 356016 h 42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5722" h="427220">
                <a:moveTo>
                  <a:pt x="0" y="356016"/>
                </a:moveTo>
                <a:lnTo>
                  <a:pt x="457200" y="0"/>
                </a:lnTo>
                <a:lnTo>
                  <a:pt x="805722" y="93688"/>
                </a:lnTo>
                <a:lnTo>
                  <a:pt x="348522" y="427220"/>
                </a:lnTo>
                <a:lnTo>
                  <a:pt x="0" y="356016"/>
                </a:lnTo>
                <a:close/>
              </a:path>
            </a:pathLst>
          </a:custGeom>
          <a:solidFill>
            <a:srgbClr val="B1063A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7297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4" grpId="0"/>
      <p:bldP spid="26" grpId="0"/>
      <p:bldP spid="31" grpId="0"/>
      <p:bldP spid="33" grpId="0"/>
      <p:bldP spid="43" grpId="0"/>
      <p:bldP spid="45" grpId="0"/>
      <p:bldP spid="47" grpId="0"/>
      <p:bldP spid="4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9" name="Group 478">
            <a:extLst>
              <a:ext uri="{FF2B5EF4-FFF2-40B4-BE49-F238E27FC236}">
                <a16:creationId xmlns:a16="http://schemas.microsoft.com/office/drawing/2014/main" xmlns="" id="{167948B9-4F74-E2A3-411E-D6E590B8E1E8}"/>
              </a:ext>
            </a:extLst>
          </p:cNvPr>
          <p:cNvGrpSpPr/>
          <p:nvPr/>
        </p:nvGrpSpPr>
        <p:grpSpPr>
          <a:xfrm>
            <a:off x="1306454" y="1954535"/>
            <a:ext cx="4708599" cy="3102706"/>
            <a:chOff x="1306454" y="1954535"/>
            <a:chExt cx="4708599" cy="3102706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xmlns="" id="{0A70A52A-90ED-D222-59DA-4F1316AC47A6}"/>
                </a:ext>
              </a:extLst>
            </p:cNvPr>
            <p:cNvSpPr/>
            <p:nvPr/>
          </p:nvSpPr>
          <p:spPr>
            <a:xfrm>
              <a:off x="1958168" y="1961929"/>
              <a:ext cx="4056885" cy="2685007"/>
            </a:xfrm>
            <a:custGeom>
              <a:avLst/>
              <a:gdLst>
                <a:gd name="connsiteX0" fmla="*/ 0 w 4056885"/>
                <a:gd name="connsiteY0" fmla="*/ 2685008 h 2685007"/>
                <a:gd name="connsiteX1" fmla="*/ 4056886 w 4056885"/>
                <a:gd name="connsiteY1" fmla="*/ 2685008 h 2685007"/>
                <a:gd name="connsiteX2" fmla="*/ 4056886 w 4056885"/>
                <a:gd name="connsiteY2" fmla="*/ 0 h 2685007"/>
                <a:gd name="connsiteX3" fmla="*/ 0 w 4056885"/>
                <a:gd name="connsiteY3" fmla="*/ 0 h 268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6885" h="2685007">
                  <a:moveTo>
                    <a:pt x="0" y="2685008"/>
                  </a:moveTo>
                  <a:lnTo>
                    <a:pt x="4056886" y="2685008"/>
                  </a:lnTo>
                  <a:lnTo>
                    <a:pt x="40568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xmlns="" id="{61A69C44-D0F6-E351-0731-4D0E546599FE}"/>
                </a:ext>
              </a:extLst>
            </p:cNvPr>
            <p:cNvSpPr/>
            <p:nvPr/>
          </p:nvSpPr>
          <p:spPr>
            <a:xfrm>
              <a:off x="2296241" y="1961929"/>
              <a:ext cx="2021" cy="2685007"/>
            </a:xfrm>
            <a:custGeom>
              <a:avLst/>
              <a:gdLst>
                <a:gd name="connsiteX0" fmla="*/ 0 w 2021"/>
                <a:gd name="connsiteY0" fmla="*/ 2685008 h 2685007"/>
                <a:gd name="connsiteX1" fmla="*/ 0 w 2021"/>
                <a:gd name="connsiteY1" fmla="*/ 0 h 268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1" h="2685007">
                  <a:moveTo>
                    <a:pt x="0" y="2685008"/>
                  </a:moveTo>
                  <a:lnTo>
                    <a:pt x="0" y="0"/>
                  </a:lnTo>
                </a:path>
              </a:pathLst>
            </a:custGeom>
            <a:noFill/>
            <a:ln w="40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xmlns="" id="{5D751AA2-104C-5FFE-6928-B7BDC5208EDA}"/>
                </a:ext>
              </a:extLst>
            </p:cNvPr>
            <p:cNvSpPr/>
            <p:nvPr/>
          </p:nvSpPr>
          <p:spPr>
            <a:xfrm>
              <a:off x="3141425" y="1961929"/>
              <a:ext cx="2021" cy="2685007"/>
            </a:xfrm>
            <a:custGeom>
              <a:avLst/>
              <a:gdLst>
                <a:gd name="connsiteX0" fmla="*/ 0 w 2021"/>
                <a:gd name="connsiteY0" fmla="*/ 2685008 h 2685007"/>
                <a:gd name="connsiteX1" fmla="*/ 0 w 2021"/>
                <a:gd name="connsiteY1" fmla="*/ 0 h 268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1" h="2685007">
                  <a:moveTo>
                    <a:pt x="0" y="2685008"/>
                  </a:moveTo>
                  <a:lnTo>
                    <a:pt x="0" y="0"/>
                  </a:lnTo>
                </a:path>
              </a:pathLst>
            </a:custGeom>
            <a:noFill/>
            <a:ln w="40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xmlns="" id="{639846A2-C8AF-C300-A29A-71FA5977C97E}"/>
                </a:ext>
              </a:extLst>
            </p:cNvPr>
            <p:cNvSpPr/>
            <p:nvPr/>
          </p:nvSpPr>
          <p:spPr>
            <a:xfrm>
              <a:off x="3986608" y="1961929"/>
              <a:ext cx="2021" cy="2685007"/>
            </a:xfrm>
            <a:custGeom>
              <a:avLst/>
              <a:gdLst>
                <a:gd name="connsiteX0" fmla="*/ 0 w 2021"/>
                <a:gd name="connsiteY0" fmla="*/ 2685008 h 2685007"/>
                <a:gd name="connsiteX1" fmla="*/ 0 w 2021"/>
                <a:gd name="connsiteY1" fmla="*/ 0 h 268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1" h="2685007">
                  <a:moveTo>
                    <a:pt x="0" y="2685008"/>
                  </a:moveTo>
                  <a:lnTo>
                    <a:pt x="0" y="0"/>
                  </a:lnTo>
                </a:path>
              </a:pathLst>
            </a:custGeom>
            <a:noFill/>
            <a:ln w="40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xmlns="" id="{735A771F-186E-5507-C793-8776D6434569}"/>
                </a:ext>
              </a:extLst>
            </p:cNvPr>
            <p:cNvSpPr/>
            <p:nvPr/>
          </p:nvSpPr>
          <p:spPr>
            <a:xfrm>
              <a:off x="4831797" y="1961929"/>
              <a:ext cx="2021" cy="2685007"/>
            </a:xfrm>
            <a:custGeom>
              <a:avLst/>
              <a:gdLst>
                <a:gd name="connsiteX0" fmla="*/ 0 w 2021"/>
                <a:gd name="connsiteY0" fmla="*/ 2685008 h 2685007"/>
                <a:gd name="connsiteX1" fmla="*/ 0 w 2021"/>
                <a:gd name="connsiteY1" fmla="*/ 0 h 268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1" h="2685007">
                  <a:moveTo>
                    <a:pt x="0" y="2685008"/>
                  </a:moveTo>
                  <a:lnTo>
                    <a:pt x="0" y="0"/>
                  </a:lnTo>
                </a:path>
              </a:pathLst>
            </a:custGeom>
            <a:noFill/>
            <a:ln w="40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xmlns="" id="{C844D176-DBCC-E127-9DCA-2B32C152DE99}"/>
                </a:ext>
              </a:extLst>
            </p:cNvPr>
            <p:cNvSpPr/>
            <p:nvPr/>
          </p:nvSpPr>
          <p:spPr>
            <a:xfrm>
              <a:off x="1958168" y="4646936"/>
              <a:ext cx="4056885" cy="2021"/>
            </a:xfrm>
            <a:custGeom>
              <a:avLst/>
              <a:gdLst>
                <a:gd name="connsiteX0" fmla="*/ 0 w 4056885"/>
                <a:gd name="connsiteY0" fmla="*/ 0 h 2021"/>
                <a:gd name="connsiteX1" fmla="*/ 4056886 w 4056885"/>
                <a:gd name="connsiteY1" fmla="*/ 0 h 2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6885" h="2021">
                  <a:moveTo>
                    <a:pt x="0" y="0"/>
                  </a:moveTo>
                  <a:lnTo>
                    <a:pt x="4056886" y="0"/>
                  </a:lnTo>
                </a:path>
              </a:pathLst>
            </a:custGeom>
            <a:noFill/>
            <a:ln w="8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xmlns="" id="{415B268F-0C7D-D647-DAC7-EF0372BFE887}"/>
                </a:ext>
              </a:extLst>
            </p:cNvPr>
            <p:cNvSpPr/>
            <p:nvPr/>
          </p:nvSpPr>
          <p:spPr>
            <a:xfrm>
              <a:off x="2296241" y="4608735"/>
              <a:ext cx="2021" cy="38200"/>
            </a:xfrm>
            <a:custGeom>
              <a:avLst/>
              <a:gdLst>
                <a:gd name="connsiteX0" fmla="*/ 0 w 2021"/>
                <a:gd name="connsiteY0" fmla="*/ 38201 h 38200"/>
                <a:gd name="connsiteX1" fmla="*/ 0 w 2021"/>
                <a:gd name="connsiteY1" fmla="*/ 0 h 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1" h="38200">
                  <a:moveTo>
                    <a:pt x="0" y="38201"/>
                  </a:moveTo>
                  <a:lnTo>
                    <a:pt x="0" y="0"/>
                  </a:lnTo>
                </a:path>
              </a:pathLst>
            </a:custGeom>
            <a:noFill/>
            <a:ln w="8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xmlns="" id="{93AD4312-15D5-5593-3CE6-D351C53AFE4C}"/>
                </a:ext>
              </a:extLst>
            </p:cNvPr>
            <p:cNvSpPr/>
            <p:nvPr/>
          </p:nvSpPr>
          <p:spPr>
            <a:xfrm>
              <a:off x="3141425" y="4608735"/>
              <a:ext cx="2021" cy="38200"/>
            </a:xfrm>
            <a:custGeom>
              <a:avLst/>
              <a:gdLst>
                <a:gd name="connsiteX0" fmla="*/ 0 w 2021"/>
                <a:gd name="connsiteY0" fmla="*/ 38201 h 38200"/>
                <a:gd name="connsiteX1" fmla="*/ 0 w 2021"/>
                <a:gd name="connsiteY1" fmla="*/ 0 h 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1" h="38200">
                  <a:moveTo>
                    <a:pt x="0" y="38201"/>
                  </a:moveTo>
                  <a:lnTo>
                    <a:pt x="0" y="0"/>
                  </a:lnTo>
                </a:path>
              </a:pathLst>
            </a:custGeom>
            <a:noFill/>
            <a:ln w="8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xmlns="" id="{42964EEA-936E-FE12-6EF6-3A0C6A49E310}"/>
                </a:ext>
              </a:extLst>
            </p:cNvPr>
            <p:cNvSpPr/>
            <p:nvPr/>
          </p:nvSpPr>
          <p:spPr>
            <a:xfrm>
              <a:off x="3986608" y="4608735"/>
              <a:ext cx="2021" cy="38200"/>
            </a:xfrm>
            <a:custGeom>
              <a:avLst/>
              <a:gdLst>
                <a:gd name="connsiteX0" fmla="*/ 0 w 2021"/>
                <a:gd name="connsiteY0" fmla="*/ 38201 h 38200"/>
                <a:gd name="connsiteX1" fmla="*/ 0 w 2021"/>
                <a:gd name="connsiteY1" fmla="*/ 0 h 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1" h="38200">
                  <a:moveTo>
                    <a:pt x="0" y="38201"/>
                  </a:moveTo>
                  <a:lnTo>
                    <a:pt x="0" y="0"/>
                  </a:lnTo>
                </a:path>
              </a:pathLst>
            </a:custGeom>
            <a:noFill/>
            <a:ln w="8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xmlns="" id="{079691B2-C79D-AA56-B136-F853E937E189}"/>
                </a:ext>
              </a:extLst>
            </p:cNvPr>
            <p:cNvSpPr/>
            <p:nvPr/>
          </p:nvSpPr>
          <p:spPr>
            <a:xfrm>
              <a:off x="4831797" y="4608735"/>
              <a:ext cx="2021" cy="38200"/>
            </a:xfrm>
            <a:custGeom>
              <a:avLst/>
              <a:gdLst>
                <a:gd name="connsiteX0" fmla="*/ 0 w 2021"/>
                <a:gd name="connsiteY0" fmla="*/ 38201 h 38200"/>
                <a:gd name="connsiteX1" fmla="*/ 0 w 2021"/>
                <a:gd name="connsiteY1" fmla="*/ 0 h 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1" h="38200">
                  <a:moveTo>
                    <a:pt x="0" y="38201"/>
                  </a:moveTo>
                  <a:lnTo>
                    <a:pt x="0" y="0"/>
                  </a:lnTo>
                </a:path>
              </a:pathLst>
            </a:custGeom>
            <a:noFill/>
            <a:ln w="8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xmlns="" id="{8CA65FB2-750B-6934-00BB-0FF143325D7D}"/>
                </a:ext>
              </a:extLst>
            </p:cNvPr>
            <p:cNvSpPr/>
            <p:nvPr/>
          </p:nvSpPr>
          <p:spPr>
            <a:xfrm>
              <a:off x="2120657" y="4714101"/>
              <a:ext cx="84496" cy="126810"/>
            </a:xfrm>
            <a:custGeom>
              <a:avLst/>
              <a:gdLst>
                <a:gd name="connsiteX0" fmla="*/ 42247 w 84496"/>
                <a:gd name="connsiteY0" fmla="*/ 13097 h 126810"/>
                <a:gd name="connsiteX1" fmla="*/ 23007 w 84496"/>
                <a:gd name="connsiteY1" fmla="*/ 25710 h 126810"/>
                <a:gd name="connsiteX2" fmla="*/ 16620 w 84496"/>
                <a:gd name="connsiteY2" fmla="*/ 63446 h 126810"/>
                <a:gd name="connsiteX3" fmla="*/ 23007 w 84496"/>
                <a:gd name="connsiteY3" fmla="*/ 101202 h 126810"/>
                <a:gd name="connsiteX4" fmla="*/ 42247 w 84496"/>
                <a:gd name="connsiteY4" fmla="*/ 113713 h 126810"/>
                <a:gd name="connsiteX5" fmla="*/ 61489 w 84496"/>
                <a:gd name="connsiteY5" fmla="*/ 101202 h 126810"/>
                <a:gd name="connsiteX6" fmla="*/ 67957 w 84496"/>
                <a:gd name="connsiteY6" fmla="*/ 63446 h 126810"/>
                <a:gd name="connsiteX7" fmla="*/ 61489 w 84496"/>
                <a:gd name="connsiteY7" fmla="*/ 25710 h 126810"/>
                <a:gd name="connsiteX8" fmla="*/ 42247 w 84496"/>
                <a:gd name="connsiteY8" fmla="*/ 13097 h 126810"/>
                <a:gd name="connsiteX9" fmla="*/ 42247 w 84496"/>
                <a:gd name="connsiteY9" fmla="*/ 0 h 126810"/>
                <a:gd name="connsiteX10" fmla="*/ 73606 w 84496"/>
                <a:gd name="connsiteY10" fmla="*/ 16291 h 126810"/>
                <a:gd name="connsiteX11" fmla="*/ 84497 w 84496"/>
                <a:gd name="connsiteY11" fmla="*/ 63446 h 126810"/>
                <a:gd name="connsiteX12" fmla="*/ 73606 w 84496"/>
                <a:gd name="connsiteY12" fmla="*/ 110601 h 126810"/>
                <a:gd name="connsiteX13" fmla="*/ 42247 w 84496"/>
                <a:gd name="connsiteY13" fmla="*/ 126811 h 126810"/>
                <a:gd name="connsiteX14" fmla="*/ 10807 w 84496"/>
                <a:gd name="connsiteY14" fmla="*/ 110601 h 126810"/>
                <a:gd name="connsiteX15" fmla="*/ 0 w 84496"/>
                <a:gd name="connsiteY15" fmla="*/ 63446 h 126810"/>
                <a:gd name="connsiteX16" fmla="*/ 10807 w 84496"/>
                <a:gd name="connsiteY16" fmla="*/ 16291 h 126810"/>
                <a:gd name="connsiteX17" fmla="*/ 42247 w 84496"/>
                <a:gd name="connsiteY17" fmla="*/ 0 h 12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496" h="126810">
                  <a:moveTo>
                    <a:pt x="42247" y="13097"/>
                  </a:moveTo>
                  <a:cubicBezTo>
                    <a:pt x="33732" y="13097"/>
                    <a:pt x="27319" y="17301"/>
                    <a:pt x="23007" y="25710"/>
                  </a:cubicBezTo>
                  <a:cubicBezTo>
                    <a:pt x="18749" y="34057"/>
                    <a:pt x="16620" y="46629"/>
                    <a:pt x="16620" y="63446"/>
                  </a:cubicBezTo>
                  <a:cubicBezTo>
                    <a:pt x="16620" y="80201"/>
                    <a:pt x="18749" y="92794"/>
                    <a:pt x="23007" y="101202"/>
                  </a:cubicBezTo>
                  <a:cubicBezTo>
                    <a:pt x="27319" y="109549"/>
                    <a:pt x="33732" y="113713"/>
                    <a:pt x="42247" y="113713"/>
                  </a:cubicBezTo>
                  <a:cubicBezTo>
                    <a:pt x="50817" y="113713"/>
                    <a:pt x="57231" y="109549"/>
                    <a:pt x="61489" y="101202"/>
                  </a:cubicBezTo>
                  <a:cubicBezTo>
                    <a:pt x="65800" y="92794"/>
                    <a:pt x="67957" y="80201"/>
                    <a:pt x="67957" y="63446"/>
                  </a:cubicBezTo>
                  <a:cubicBezTo>
                    <a:pt x="67957" y="46629"/>
                    <a:pt x="65800" y="34057"/>
                    <a:pt x="61489" y="25710"/>
                  </a:cubicBezTo>
                  <a:cubicBezTo>
                    <a:pt x="57231" y="17301"/>
                    <a:pt x="50817" y="13097"/>
                    <a:pt x="42247" y="13097"/>
                  </a:cubicBezTo>
                  <a:moveTo>
                    <a:pt x="42247" y="0"/>
                  </a:moveTo>
                  <a:cubicBezTo>
                    <a:pt x="55949" y="0"/>
                    <a:pt x="66401" y="5437"/>
                    <a:pt x="73606" y="16291"/>
                  </a:cubicBezTo>
                  <a:cubicBezTo>
                    <a:pt x="80867" y="27104"/>
                    <a:pt x="84497" y="42809"/>
                    <a:pt x="84497" y="63446"/>
                  </a:cubicBezTo>
                  <a:cubicBezTo>
                    <a:pt x="84497" y="84022"/>
                    <a:pt x="80867" y="99747"/>
                    <a:pt x="73606" y="110601"/>
                  </a:cubicBezTo>
                  <a:cubicBezTo>
                    <a:pt x="66401" y="121414"/>
                    <a:pt x="55949" y="126811"/>
                    <a:pt x="42247" y="126811"/>
                  </a:cubicBezTo>
                  <a:cubicBezTo>
                    <a:pt x="28546" y="126811"/>
                    <a:pt x="18066" y="121414"/>
                    <a:pt x="10807" y="110601"/>
                  </a:cubicBezTo>
                  <a:cubicBezTo>
                    <a:pt x="3602" y="99747"/>
                    <a:pt x="0" y="84022"/>
                    <a:pt x="0" y="63446"/>
                  </a:cubicBezTo>
                  <a:cubicBezTo>
                    <a:pt x="0" y="42809"/>
                    <a:pt x="3602" y="27104"/>
                    <a:pt x="10807" y="16291"/>
                  </a:cubicBezTo>
                  <a:cubicBezTo>
                    <a:pt x="18066" y="5437"/>
                    <a:pt x="28546" y="0"/>
                    <a:pt x="42247" y="0"/>
                  </a:cubicBez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xmlns="" id="{ACA2EF24-A92B-9A62-71F7-6EF0A0B71428}"/>
                </a:ext>
              </a:extLst>
            </p:cNvPr>
            <p:cNvSpPr/>
            <p:nvPr/>
          </p:nvSpPr>
          <p:spPr>
            <a:xfrm>
              <a:off x="2234221" y="4817749"/>
              <a:ext cx="17275" cy="20798"/>
            </a:xfrm>
            <a:custGeom>
              <a:avLst/>
              <a:gdLst>
                <a:gd name="connsiteX0" fmla="*/ 0 w 17275"/>
                <a:gd name="connsiteY0" fmla="*/ 0 h 20798"/>
                <a:gd name="connsiteX1" fmla="*/ 17275 w 17275"/>
                <a:gd name="connsiteY1" fmla="*/ 0 h 20798"/>
                <a:gd name="connsiteX2" fmla="*/ 17275 w 17275"/>
                <a:gd name="connsiteY2" fmla="*/ 20798 h 20798"/>
                <a:gd name="connsiteX3" fmla="*/ 0 w 17275"/>
                <a:gd name="connsiteY3" fmla="*/ 20798 h 20798"/>
                <a:gd name="connsiteX4" fmla="*/ 0 w 17275"/>
                <a:gd name="connsiteY4" fmla="*/ 0 h 20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75" h="20798">
                  <a:moveTo>
                    <a:pt x="0" y="0"/>
                  </a:moveTo>
                  <a:lnTo>
                    <a:pt x="17275" y="0"/>
                  </a:lnTo>
                  <a:lnTo>
                    <a:pt x="17275" y="20798"/>
                  </a:lnTo>
                  <a:lnTo>
                    <a:pt x="0" y="20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xmlns="" id="{38532194-2512-3448-985A-229837AF593A}"/>
                </a:ext>
              </a:extLst>
            </p:cNvPr>
            <p:cNvSpPr/>
            <p:nvPr/>
          </p:nvSpPr>
          <p:spPr>
            <a:xfrm>
              <a:off x="2280644" y="4714101"/>
              <a:ext cx="84498" cy="126810"/>
            </a:xfrm>
            <a:custGeom>
              <a:avLst/>
              <a:gdLst>
                <a:gd name="connsiteX0" fmla="*/ 42249 w 84498"/>
                <a:gd name="connsiteY0" fmla="*/ 13097 h 126810"/>
                <a:gd name="connsiteX1" fmla="*/ 23007 w 84498"/>
                <a:gd name="connsiteY1" fmla="*/ 25710 h 126810"/>
                <a:gd name="connsiteX2" fmla="*/ 16622 w 84498"/>
                <a:gd name="connsiteY2" fmla="*/ 63446 h 126810"/>
                <a:gd name="connsiteX3" fmla="*/ 23007 w 84498"/>
                <a:gd name="connsiteY3" fmla="*/ 101202 h 126810"/>
                <a:gd name="connsiteX4" fmla="*/ 42249 w 84498"/>
                <a:gd name="connsiteY4" fmla="*/ 113713 h 126810"/>
                <a:gd name="connsiteX5" fmla="*/ 61489 w 84498"/>
                <a:gd name="connsiteY5" fmla="*/ 101202 h 126810"/>
                <a:gd name="connsiteX6" fmla="*/ 67959 w 84498"/>
                <a:gd name="connsiteY6" fmla="*/ 63446 h 126810"/>
                <a:gd name="connsiteX7" fmla="*/ 61489 w 84498"/>
                <a:gd name="connsiteY7" fmla="*/ 25710 h 126810"/>
                <a:gd name="connsiteX8" fmla="*/ 42249 w 84498"/>
                <a:gd name="connsiteY8" fmla="*/ 13097 h 126810"/>
                <a:gd name="connsiteX9" fmla="*/ 42249 w 84498"/>
                <a:gd name="connsiteY9" fmla="*/ 0 h 126810"/>
                <a:gd name="connsiteX10" fmla="*/ 73608 w 84498"/>
                <a:gd name="connsiteY10" fmla="*/ 16291 h 126810"/>
                <a:gd name="connsiteX11" fmla="*/ 84499 w 84498"/>
                <a:gd name="connsiteY11" fmla="*/ 63446 h 126810"/>
                <a:gd name="connsiteX12" fmla="*/ 73608 w 84498"/>
                <a:gd name="connsiteY12" fmla="*/ 110601 h 126810"/>
                <a:gd name="connsiteX13" fmla="*/ 42249 w 84498"/>
                <a:gd name="connsiteY13" fmla="*/ 126811 h 126810"/>
                <a:gd name="connsiteX14" fmla="*/ 10807 w 84498"/>
                <a:gd name="connsiteY14" fmla="*/ 110601 h 126810"/>
                <a:gd name="connsiteX15" fmla="*/ 0 w 84498"/>
                <a:gd name="connsiteY15" fmla="*/ 63446 h 126810"/>
                <a:gd name="connsiteX16" fmla="*/ 10807 w 84498"/>
                <a:gd name="connsiteY16" fmla="*/ 16291 h 126810"/>
                <a:gd name="connsiteX17" fmla="*/ 42249 w 84498"/>
                <a:gd name="connsiteY17" fmla="*/ 0 h 12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498" h="126810">
                  <a:moveTo>
                    <a:pt x="42249" y="13097"/>
                  </a:moveTo>
                  <a:cubicBezTo>
                    <a:pt x="33734" y="13097"/>
                    <a:pt x="27319" y="17301"/>
                    <a:pt x="23007" y="25710"/>
                  </a:cubicBezTo>
                  <a:cubicBezTo>
                    <a:pt x="18751" y="34057"/>
                    <a:pt x="16622" y="46629"/>
                    <a:pt x="16622" y="63446"/>
                  </a:cubicBezTo>
                  <a:cubicBezTo>
                    <a:pt x="16622" y="80201"/>
                    <a:pt x="18751" y="92794"/>
                    <a:pt x="23007" y="101202"/>
                  </a:cubicBezTo>
                  <a:cubicBezTo>
                    <a:pt x="27319" y="109549"/>
                    <a:pt x="33734" y="113713"/>
                    <a:pt x="42249" y="113713"/>
                  </a:cubicBezTo>
                  <a:cubicBezTo>
                    <a:pt x="50819" y="113713"/>
                    <a:pt x="57233" y="109549"/>
                    <a:pt x="61489" y="101202"/>
                  </a:cubicBezTo>
                  <a:cubicBezTo>
                    <a:pt x="65803" y="92794"/>
                    <a:pt x="67959" y="80201"/>
                    <a:pt x="67959" y="63446"/>
                  </a:cubicBezTo>
                  <a:cubicBezTo>
                    <a:pt x="67959" y="46629"/>
                    <a:pt x="65803" y="34057"/>
                    <a:pt x="61489" y="25710"/>
                  </a:cubicBezTo>
                  <a:cubicBezTo>
                    <a:pt x="57233" y="17301"/>
                    <a:pt x="50819" y="13097"/>
                    <a:pt x="42249" y="13097"/>
                  </a:cubicBezTo>
                  <a:moveTo>
                    <a:pt x="42249" y="0"/>
                  </a:moveTo>
                  <a:cubicBezTo>
                    <a:pt x="55951" y="0"/>
                    <a:pt x="66403" y="5437"/>
                    <a:pt x="73608" y="16291"/>
                  </a:cubicBezTo>
                  <a:cubicBezTo>
                    <a:pt x="80869" y="27104"/>
                    <a:pt x="84499" y="42809"/>
                    <a:pt x="84499" y="63446"/>
                  </a:cubicBezTo>
                  <a:cubicBezTo>
                    <a:pt x="84499" y="84022"/>
                    <a:pt x="80869" y="99747"/>
                    <a:pt x="73608" y="110601"/>
                  </a:cubicBezTo>
                  <a:cubicBezTo>
                    <a:pt x="66403" y="121414"/>
                    <a:pt x="55951" y="126811"/>
                    <a:pt x="42249" y="126811"/>
                  </a:cubicBezTo>
                  <a:cubicBezTo>
                    <a:pt x="28548" y="126811"/>
                    <a:pt x="18068" y="121414"/>
                    <a:pt x="10807" y="110601"/>
                  </a:cubicBezTo>
                  <a:cubicBezTo>
                    <a:pt x="3602" y="99747"/>
                    <a:pt x="0" y="84022"/>
                    <a:pt x="0" y="63446"/>
                  </a:cubicBezTo>
                  <a:cubicBezTo>
                    <a:pt x="0" y="42809"/>
                    <a:pt x="3602" y="27104"/>
                    <a:pt x="10807" y="16291"/>
                  </a:cubicBezTo>
                  <a:cubicBezTo>
                    <a:pt x="18068" y="5437"/>
                    <a:pt x="28548" y="0"/>
                    <a:pt x="42249" y="0"/>
                  </a:cubicBez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xmlns="" id="{38543D82-5FFF-E71F-77EB-4183114CE3FA}"/>
                </a:ext>
              </a:extLst>
            </p:cNvPr>
            <p:cNvSpPr/>
            <p:nvPr/>
          </p:nvSpPr>
          <p:spPr>
            <a:xfrm>
              <a:off x="2387329" y="4714101"/>
              <a:ext cx="84498" cy="126810"/>
            </a:xfrm>
            <a:custGeom>
              <a:avLst/>
              <a:gdLst>
                <a:gd name="connsiteX0" fmla="*/ 42249 w 84498"/>
                <a:gd name="connsiteY0" fmla="*/ 13097 h 126810"/>
                <a:gd name="connsiteX1" fmla="*/ 23007 w 84498"/>
                <a:gd name="connsiteY1" fmla="*/ 25710 h 126810"/>
                <a:gd name="connsiteX2" fmla="*/ 16622 w 84498"/>
                <a:gd name="connsiteY2" fmla="*/ 63446 h 126810"/>
                <a:gd name="connsiteX3" fmla="*/ 23007 w 84498"/>
                <a:gd name="connsiteY3" fmla="*/ 101202 h 126810"/>
                <a:gd name="connsiteX4" fmla="*/ 42249 w 84498"/>
                <a:gd name="connsiteY4" fmla="*/ 113713 h 126810"/>
                <a:gd name="connsiteX5" fmla="*/ 61491 w 84498"/>
                <a:gd name="connsiteY5" fmla="*/ 101202 h 126810"/>
                <a:gd name="connsiteX6" fmla="*/ 67959 w 84498"/>
                <a:gd name="connsiteY6" fmla="*/ 63446 h 126810"/>
                <a:gd name="connsiteX7" fmla="*/ 61491 w 84498"/>
                <a:gd name="connsiteY7" fmla="*/ 25710 h 126810"/>
                <a:gd name="connsiteX8" fmla="*/ 42249 w 84498"/>
                <a:gd name="connsiteY8" fmla="*/ 13097 h 126810"/>
                <a:gd name="connsiteX9" fmla="*/ 42249 w 84498"/>
                <a:gd name="connsiteY9" fmla="*/ 0 h 126810"/>
                <a:gd name="connsiteX10" fmla="*/ 73608 w 84498"/>
                <a:gd name="connsiteY10" fmla="*/ 16291 h 126810"/>
                <a:gd name="connsiteX11" fmla="*/ 84499 w 84498"/>
                <a:gd name="connsiteY11" fmla="*/ 63446 h 126810"/>
                <a:gd name="connsiteX12" fmla="*/ 73608 w 84498"/>
                <a:gd name="connsiteY12" fmla="*/ 110601 h 126810"/>
                <a:gd name="connsiteX13" fmla="*/ 42249 w 84498"/>
                <a:gd name="connsiteY13" fmla="*/ 126811 h 126810"/>
                <a:gd name="connsiteX14" fmla="*/ 10809 w 84498"/>
                <a:gd name="connsiteY14" fmla="*/ 110601 h 126810"/>
                <a:gd name="connsiteX15" fmla="*/ 0 w 84498"/>
                <a:gd name="connsiteY15" fmla="*/ 63446 h 126810"/>
                <a:gd name="connsiteX16" fmla="*/ 10809 w 84498"/>
                <a:gd name="connsiteY16" fmla="*/ 16291 h 126810"/>
                <a:gd name="connsiteX17" fmla="*/ 42249 w 84498"/>
                <a:gd name="connsiteY17" fmla="*/ 0 h 12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498" h="126810">
                  <a:moveTo>
                    <a:pt x="42249" y="13097"/>
                  </a:moveTo>
                  <a:cubicBezTo>
                    <a:pt x="33734" y="13097"/>
                    <a:pt x="27321" y="17301"/>
                    <a:pt x="23007" y="25710"/>
                  </a:cubicBezTo>
                  <a:cubicBezTo>
                    <a:pt x="18751" y="34057"/>
                    <a:pt x="16622" y="46629"/>
                    <a:pt x="16622" y="63446"/>
                  </a:cubicBezTo>
                  <a:cubicBezTo>
                    <a:pt x="16622" y="80201"/>
                    <a:pt x="18751" y="92794"/>
                    <a:pt x="23007" y="101202"/>
                  </a:cubicBezTo>
                  <a:cubicBezTo>
                    <a:pt x="27321" y="109549"/>
                    <a:pt x="33734" y="113713"/>
                    <a:pt x="42249" y="113713"/>
                  </a:cubicBezTo>
                  <a:cubicBezTo>
                    <a:pt x="50819" y="113713"/>
                    <a:pt x="57233" y="109549"/>
                    <a:pt x="61491" y="101202"/>
                  </a:cubicBezTo>
                  <a:cubicBezTo>
                    <a:pt x="65802" y="92794"/>
                    <a:pt x="67959" y="80201"/>
                    <a:pt x="67959" y="63446"/>
                  </a:cubicBezTo>
                  <a:cubicBezTo>
                    <a:pt x="67959" y="46629"/>
                    <a:pt x="65802" y="34057"/>
                    <a:pt x="61491" y="25710"/>
                  </a:cubicBezTo>
                  <a:cubicBezTo>
                    <a:pt x="57233" y="17301"/>
                    <a:pt x="50819" y="13097"/>
                    <a:pt x="42249" y="13097"/>
                  </a:cubicBezTo>
                  <a:moveTo>
                    <a:pt x="42249" y="0"/>
                  </a:moveTo>
                  <a:cubicBezTo>
                    <a:pt x="55951" y="0"/>
                    <a:pt x="66403" y="5437"/>
                    <a:pt x="73608" y="16291"/>
                  </a:cubicBezTo>
                  <a:cubicBezTo>
                    <a:pt x="80869" y="27104"/>
                    <a:pt x="84499" y="42809"/>
                    <a:pt x="84499" y="63446"/>
                  </a:cubicBezTo>
                  <a:cubicBezTo>
                    <a:pt x="84499" y="84022"/>
                    <a:pt x="80869" y="99747"/>
                    <a:pt x="73608" y="110601"/>
                  </a:cubicBezTo>
                  <a:cubicBezTo>
                    <a:pt x="66403" y="121414"/>
                    <a:pt x="55951" y="126811"/>
                    <a:pt x="42249" y="126811"/>
                  </a:cubicBezTo>
                  <a:cubicBezTo>
                    <a:pt x="28548" y="126811"/>
                    <a:pt x="18068" y="121414"/>
                    <a:pt x="10809" y="110601"/>
                  </a:cubicBezTo>
                  <a:cubicBezTo>
                    <a:pt x="3604" y="99747"/>
                    <a:pt x="0" y="84022"/>
                    <a:pt x="0" y="63446"/>
                  </a:cubicBezTo>
                  <a:cubicBezTo>
                    <a:pt x="0" y="42809"/>
                    <a:pt x="3604" y="27104"/>
                    <a:pt x="10809" y="16291"/>
                  </a:cubicBezTo>
                  <a:cubicBezTo>
                    <a:pt x="18068" y="5437"/>
                    <a:pt x="28548" y="0"/>
                    <a:pt x="42249" y="0"/>
                  </a:cubicBez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xmlns="" id="{822BD265-FA03-2077-6D9C-A9B77368545F}"/>
                </a:ext>
              </a:extLst>
            </p:cNvPr>
            <p:cNvSpPr/>
            <p:nvPr/>
          </p:nvSpPr>
          <p:spPr>
            <a:xfrm>
              <a:off x="2967598" y="4714101"/>
              <a:ext cx="84498" cy="126810"/>
            </a:xfrm>
            <a:custGeom>
              <a:avLst/>
              <a:gdLst>
                <a:gd name="connsiteX0" fmla="*/ 42249 w 84498"/>
                <a:gd name="connsiteY0" fmla="*/ 13097 h 126810"/>
                <a:gd name="connsiteX1" fmla="*/ 23008 w 84498"/>
                <a:gd name="connsiteY1" fmla="*/ 25710 h 126810"/>
                <a:gd name="connsiteX2" fmla="*/ 16622 w 84498"/>
                <a:gd name="connsiteY2" fmla="*/ 63446 h 126810"/>
                <a:gd name="connsiteX3" fmla="*/ 23008 w 84498"/>
                <a:gd name="connsiteY3" fmla="*/ 101202 h 126810"/>
                <a:gd name="connsiteX4" fmla="*/ 42249 w 84498"/>
                <a:gd name="connsiteY4" fmla="*/ 113713 h 126810"/>
                <a:gd name="connsiteX5" fmla="*/ 61491 w 84498"/>
                <a:gd name="connsiteY5" fmla="*/ 101202 h 126810"/>
                <a:gd name="connsiteX6" fmla="*/ 67959 w 84498"/>
                <a:gd name="connsiteY6" fmla="*/ 63446 h 126810"/>
                <a:gd name="connsiteX7" fmla="*/ 61491 w 84498"/>
                <a:gd name="connsiteY7" fmla="*/ 25710 h 126810"/>
                <a:gd name="connsiteX8" fmla="*/ 42249 w 84498"/>
                <a:gd name="connsiteY8" fmla="*/ 13097 h 126810"/>
                <a:gd name="connsiteX9" fmla="*/ 42249 w 84498"/>
                <a:gd name="connsiteY9" fmla="*/ 0 h 126810"/>
                <a:gd name="connsiteX10" fmla="*/ 73608 w 84498"/>
                <a:gd name="connsiteY10" fmla="*/ 16291 h 126810"/>
                <a:gd name="connsiteX11" fmla="*/ 84499 w 84498"/>
                <a:gd name="connsiteY11" fmla="*/ 63446 h 126810"/>
                <a:gd name="connsiteX12" fmla="*/ 73608 w 84498"/>
                <a:gd name="connsiteY12" fmla="*/ 110601 h 126810"/>
                <a:gd name="connsiteX13" fmla="*/ 42249 w 84498"/>
                <a:gd name="connsiteY13" fmla="*/ 126811 h 126810"/>
                <a:gd name="connsiteX14" fmla="*/ 10808 w 84498"/>
                <a:gd name="connsiteY14" fmla="*/ 110601 h 126810"/>
                <a:gd name="connsiteX15" fmla="*/ 0 w 84498"/>
                <a:gd name="connsiteY15" fmla="*/ 63446 h 126810"/>
                <a:gd name="connsiteX16" fmla="*/ 10808 w 84498"/>
                <a:gd name="connsiteY16" fmla="*/ 16291 h 126810"/>
                <a:gd name="connsiteX17" fmla="*/ 42249 w 84498"/>
                <a:gd name="connsiteY17" fmla="*/ 0 h 12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498" h="126810">
                  <a:moveTo>
                    <a:pt x="42249" y="13097"/>
                  </a:moveTo>
                  <a:cubicBezTo>
                    <a:pt x="33734" y="13097"/>
                    <a:pt x="27319" y="17301"/>
                    <a:pt x="23008" y="25710"/>
                  </a:cubicBezTo>
                  <a:cubicBezTo>
                    <a:pt x="18751" y="34057"/>
                    <a:pt x="16622" y="46629"/>
                    <a:pt x="16622" y="63446"/>
                  </a:cubicBezTo>
                  <a:cubicBezTo>
                    <a:pt x="16622" y="80201"/>
                    <a:pt x="18751" y="92794"/>
                    <a:pt x="23008" y="101202"/>
                  </a:cubicBezTo>
                  <a:cubicBezTo>
                    <a:pt x="27319" y="109549"/>
                    <a:pt x="33734" y="113713"/>
                    <a:pt x="42249" y="113713"/>
                  </a:cubicBezTo>
                  <a:cubicBezTo>
                    <a:pt x="50819" y="113713"/>
                    <a:pt x="57233" y="109549"/>
                    <a:pt x="61491" y="101202"/>
                  </a:cubicBezTo>
                  <a:cubicBezTo>
                    <a:pt x="65803" y="92794"/>
                    <a:pt x="67959" y="80201"/>
                    <a:pt x="67959" y="63446"/>
                  </a:cubicBezTo>
                  <a:cubicBezTo>
                    <a:pt x="67959" y="46629"/>
                    <a:pt x="65803" y="34057"/>
                    <a:pt x="61491" y="25710"/>
                  </a:cubicBezTo>
                  <a:cubicBezTo>
                    <a:pt x="57233" y="17301"/>
                    <a:pt x="50819" y="13097"/>
                    <a:pt x="42249" y="13097"/>
                  </a:cubicBezTo>
                  <a:moveTo>
                    <a:pt x="42249" y="0"/>
                  </a:moveTo>
                  <a:cubicBezTo>
                    <a:pt x="55951" y="0"/>
                    <a:pt x="66403" y="5437"/>
                    <a:pt x="73608" y="16291"/>
                  </a:cubicBezTo>
                  <a:cubicBezTo>
                    <a:pt x="80869" y="27104"/>
                    <a:pt x="84499" y="42809"/>
                    <a:pt x="84499" y="63446"/>
                  </a:cubicBezTo>
                  <a:cubicBezTo>
                    <a:pt x="84499" y="84022"/>
                    <a:pt x="80869" y="99747"/>
                    <a:pt x="73608" y="110601"/>
                  </a:cubicBezTo>
                  <a:cubicBezTo>
                    <a:pt x="66403" y="121414"/>
                    <a:pt x="55951" y="126811"/>
                    <a:pt x="42249" y="126811"/>
                  </a:cubicBezTo>
                  <a:cubicBezTo>
                    <a:pt x="28548" y="126811"/>
                    <a:pt x="18068" y="121414"/>
                    <a:pt x="10808" y="110601"/>
                  </a:cubicBezTo>
                  <a:cubicBezTo>
                    <a:pt x="3602" y="99747"/>
                    <a:pt x="0" y="84022"/>
                    <a:pt x="0" y="63446"/>
                  </a:cubicBezTo>
                  <a:cubicBezTo>
                    <a:pt x="0" y="42809"/>
                    <a:pt x="3602" y="27104"/>
                    <a:pt x="10808" y="16291"/>
                  </a:cubicBezTo>
                  <a:cubicBezTo>
                    <a:pt x="18068" y="5437"/>
                    <a:pt x="28548" y="0"/>
                    <a:pt x="42249" y="0"/>
                  </a:cubicBez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xmlns="" id="{202F8AA4-7409-B237-E1F5-6BB8E4CD7E51}"/>
                </a:ext>
              </a:extLst>
            </p:cNvPr>
            <p:cNvSpPr/>
            <p:nvPr/>
          </p:nvSpPr>
          <p:spPr>
            <a:xfrm>
              <a:off x="3081162" y="4817749"/>
              <a:ext cx="17277" cy="20798"/>
            </a:xfrm>
            <a:custGeom>
              <a:avLst/>
              <a:gdLst>
                <a:gd name="connsiteX0" fmla="*/ 0 w 17277"/>
                <a:gd name="connsiteY0" fmla="*/ 0 h 20798"/>
                <a:gd name="connsiteX1" fmla="*/ 17277 w 17277"/>
                <a:gd name="connsiteY1" fmla="*/ 0 h 20798"/>
                <a:gd name="connsiteX2" fmla="*/ 17277 w 17277"/>
                <a:gd name="connsiteY2" fmla="*/ 20798 h 20798"/>
                <a:gd name="connsiteX3" fmla="*/ 0 w 17277"/>
                <a:gd name="connsiteY3" fmla="*/ 20798 h 20798"/>
                <a:gd name="connsiteX4" fmla="*/ 0 w 17277"/>
                <a:gd name="connsiteY4" fmla="*/ 0 h 20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77" h="20798">
                  <a:moveTo>
                    <a:pt x="0" y="0"/>
                  </a:moveTo>
                  <a:lnTo>
                    <a:pt x="17277" y="0"/>
                  </a:lnTo>
                  <a:lnTo>
                    <a:pt x="17277" y="20798"/>
                  </a:lnTo>
                  <a:lnTo>
                    <a:pt x="0" y="20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xmlns="" id="{475573A2-6328-4864-3C45-72B163A86DF4}"/>
                </a:ext>
              </a:extLst>
            </p:cNvPr>
            <p:cNvSpPr/>
            <p:nvPr/>
          </p:nvSpPr>
          <p:spPr>
            <a:xfrm>
              <a:off x="3128816" y="4714101"/>
              <a:ext cx="77618" cy="124445"/>
            </a:xfrm>
            <a:custGeom>
              <a:avLst/>
              <a:gdLst>
                <a:gd name="connsiteX0" fmla="*/ 19895 w 77618"/>
                <a:gd name="connsiteY0" fmla="*/ 110520 h 124445"/>
                <a:gd name="connsiteX1" fmla="*/ 77619 w 77618"/>
                <a:gd name="connsiteY1" fmla="*/ 110520 h 124445"/>
                <a:gd name="connsiteX2" fmla="*/ 77619 w 77618"/>
                <a:gd name="connsiteY2" fmla="*/ 124446 h 124445"/>
                <a:gd name="connsiteX3" fmla="*/ 0 w 77618"/>
                <a:gd name="connsiteY3" fmla="*/ 124446 h 124445"/>
                <a:gd name="connsiteX4" fmla="*/ 0 w 77618"/>
                <a:gd name="connsiteY4" fmla="*/ 110520 h 124445"/>
                <a:gd name="connsiteX5" fmla="*/ 25627 w 77618"/>
                <a:gd name="connsiteY5" fmla="*/ 84406 h 124445"/>
                <a:gd name="connsiteX6" fmla="*/ 46096 w 77618"/>
                <a:gd name="connsiteY6" fmla="*/ 63203 h 124445"/>
                <a:gd name="connsiteX7" fmla="*/ 57150 w 77618"/>
                <a:gd name="connsiteY7" fmla="*/ 48145 h 124445"/>
                <a:gd name="connsiteX8" fmla="*/ 60343 w 77618"/>
                <a:gd name="connsiteY8" fmla="*/ 35937 h 124445"/>
                <a:gd name="connsiteX9" fmla="*/ 53465 w 77618"/>
                <a:gd name="connsiteY9" fmla="*/ 20050 h 124445"/>
                <a:gd name="connsiteX10" fmla="*/ 35697 w 77618"/>
                <a:gd name="connsiteY10" fmla="*/ 13906 h 124445"/>
                <a:gd name="connsiteX11" fmla="*/ 19240 w 77618"/>
                <a:gd name="connsiteY11" fmla="*/ 16614 h 124445"/>
                <a:gd name="connsiteX12" fmla="*/ 819 w 77618"/>
                <a:gd name="connsiteY12" fmla="*/ 24800 h 124445"/>
                <a:gd name="connsiteX13" fmla="*/ 819 w 77618"/>
                <a:gd name="connsiteY13" fmla="*/ 8105 h 124445"/>
                <a:gd name="connsiteX14" fmla="*/ 19487 w 77618"/>
                <a:gd name="connsiteY14" fmla="*/ 2041 h 124445"/>
                <a:gd name="connsiteX15" fmla="*/ 35369 w 77618"/>
                <a:gd name="connsiteY15" fmla="*/ 0 h 124445"/>
                <a:gd name="connsiteX16" fmla="*/ 65665 w 77618"/>
                <a:gd name="connsiteY16" fmla="*/ 9500 h 124445"/>
                <a:gd name="connsiteX17" fmla="*/ 76964 w 77618"/>
                <a:gd name="connsiteY17" fmla="*/ 34866 h 124445"/>
                <a:gd name="connsiteX18" fmla="*/ 74098 w 77618"/>
                <a:gd name="connsiteY18" fmla="*/ 49196 h 124445"/>
                <a:gd name="connsiteX19" fmla="*/ 63864 w 77618"/>
                <a:gd name="connsiteY19" fmla="*/ 65083 h 124445"/>
                <a:gd name="connsiteX20" fmla="*/ 50846 w 77618"/>
                <a:gd name="connsiteY20" fmla="*/ 78847 h 124445"/>
                <a:gd name="connsiteX21" fmla="*/ 19895 w 77618"/>
                <a:gd name="connsiteY21" fmla="*/ 110520 h 124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7618" h="124445">
                  <a:moveTo>
                    <a:pt x="19895" y="110520"/>
                  </a:moveTo>
                  <a:lnTo>
                    <a:pt x="77619" y="110520"/>
                  </a:lnTo>
                  <a:lnTo>
                    <a:pt x="77619" y="124446"/>
                  </a:lnTo>
                  <a:lnTo>
                    <a:pt x="0" y="124446"/>
                  </a:lnTo>
                  <a:lnTo>
                    <a:pt x="0" y="110520"/>
                  </a:lnTo>
                  <a:cubicBezTo>
                    <a:pt x="6276" y="104032"/>
                    <a:pt x="14820" y="95320"/>
                    <a:pt x="25627" y="84406"/>
                  </a:cubicBezTo>
                  <a:cubicBezTo>
                    <a:pt x="36489" y="73430"/>
                    <a:pt x="43313" y="66376"/>
                    <a:pt x="46096" y="63203"/>
                  </a:cubicBezTo>
                  <a:cubicBezTo>
                    <a:pt x="51389" y="57241"/>
                    <a:pt x="55074" y="52228"/>
                    <a:pt x="57150" y="48145"/>
                  </a:cubicBezTo>
                  <a:cubicBezTo>
                    <a:pt x="59278" y="44002"/>
                    <a:pt x="60343" y="39919"/>
                    <a:pt x="60343" y="35937"/>
                  </a:cubicBezTo>
                  <a:cubicBezTo>
                    <a:pt x="60343" y="29449"/>
                    <a:pt x="58051" y="24153"/>
                    <a:pt x="53465" y="20050"/>
                  </a:cubicBezTo>
                  <a:cubicBezTo>
                    <a:pt x="48936" y="15947"/>
                    <a:pt x="43011" y="13906"/>
                    <a:pt x="35697" y="13906"/>
                  </a:cubicBezTo>
                  <a:cubicBezTo>
                    <a:pt x="30512" y="13906"/>
                    <a:pt x="25027" y="14815"/>
                    <a:pt x="19240" y="16614"/>
                  </a:cubicBezTo>
                  <a:cubicBezTo>
                    <a:pt x="13510" y="18413"/>
                    <a:pt x="7369" y="21142"/>
                    <a:pt x="819" y="24800"/>
                  </a:cubicBezTo>
                  <a:lnTo>
                    <a:pt x="819" y="8105"/>
                  </a:lnTo>
                  <a:cubicBezTo>
                    <a:pt x="7479" y="5417"/>
                    <a:pt x="13700" y="3395"/>
                    <a:pt x="19487" y="2041"/>
                  </a:cubicBezTo>
                  <a:cubicBezTo>
                    <a:pt x="25273" y="687"/>
                    <a:pt x="30567" y="0"/>
                    <a:pt x="35369" y="0"/>
                  </a:cubicBezTo>
                  <a:cubicBezTo>
                    <a:pt x="48034" y="0"/>
                    <a:pt x="58132" y="3173"/>
                    <a:pt x="65665" y="9500"/>
                  </a:cubicBezTo>
                  <a:cubicBezTo>
                    <a:pt x="73198" y="15826"/>
                    <a:pt x="76964" y="24275"/>
                    <a:pt x="76964" y="34866"/>
                  </a:cubicBezTo>
                  <a:cubicBezTo>
                    <a:pt x="76964" y="39899"/>
                    <a:pt x="76008" y="44669"/>
                    <a:pt x="74098" y="49196"/>
                  </a:cubicBezTo>
                  <a:cubicBezTo>
                    <a:pt x="72242" y="53663"/>
                    <a:pt x="68830" y="58959"/>
                    <a:pt x="63864" y="65083"/>
                  </a:cubicBezTo>
                  <a:cubicBezTo>
                    <a:pt x="62500" y="66680"/>
                    <a:pt x="58160" y="71268"/>
                    <a:pt x="50846" y="78847"/>
                  </a:cubicBezTo>
                  <a:cubicBezTo>
                    <a:pt x="43531" y="86386"/>
                    <a:pt x="33213" y="96937"/>
                    <a:pt x="19895" y="110520"/>
                  </a:cubicBez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xmlns="" id="{77CC72CE-541B-33A6-26F1-0D8086E92D4C}"/>
                </a:ext>
              </a:extLst>
            </p:cNvPr>
            <p:cNvSpPr/>
            <p:nvPr/>
          </p:nvSpPr>
          <p:spPr>
            <a:xfrm>
              <a:off x="3236157" y="4716304"/>
              <a:ext cx="79085" cy="124607"/>
            </a:xfrm>
            <a:custGeom>
              <a:avLst/>
              <a:gdLst>
                <a:gd name="connsiteX0" fmla="*/ 5158 w 79085"/>
                <a:gd name="connsiteY0" fmla="*/ 0 h 124607"/>
                <a:gd name="connsiteX1" fmla="*/ 70091 w 79085"/>
                <a:gd name="connsiteY1" fmla="*/ 0 h 124607"/>
                <a:gd name="connsiteX2" fmla="*/ 70091 w 79085"/>
                <a:gd name="connsiteY2" fmla="*/ 13926 h 124607"/>
                <a:gd name="connsiteX3" fmla="*/ 20305 w 79085"/>
                <a:gd name="connsiteY3" fmla="*/ 13926 h 124607"/>
                <a:gd name="connsiteX4" fmla="*/ 20305 w 79085"/>
                <a:gd name="connsiteY4" fmla="*/ 43880 h 124607"/>
                <a:gd name="connsiteX5" fmla="*/ 27511 w 79085"/>
                <a:gd name="connsiteY5" fmla="*/ 42082 h 124607"/>
                <a:gd name="connsiteX6" fmla="*/ 34716 w 79085"/>
                <a:gd name="connsiteY6" fmla="*/ 41435 h 124607"/>
                <a:gd name="connsiteX7" fmla="*/ 67140 w 79085"/>
                <a:gd name="connsiteY7" fmla="*/ 52653 h 124607"/>
                <a:gd name="connsiteX8" fmla="*/ 79086 w 79085"/>
                <a:gd name="connsiteY8" fmla="*/ 83031 h 124607"/>
                <a:gd name="connsiteX9" fmla="*/ 66817 w 79085"/>
                <a:gd name="connsiteY9" fmla="*/ 113734 h 124607"/>
                <a:gd name="connsiteX10" fmla="*/ 32178 w 79085"/>
                <a:gd name="connsiteY10" fmla="*/ 124608 h 124607"/>
                <a:gd name="connsiteX11" fmla="*/ 16457 w 79085"/>
                <a:gd name="connsiteY11" fmla="*/ 123314 h 124607"/>
                <a:gd name="connsiteX12" fmla="*/ 0 w 79085"/>
                <a:gd name="connsiteY12" fmla="*/ 119373 h 124607"/>
                <a:gd name="connsiteX13" fmla="*/ 0 w 79085"/>
                <a:gd name="connsiteY13" fmla="*/ 102758 h 124607"/>
                <a:gd name="connsiteX14" fmla="*/ 15230 w 79085"/>
                <a:gd name="connsiteY14" fmla="*/ 108741 h 124607"/>
                <a:gd name="connsiteX15" fmla="*/ 31850 w 79085"/>
                <a:gd name="connsiteY15" fmla="*/ 110702 h 124607"/>
                <a:gd name="connsiteX16" fmla="*/ 54286 w 79085"/>
                <a:gd name="connsiteY16" fmla="*/ 103244 h 124607"/>
                <a:gd name="connsiteX17" fmla="*/ 62552 w 79085"/>
                <a:gd name="connsiteY17" fmla="*/ 83031 h 124607"/>
                <a:gd name="connsiteX18" fmla="*/ 54286 w 79085"/>
                <a:gd name="connsiteY18" fmla="*/ 62799 h 124607"/>
                <a:gd name="connsiteX19" fmla="*/ 31850 w 79085"/>
                <a:gd name="connsiteY19" fmla="*/ 55341 h 124607"/>
                <a:gd name="connsiteX20" fmla="*/ 18585 w 79085"/>
                <a:gd name="connsiteY20" fmla="*/ 56816 h 124607"/>
                <a:gd name="connsiteX21" fmla="*/ 5158 w 79085"/>
                <a:gd name="connsiteY21" fmla="*/ 61404 h 124607"/>
                <a:gd name="connsiteX22" fmla="*/ 5158 w 79085"/>
                <a:gd name="connsiteY22" fmla="*/ 0 h 124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9085" h="124607">
                  <a:moveTo>
                    <a:pt x="5158" y="0"/>
                  </a:moveTo>
                  <a:lnTo>
                    <a:pt x="70091" y="0"/>
                  </a:lnTo>
                  <a:lnTo>
                    <a:pt x="70091" y="13926"/>
                  </a:lnTo>
                  <a:lnTo>
                    <a:pt x="20305" y="13926"/>
                  </a:lnTo>
                  <a:lnTo>
                    <a:pt x="20305" y="43880"/>
                  </a:lnTo>
                  <a:cubicBezTo>
                    <a:pt x="22708" y="43072"/>
                    <a:pt x="25109" y="42466"/>
                    <a:pt x="27511" y="42082"/>
                  </a:cubicBezTo>
                  <a:cubicBezTo>
                    <a:pt x="29912" y="41657"/>
                    <a:pt x="32313" y="41435"/>
                    <a:pt x="34716" y="41435"/>
                  </a:cubicBezTo>
                  <a:cubicBezTo>
                    <a:pt x="48363" y="41435"/>
                    <a:pt x="59157" y="45174"/>
                    <a:pt x="67140" y="52653"/>
                  </a:cubicBezTo>
                  <a:cubicBezTo>
                    <a:pt x="75104" y="60131"/>
                    <a:pt x="79086" y="70257"/>
                    <a:pt x="79086" y="83031"/>
                  </a:cubicBezTo>
                  <a:cubicBezTo>
                    <a:pt x="79086" y="96189"/>
                    <a:pt x="75003" y="106417"/>
                    <a:pt x="66817" y="113734"/>
                  </a:cubicBezTo>
                  <a:cubicBezTo>
                    <a:pt x="58631" y="120990"/>
                    <a:pt x="47070" y="124608"/>
                    <a:pt x="32178" y="124608"/>
                  </a:cubicBezTo>
                  <a:cubicBezTo>
                    <a:pt x="27046" y="124608"/>
                    <a:pt x="21807" y="124183"/>
                    <a:pt x="16457" y="123314"/>
                  </a:cubicBezTo>
                  <a:cubicBezTo>
                    <a:pt x="11163" y="122445"/>
                    <a:pt x="5677" y="121131"/>
                    <a:pt x="0" y="119373"/>
                  </a:cubicBezTo>
                  <a:lnTo>
                    <a:pt x="0" y="102758"/>
                  </a:lnTo>
                  <a:cubicBezTo>
                    <a:pt x="4913" y="105426"/>
                    <a:pt x="9989" y="107427"/>
                    <a:pt x="15230" y="108741"/>
                  </a:cubicBezTo>
                  <a:cubicBezTo>
                    <a:pt x="20469" y="110055"/>
                    <a:pt x="26009" y="110702"/>
                    <a:pt x="31850" y="110702"/>
                  </a:cubicBezTo>
                  <a:cubicBezTo>
                    <a:pt x="41295" y="110702"/>
                    <a:pt x="48768" y="108216"/>
                    <a:pt x="54286" y="103244"/>
                  </a:cubicBezTo>
                  <a:cubicBezTo>
                    <a:pt x="59803" y="98291"/>
                    <a:pt x="62552" y="91541"/>
                    <a:pt x="62552" y="83031"/>
                  </a:cubicBezTo>
                  <a:cubicBezTo>
                    <a:pt x="62552" y="74522"/>
                    <a:pt x="59803" y="67771"/>
                    <a:pt x="54286" y="62799"/>
                  </a:cubicBezTo>
                  <a:cubicBezTo>
                    <a:pt x="48768" y="57827"/>
                    <a:pt x="41295" y="55341"/>
                    <a:pt x="31850" y="55341"/>
                  </a:cubicBezTo>
                  <a:cubicBezTo>
                    <a:pt x="27430" y="55341"/>
                    <a:pt x="23007" y="55826"/>
                    <a:pt x="18585" y="56816"/>
                  </a:cubicBezTo>
                  <a:cubicBezTo>
                    <a:pt x="14219" y="57807"/>
                    <a:pt x="9744" y="59322"/>
                    <a:pt x="5158" y="61404"/>
                  </a:cubicBezTo>
                  <a:lnTo>
                    <a:pt x="5158" y="0"/>
                  </a:ln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xmlns="" id="{0D417BF1-9C9F-A347-AE2B-9F2157F67E0E}"/>
                </a:ext>
              </a:extLst>
            </p:cNvPr>
            <p:cNvSpPr/>
            <p:nvPr/>
          </p:nvSpPr>
          <p:spPr>
            <a:xfrm>
              <a:off x="3811025" y="4714101"/>
              <a:ext cx="84486" cy="126810"/>
            </a:xfrm>
            <a:custGeom>
              <a:avLst/>
              <a:gdLst>
                <a:gd name="connsiteX0" fmla="*/ 42243 w 84486"/>
                <a:gd name="connsiteY0" fmla="*/ 13097 h 126810"/>
                <a:gd name="connsiteX1" fmla="*/ 23001 w 84486"/>
                <a:gd name="connsiteY1" fmla="*/ 25710 h 126810"/>
                <a:gd name="connsiteX2" fmla="*/ 16614 w 84486"/>
                <a:gd name="connsiteY2" fmla="*/ 63446 h 126810"/>
                <a:gd name="connsiteX3" fmla="*/ 23001 w 84486"/>
                <a:gd name="connsiteY3" fmla="*/ 101202 h 126810"/>
                <a:gd name="connsiteX4" fmla="*/ 42243 w 84486"/>
                <a:gd name="connsiteY4" fmla="*/ 113713 h 126810"/>
                <a:gd name="connsiteX5" fmla="*/ 61485 w 84486"/>
                <a:gd name="connsiteY5" fmla="*/ 101202 h 126810"/>
                <a:gd name="connsiteX6" fmla="*/ 67953 w 84486"/>
                <a:gd name="connsiteY6" fmla="*/ 63446 h 126810"/>
                <a:gd name="connsiteX7" fmla="*/ 61485 w 84486"/>
                <a:gd name="connsiteY7" fmla="*/ 25710 h 126810"/>
                <a:gd name="connsiteX8" fmla="*/ 42243 w 84486"/>
                <a:gd name="connsiteY8" fmla="*/ 13097 h 126810"/>
                <a:gd name="connsiteX9" fmla="*/ 42243 w 84486"/>
                <a:gd name="connsiteY9" fmla="*/ 0 h 126810"/>
                <a:gd name="connsiteX10" fmla="*/ 73612 w 84486"/>
                <a:gd name="connsiteY10" fmla="*/ 16291 h 126810"/>
                <a:gd name="connsiteX11" fmla="*/ 84486 w 84486"/>
                <a:gd name="connsiteY11" fmla="*/ 63446 h 126810"/>
                <a:gd name="connsiteX12" fmla="*/ 73612 w 84486"/>
                <a:gd name="connsiteY12" fmla="*/ 110601 h 126810"/>
                <a:gd name="connsiteX13" fmla="*/ 42243 w 84486"/>
                <a:gd name="connsiteY13" fmla="*/ 126811 h 126810"/>
                <a:gd name="connsiteX14" fmla="*/ 10813 w 84486"/>
                <a:gd name="connsiteY14" fmla="*/ 110601 h 126810"/>
                <a:gd name="connsiteX15" fmla="*/ 0 w 84486"/>
                <a:gd name="connsiteY15" fmla="*/ 63446 h 126810"/>
                <a:gd name="connsiteX16" fmla="*/ 10813 w 84486"/>
                <a:gd name="connsiteY16" fmla="*/ 16291 h 126810"/>
                <a:gd name="connsiteX17" fmla="*/ 42243 w 84486"/>
                <a:gd name="connsiteY17" fmla="*/ 0 h 12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486" h="126810">
                  <a:moveTo>
                    <a:pt x="42243" y="13097"/>
                  </a:moveTo>
                  <a:cubicBezTo>
                    <a:pt x="33734" y="13097"/>
                    <a:pt x="27306" y="17301"/>
                    <a:pt x="23001" y="25710"/>
                  </a:cubicBezTo>
                  <a:cubicBezTo>
                    <a:pt x="18736" y="34057"/>
                    <a:pt x="16614" y="46629"/>
                    <a:pt x="16614" y="63446"/>
                  </a:cubicBezTo>
                  <a:cubicBezTo>
                    <a:pt x="16614" y="80201"/>
                    <a:pt x="18736" y="92794"/>
                    <a:pt x="23001" y="101202"/>
                  </a:cubicBezTo>
                  <a:cubicBezTo>
                    <a:pt x="27306" y="109549"/>
                    <a:pt x="33734" y="113713"/>
                    <a:pt x="42243" y="113713"/>
                  </a:cubicBezTo>
                  <a:cubicBezTo>
                    <a:pt x="50813" y="113713"/>
                    <a:pt x="57220" y="109549"/>
                    <a:pt x="61485" y="101202"/>
                  </a:cubicBezTo>
                  <a:cubicBezTo>
                    <a:pt x="65790" y="92794"/>
                    <a:pt x="67953" y="80201"/>
                    <a:pt x="67953" y="63446"/>
                  </a:cubicBezTo>
                  <a:cubicBezTo>
                    <a:pt x="67953" y="46629"/>
                    <a:pt x="65790" y="34057"/>
                    <a:pt x="61485" y="25710"/>
                  </a:cubicBezTo>
                  <a:cubicBezTo>
                    <a:pt x="57220" y="17301"/>
                    <a:pt x="50813" y="13097"/>
                    <a:pt x="42243" y="13097"/>
                  </a:cubicBezTo>
                  <a:moveTo>
                    <a:pt x="42243" y="0"/>
                  </a:moveTo>
                  <a:cubicBezTo>
                    <a:pt x="55947" y="0"/>
                    <a:pt x="66397" y="5437"/>
                    <a:pt x="73612" y="16291"/>
                  </a:cubicBezTo>
                  <a:cubicBezTo>
                    <a:pt x="80868" y="27104"/>
                    <a:pt x="84486" y="42809"/>
                    <a:pt x="84486" y="63446"/>
                  </a:cubicBezTo>
                  <a:cubicBezTo>
                    <a:pt x="84486" y="84022"/>
                    <a:pt x="80868" y="99747"/>
                    <a:pt x="73612" y="110601"/>
                  </a:cubicBezTo>
                  <a:cubicBezTo>
                    <a:pt x="66397" y="121414"/>
                    <a:pt x="55947" y="126811"/>
                    <a:pt x="42243" y="126811"/>
                  </a:cubicBezTo>
                  <a:cubicBezTo>
                    <a:pt x="28539" y="126811"/>
                    <a:pt x="18069" y="121414"/>
                    <a:pt x="10813" y="110601"/>
                  </a:cubicBezTo>
                  <a:cubicBezTo>
                    <a:pt x="3598" y="99747"/>
                    <a:pt x="0" y="84022"/>
                    <a:pt x="0" y="63446"/>
                  </a:cubicBezTo>
                  <a:cubicBezTo>
                    <a:pt x="0" y="42809"/>
                    <a:pt x="3598" y="27104"/>
                    <a:pt x="10813" y="16291"/>
                  </a:cubicBezTo>
                  <a:cubicBezTo>
                    <a:pt x="18069" y="5437"/>
                    <a:pt x="28539" y="0"/>
                    <a:pt x="42243" y="0"/>
                  </a:cubicBez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xmlns="" id="{746F75EF-3147-CA5B-CE60-146F8D92A432}"/>
                </a:ext>
              </a:extLst>
            </p:cNvPr>
            <p:cNvSpPr/>
            <p:nvPr/>
          </p:nvSpPr>
          <p:spPr>
            <a:xfrm>
              <a:off x="3924577" y="4817749"/>
              <a:ext cx="17281" cy="20798"/>
            </a:xfrm>
            <a:custGeom>
              <a:avLst/>
              <a:gdLst>
                <a:gd name="connsiteX0" fmla="*/ 0 w 17281"/>
                <a:gd name="connsiteY0" fmla="*/ 0 h 20798"/>
                <a:gd name="connsiteX1" fmla="*/ 17281 w 17281"/>
                <a:gd name="connsiteY1" fmla="*/ 0 h 20798"/>
                <a:gd name="connsiteX2" fmla="*/ 17281 w 17281"/>
                <a:gd name="connsiteY2" fmla="*/ 20798 h 20798"/>
                <a:gd name="connsiteX3" fmla="*/ 0 w 17281"/>
                <a:gd name="connsiteY3" fmla="*/ 20798 h 20798"/>
                <a:gd name="connsiteX4" fmla="*/ 0 w 17281"/>
                <a:gd name="connsiteY4" fmla="*/ 0 h 20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81" h="20798">
                  <a:moveTo>
                    <a:pt x="0" y="0"/>
                  </a:moveTo>
                  <a:lnTo>
                    <a:pt x="17281" y="0"/>
                  </a:lnTo>
                  <a:lnTo>
                    <a:pt x="17281" y="20798"/>
                  </a:lnTo>
                  <a:lnTo>
                    <a:pt x="0" y="20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xmlns="" id="{A430EBDC-F333-6111-154F-8CF88DBC43BA}"/>
                </a:ext>
              </a:extLst>
            </p:cNvPr>
            <p:cNvSpPr/>
            <p:nvPr/>
          </p:nvSpPr>
          <p:spPr>
            <a:xfrm>
              <a:off x="3972884" y="4716304"/>
              <a:ext cx="79110" cy="124607"/>
            </a:xfrm>
            <a:custGeom>
              <a:avLst/>
              <a:gdLst>
                <a:gd name="connsiteX0" fmla="*/ 5174 w 79110"/>
                <a:gd name="connsiteY0" fmla="*/ 0 h 124607"/>
                <a:gd name="connsiteX1" fmla="*/ 70095 w 79110"/>
                <a:gd name="connsiteY1" fmla="*/ 0 h 124607"/>
                <a:gd name="connsiteX2" fmla="*/ 70095 w 79110"/>
                <a:gd name="connsiteY2" fmla="*/ 13926 h 124607"/>
                <a:gd name="connsiteX3" fmla="*/ 20313 w 79110"/>
                <a:gd name="connsiteY3" fmla="*/ 13926 h 124607"/>
                <a:gd name="connsiteX4" fmla="*/ 20313 w 79110"/>
                <a:gd name="connsiteY4" fmla="*/ 43880 h 124607"/>
                <a:gd name="connsiteX5" fmla="*/ 27529 w 79110"/>
                <a:gd name="connsiteY5" fmla="*/ 42082 h 124607"/>
                <a:gd name="connsiteX6" fmla="*/ 34724 w 79110"/>
                <a:gd name="connsiteY6" fmla="*/ 41435 h 124607"/>
                <a:gd name="connsiteX7" fmla="*/ 67145 w 79110"/>
                <a:gd name="connsiteY7" fmla="*/ 52653 h 124607"/>
                <a:gd name="connsiteX8" fmla="*/ 79110 w 79110"/>
                <a:gd name="connsiteY8" fmla="*/ 83031 h 124607"/>
                <a:gd name="connsiteX9" fmla="*/ 66821 w 79110"/>
                <a:gd name="connsiteY9" fmla="*/ 113734 h 124607"/>
                <a:gd name="connsiteX10" fmla="*/ 32178 w 79110"/>
                <a:gd name="connsiteY10" fmla="*/ 124608 h 124607"/>
                <a:gd name="connsiteX11" fmla="*/ 16473 w 79110"/>
                <a:gd name="connsiteY11" fmla="*/ 123314 h 124607"/>
                <a:gd name="connsiteX12" fmla="*/ 0 w 79110"/>
                <a:gd name="connsiteY12" fmla="*/ 119373 h 124607"/>
                <a:gd name="connsiteX13" fmla="*/ 0 w 79110"/>
                <a:gd name="connsiteY13" fmla="*/ 102758 h 124607"/>
                <a:gd name="connsiteX14" fmla="*/ 15240 w 79110"/>
                <a:gd name="connsiteY14" fmla="*/ 108741 h 124607"/>
                <a:gd name="connsiteX15" fmla="*/ 31854 w 79110"/>
                <a:gd name="connsiteY15" fmla="*/ 110702 h 124607"/>
                <a:gd name="connsiteX16" fmla="*/ 54290 w 79110"/>
                <a:gd name="connsiteY16" fmla="*/ 103244 h 124607"/>
                <a:gd name="connsiteX17" fmla="*/ 62556 w 79110"/>
                <a:gd name="connsiteY17" fmla="*/ 83031 h 124607"/>
                <a:gd name="connsiteX18" fmla="*/ 54290 w 79110"/>
                <a:gd name="connsiteY18" fmla="*/ 62799 h 124607"/>
                <a:gd name="connsiteX19" fmla="*/ 31854 w 79110"/>
                <a:gd name="connsiteY19" fmla="*/ 55341 h 124607"/>
                <a:gd name="connsiteX20" fmla="*/ 18595 w 79110"/>
                <a:gd name="connsiteY20" fmla="*/ 56816 h 124607"/>
                <a:gd name="connsiteX21" fmla="*/ 5174 w 79110"/>
                <a:gd name="connsiteY21" fmla="*/ 61404 h 124607"/>
                <a:gd name="connsiteX22" fmla="*/ 5174 w 79110"/>
                <a:gd name="connsiteY22" fmla="*/ 0 h 124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9110" h="124607">
                  <a:moveTo>
                    <a:pt x="5174" y="0"/>
                  </a:moveTo>
                  <a:lnTo>
                    <a:pt x="70095" y="0"/>
                  </a:lnTo>
                  <a:lnTo>
                    <a:pt x="70095" y="13926"/>
                  </a:lnTo>
                  <a:lnTo>
                    <a:pt x="20313" y="13926"/>
                  </a:lnTo>
                  <a:lnTo>
                    <a:pt x="20313" y="43880"/>
                  </a:lnTo>
                  <a:cubicBezTo>
                    <a:pt x="22718" y="43072"/>
                    <a:pt x="25124" y="42466"/>
                    <a:pt x="27529" y="42082"/>
                  </a:cubicBezTo>
                  <a:cubicBezTo>
                    <a:pt x="29934" y="41657"/>
                    <a:pt x="32319" y="41435"/>
                    <a:pt x="34724" y="41435"/>
                  </a:cubicBezTo>
                  <a:cubicBezTo>
                    <a:pt x="48367" y="41435"/>
                    <a:pt x="59181" y="45174"/>
                    <a:pt x="67145" y="52653"/>
                  </a:cubicBezTo>
                  <a:cubicBezTo>
                    <a:pt x="75128" y="60131"/>
                    <a:pt x="79110" y="70257"/>
                    <a:pt x="79110" y="83031"/>
                  </a:cubicBezTo>
                  <a:cubicBezTo>
                    <a:pt x="79110" y="96189"/>
                    <a:pt x="75007" y="106417"/>
                    <a:pt x="66821" y="113734"/>
                  </a:cubicBezTo>
                  <a:cubicBezTo>
                    <a:pt x="58635" y="120990"/>
                    <a:pt x="47074" y="124608"/>
                    <a:pt x="32178" y="124608"/>
                  </a:cubicBezTo>
                  <a:cubicBezTo>
                    <a:pt x="27064" y="124608"/>
                    <a:pt x="21829" y="124183"/>
                    <a:pt x="16473" y="123314"/>
                  </a:cubicBezTo>
                  <a:cubicBezTo>
                    <a:pt x="11177" y="122445"/>
                    <a:pt x="5679" y="121131"/>
                    <a:pt x="0" y="119373"/>
                  </a:cubicBezTo>
                  <a:lnTo>
                    <a:pt x="0" y="102758"/>
                  </a:lnTo>
                  <a:cubicBezTo>
                    <a:pt x="4911" y="105426"/>
                    <a:pt x="10005" y="107427"/>
                    <a:pt x="15240" y="108741"/>
                  </a:cubicBezTo>
                  <a:cubicBezTo>
                    <a:pt x="20475" y="110055"/>
                    <a:pt x="26013" y="110702"/>
                    <a:pt x="31854" y="110702"/>
                  </a:cubicBezTo>
                  <a:cubicBezTo>
                    <a:pt x="41293" y="110702"/>
                    <a:pt x="48772" y="108216"/>
                    <a:pt x="54290" y="103244"/>
                  </a:cubicBezTo>
                  <a:cubicBezTo>
                    <a:pt x="59808" y="98291"/>
                    <a:pt x="62556" y="91541"/>
                    <a:pt x="62556" y="83031"/>
                  </a:cubicBezTo>
                  <a:cubicBezTo>
                    <a:pt x="62556" y="74522"/>
                    <a:pt x="59808" y="67771"/>
                    <a:pt x="54290" y="62799"/>
                  </a:cubicBezTo>
                  <a:cubicBezTo>
                    <a:pt x="48772" y="57827"/>
                    <a:pt x="41293" y="55341"/>
                    <a:pt x="31854" y="55341"/>
                  </a:cubicBezTo>
                  <a:cubicBezTo>
                    <a:pt x="27428" y="55341"/>
                    <a:pt x="23022" y="55826"/>
                    <a:pt x="18595" y="56816"/>
                  </a:cubicBezTo>
                  <a:cubicBezTo>
                    <a:pt x="14229" y="57807"/>
                    <a:pt x="9762" y="59322"/>
                    <a:pt x="5174" y="61404"/>
                  </a:cubicBezTo>
                  <a:lnTo>
                    <a:pt x="5174" y="0"/>
                  </a:ln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xmlns="" id="{B3FD99EF-85DD-7CE2-69F8-84C567252550}"/>
                </a:ext>
              </a:extLst>
            </p:cNvPr>
            <p:cNvSpPr/>
            <p:nvPr/>
          </p:nvSpPr>
          <p:spPr>
            <a:xfrm>
              <a:off x="4077704" y="4714101"/>
              <a:ext cx="84486" cy="126810"/>
            </a:xfrm>
            <a:custGeom>
              <a:avLst/>
              <a:gdLst>
                <a:gd name="connsiteX0" fmla="*/ 42243 w 84486"/>
                <a:gd name="connsiteY0" fmla="*/ 13097 h 126810"/>
                <a:gd name="connsiteX1" fmla="*/ 23001 w 84486"/>
                <a:gd name="connsiteY1" fmla="*/ 25710 h 126810"/>
                <a:gd name="connsiteX2" fmla="*/ 16614 w 84486"/>
                <a:gd name="connsiteY2" fmla="*/ 63446 h 126810"/>
                <a:gd name="connsiteX3" fmla="*/ 23001 w 84486"/>
                <a:gd name="connsiteY3" fmla="*/ 101202 h 126810"/>
                <a:gd name="connsiteX4" fmla="*/ 42243 w 84486"/>
                <a:gd name="connsiteY4" fmla="*/ 113713 h 126810"/>
                <a:gd name="connsiteX5" fmla="*/ 61485 w 84486"/>
                <a:gd name="connsiteY5" fmla="*/ 101202 h 126810"/>
                <a:gd name="connsiteX6" fmla="*/ 67953 w 84486"/>
                <a:gd name="connsiteY6" fmla="*/ 63446 h 126810"/>
                <a:gd name="connsiteX7" fmla="*/ 61485 w 84486"/>
                <a:gd name="connsiteY7" fmla="*/ 25710 h 126810"/>
                <a:gd name="connsiteX8" fmla="*/ 42243 w 84486"/>
                <a:gd name="connsiteY8" fmla="*/ 13097 h 126810"/>
                <a:gd name="connsiteX9" fmla="*/ 42243 w 84486"/>
                <a:gd name="connsiteY9" fmla="*/ 0 h 126810"/>
                <a:gd name="connsiteX10" fmla="*/ 73592 w 84486"/>
                <a:gd name="connsiteY10" fmla="*/ 16291 h 126810"/>
                <a:gd name="connsiteX11" fmla="*/ 84487 w 84486"/>
                <a:gd name="connsiteY11" fmla="*/ 63446 h 126810"/>
                <a:gd name="connsiteX12" fmla="*/ 73592 w 84486"/>
                <a:gd name="connsiteY12" fmla="*/ 110601 h 126810"/>
                <a:gd name="connsiteX13" fmla="*/ 42243 w 84486"/>
                <a:gd name="connsiteY13" fmla="*/ 126811 h 126810"/>
                <a:gd name="connsiteX14" fmla="*/ 10793 w 84486"/>
                <a:gd name="connsiteY14" fmla="*/ 110601 h 126810"/>
                <a:gd name="connsiteX15" fmla="*/ 0 w 84486"/>
                <a:gd name="connsiteY15" fmla="*/ 63446 h 126810"/>
                <a:gd name="connsiteX16" fmla="*/ 10793 w 84486"/>
                <a:gd name="connsiteY16" fmla="*/ 16291 h 126810"/>
                <a:gd name="connsiteX17" fmla="*/ 42243 w 84486"/>
                <a:gd name="connsiteY17" fmla="*/ 0 h 12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486" h="126810">
                  <a:moveTo>
                    <a:pt x="42243" y="13097"/>
                  </a:moveTo>
                  <a:cubicBezTo>
                    <a:pt x="33734" y="13097"/>
                    <a:pt x="27307" y="17301"/>
                    <a:pt x="23001" y="25710"/>
                  </a:cubicBezTo>
                  <a:cubicBezTo>
                    <a:pt x="18737" y="34057"/>
                    <a:pt x="16614" y="46629"/>
                    <a:pt x="16614" y="63446"/>
                  </a:cubicBezTo>
                  <a:cubicBezTo>
                    <a:pt x="16614" y="80201"/>
                    <a:pt x="18737" y="92794"/>
                    <a:pt x="23001" y="101202"/>
                  </a:cubicBezTo>
                  <a:cubicBezTo>
                    <a:pt x="27307" y="109549"/>
                    <a:pt x="33734" y="113713"/>
                    <a:pt x="42243" y="113713"/>
                  </a:cubicBezTo>
                  <a:cubicBezTo>
                    <a:pt x="50813" y="113713"/>
                    <a:pt x="57221" y="109549"/>
                    <a:pt x="61485" y="101202"/>
                  </a:cubicBezTo>
                  <a:cubicBezTo>
                    <a:pt x="65790" y="92794"/>
                    <a:pt x="67953" y="80201"/>
                    <a:pt x="67953" y="63446"/>
                  </a:cubicBezTo>
                  <a:cubicBezTo>
                    <a:pt x="67953" y="46629"/>
                    <a:pt x="65790" y="34057"/>
                    <a:pt x="61485" y="25710"/>
                  </a:cubicBezTo>
                  <a:cubicBezTo>
                    <a:pt x="57221" y="17301"/>
                    <a:pt x="50813" y="13097"/>
                    <a:pt x="42243" y="13097"/>
                  </a:cubicBezTo>
                  <a:moveTo>
                    <a:pt x="42243" y="0"/>
                  </a:moveTo>
                  <a:cubicBezTo>
                    <a:pt x="55947" y="0"/>
                    <a:pt x="66397" y="5437"/>
                    <a:pt x="73592" y="16291"/>
                  </a:cubicBezTo>
                  <a:cubicBezTo>
                    <a:pt x="80848" y="27104"/>
                    <a:pt x="84487" y="42809"/>
                    <a:pt x="84487" y="63446"/>
                  </a:cubicBezTo>
                  <a:cubicBezTo>
                    <a:pt x="84487" y="84022"/>
                    <a:pt x="80848" y="99747"/>
                    <a:pt x="73592" y="110601"/>
                  </a:cubicBezTo>
                  <a:cubicBezTo>
                    <a:pt x="66397" y="121414"/>
                    <a:pt x="55947" y="126811"/>
                    <a:pt x="42243" y="126811"/>
                  </a:cubicBezTo>
                  <a:cubicBezTo>
                    <a:pt x="28539" y="126811"/>
                    <a:pt x="18050" y="121414"/>
                    <a:pt x="10793" y="110601"/>
                  </a:cubicBezTo>
                  <a:cubicBezTo>
                    <a:pt x="3598" y="99747"/>
                    <a:pt x="0" y="84022"/>
                    <a:pt x="0" y="63446"/>
                  </a:cubicBezTo>
                  <a:cubicBezTo>
                    <a:pt x="0" y="42809"/>
                    <a:pt x="3598" y="27104"/>
                    <a:pt x="10793" y="16291"/>
                  </a:cubicBezTo>
                  <a:cubicBezTo>
                    <a:pt x="18050" y="5437"/>
                    <a:pt x="28539" y="0"/>
                    <a:pt x="42243" y="0"/>
                  </a:cubicBez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xmlns="" id="{286758C3-04BC-C1BF-0182-A33248A465D0}"/>
                </a:ext>
              </a:extLst>
            </p:cNvPr>
            <p:cNvSpPr/>
            <p:nvPr/>
          </p:nvSpPr>
          <p:spPr>
            <a:xfrm>
              <a:off x="4657973" y="4714101"/>
              <a:ext cx="84486" cy="126810"/>
            </a:xfrm>
            <a:custGeom>
              <a:avLst/>
              <a:gdLst>
                <a:gd name="connsiteX0" fmla="*/ 42243 w 84486"/>
                <a:gd name="connsiteY0" fmla="*/ 13097 h 126810"/>
                <a:gd name="connsiteX1" fmla="*/ 23001 w 84486"/>
                <a:gd name="connsiteY1" fmla="*/ 25710 h 126810"/>
                <a:gd name="connsiteX2" fmla="*/ 16615 w 84486"/>
                <a:gd name="connsiteY2" fmla="*/ 63446 h 126810"/>
                <a:gd name="connsiteX3" fmla="*/ 23001 w 84486"/>
                <a:gd name="connsiteY3" fmla="*/ 101202 h 126810"/>
                <a:gd name="connsiteX4" fmla="*/ 42243 w 84486"/>
                <a:gd name="connsiteY4" fmla="*/ 113713 h 126810"/>
                <a:gd name="connsiteX5" fmla="*/ 61485 w 84486"/>
                <a:gd name="connsiteY5" fmla="*/ 101202 h 126810"/>
                <a:gd name="connsiteX6" fmla="*/ 67953 w 84486"/>
                <a:gd name="connsiteY6" fmla="*/ 63446 h 126810"/>
                <a:gd name="connsiteX7" fmla="*/ 61485 w 84486"/>
                <a:gd name="connsiteY7" fmla="*/ 25710 h 126810"/>
                <a:gd name="connsiteX8" fmla="*/ 42243 w 84486"/>
                <a:gd name="connsiteY8" fmla="*/ 13097 h 126810"/>
                <a:gd name="connsiteX9" fmla="*/ 42243 w 84486"/>
                <a:gd name="connsiteY9" fmla="*/ 0 h 126810"/>
                <a:gd name="connsiteX10" fmla="*/ 73592 w 84486"/>
                <a:gd name="connsiteY10" fmla="*/ 16291 h 126810"/>
                <a:gd name="connsiteX11" fmla="*/ 84487 w 84486"/>
                <a:gd name="connsiteY11" fmla="*/ 63446 h 126810"/>
                <a:gd name="connsiteX12" fmla="*/ 73592 w 84486"/>
                <a:gd name="connsiteY12" fmla="*/ 110601 h 126810"/>
                <a:gd name="connsiteX13" fmla="*/ 42243 w 84486"/>
                <a:gd name="connsiteY13" fmla="*/ 126811 h 126810"/>
                <a:gd name="connsiteX14" fmla="*/ 10793 w 84486"/>
                <a:gd name="connsiteY14" fmla="*/ 110601 h 126810"/>
                <a:gd name="connsiteX15" fmla="*/ 0 w 84486"/>
                <a:gd name="connsiteY15" fmla="*/ 63446 h 126810"/>
                <a:gd name="connsiteX16" fmla="*/ 10793 w 84486"/>
                <a:gd name="connsiteY16" fmla="*/ 16291 h 126810"/>
                <a:gd name="connsiteX17" fmla="*/ 42243 w 84486"/>
                <a:gd name="connsiteY17" fmla="*/ 0 h 12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486" h="126810">
                  <a:moveTo>
                    <a:pt x="42243" y="13097"/>
                  </a:moveTo>
                  <a:cubicBezTo>
                    <a:pt x="33734" y="13097"/>
                    <a:pt x="27307" y="17301"/>
                    <a:pt x="23001" y="25710"/>
                  </a:cubicBezTo>
                  <a:cubicBezTo>
                    <a:pt x="18737" y="34057"/>
                    <a:pt x="16615" y="46629"/>
                    <a:pt x="16615" y="63446"/>
                  </a:cubicBezTo>
                  <a:cubicBezTo>
                    <a:pt x="16615" y="80201"/>
                    <a:pt x="18737" y="92794"/>
                    <a:pt x="23001" y="101202"/>
                  </a:cubicBezTo>
                  <a:cubicBezTo>
                    <a:pt x="27307" y="109549"/>
                    <a:pt x="33734" y="113713"/>
                    <a:pt x="42243" y="113713"/>
                  </a:cubicBezTo>
                  <a:cubicBezTo>
                    <a:pt x="50813" y="113713"/>
                    <a:pt x="57221" y="109549"/>
                    <a:pt x="61485" y="101202"/>
                  </a:cubicBezTo>
                  <a:cubicBezTo>
                    <a:pt x="65790" y="92794"/>
                    <a:pt x="67953" y="80201"/>
                    <a:pt x="67953" y="63446"/>
                  </a:cubicBezTo>
                  <a:cubicBezTo>
                    <a:pt x="67953" y="46629"/>
                    <a:pt x="65790" y="34057"/>
                    <a:pt x="61485" y="25710"/>
                  </a:cubicBezTo>
                  <a:cubicBezTo>
                    <a:pt x="57221" y="17301"/>
                    <a:pt x="50813" y="13097"/>
                    <a:pt x="42243" y="13097"/>
                  </a:cubicBezTo>
                  <a:moveTo>
                    <a:pt x="42243" y="0"/>
                  </a:moveTo>
                  <a:cubicBezTo>
                    <a:pt x="55947" y="0"/>
                    <a:pt x="66397" y="5437"/>
                    <a:pt x="73592" y="16291"/>
                  </a:cubicBezTo>
                  <a:cubicBezTo>
                    <a:pt x="80848" y="27104"/>
                    <a:pt x="84487" y="42809"/>
                    <a:pt x="84487" y="63446"/>
                  </a:cubicBezTo>
                  <a:cubicBezTo>
                    <a:pt x="84487" y="84022"/>
                    <a:pt x="80848" y="99747"/>
                    <a:pt x="73592" y="110601"/>
                  </a:cubicBezTo>
                  <a:cubicBezTo>
                    <a:pt x="66397" y="121414"/>
                    <a:pt x="55947" y="126811"/>
                    <a:pt x="42243" y="126811"/>
                  </a:cubicBezTo>
                  <a:cubicBezTo>
                    <a:pt x="28539" y="126811"/>
                    <a:pt x="18050" y="121414"/>
                    <a:pt x="10793" y="110601"/>
                  </a:cubicBezTo>
                  <a:cubicBezTo>
                    <a:pt x="3598" y="99747"/>
                    <a:pt x="0" y="84022"/>
                    <a:pt x="0" y="63446"/>
                  </a:cubicBezTo>
                  <a:cubicBezTo>
                    <a:pt x="0" y="42809"/>
                    <a:pt x="3598" y="27104"/>
                    <a:pt x="10793" y="16291"/>
                  </a:cubicBezTo>
                  <a:cubicBezTo>
                    <a:pt x="18050" y="5437"/>
                    <a:pt x="28539" y="0"/>
                    <a:pt x="42243" y="0"/>
                  </a:cubicBez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xmlns="" id="{6515A8BC-F55A-9135-BAA0-F14FDB0E1256}"/>
                </a:ext>
              </a:extLst>
            </p:cNvPr>
            <p:cNvSpPr/>
            <p:nvPr/>
          </p:nvSpPr>
          <p:spPr>
            <a:xfrm>
              <a:off x="4771524" y="4817749"/>
              <a:ext cx="17281" cy="20798"/>
            </a:xfrm>
            <a:custGeom>
              <a:avLst/>
              <a:gdLst>
                <a:gd name="connsiteX0" fmla="*/ 0 w 17281"/>
                <a:gd name="connsiteY0" fmla="*/ 0 h 20798"/>
                <a:gd name="connsiteX1" fmla="*/ 17281 w 17281"/>
                <a:gd name="connsiteY1" fmla="*/ 0 h 20798"/>
                <a:gd name="connsiteX2" fmla="*/ 17281 w 17281"/>
                <a:gd name="connsiteY2" fmla="*/ 20798 h 20798"/>
                <a:gd name="connsiteX3" fmla="*/ 0 w 17281"/>
                <a:gd name="connsiteY3" fmla="*/ 20798 h 20798"/>
                <a:gd name="connsiteX4" fmla="*/ 0 w 17281"/>
                <a:gd name="connsiteY4" fmla="*/ 0 h 20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81" h="20798">
                  <a:moveTo>
                    <a:pt x="0" y="0"/>
                  </a:moveTo>
                  <a:lnTo>
                    <a:pt x="17281" y="0"/>
                  </a:lnTo>
                  <a:lnTo>
                    <a:pt x="17281" y="20798"/>
                  </a:lnTo>
                  <a:lnTo>
                    <a:pt x="0" y="20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xmlns="" id="{82E21D13-7D19-56B3-4FCB-7921360D2DB7}"/>
                </a:ext>
              </a:extLst>
            </p:cNvPr>
            <p:cNvSpPr/>
            <p:nvPr/>
          </p:nvSpPr>
          <p:spPr>
            <a:xfrm>
              <a:off x="4820660" y="4716304"/>
              <a:ext cx="78604" cy="122242"/>
            </a:xfrm>
            <a:custGeom>
              <a:avLst/>
              <a:gdLst>
                <a:gd name="connsiteX0" fmla="*/ 0 w 78604"/>
                <a:gd name="connsiteY0" fmla="*/ 0 h 122242"/>
                <a:gd name="connsiteX1" fmla="*/ 78605 w 78604"/>
                <a:gd name="connsiteY1" fmla="*/ 0 h 122242"/>
                <a:gd name="connsiteX2" fmla="*/ 78605 w 78604"/>
                <a:gd name="connsiteY2" fmla="*/ 7034 h 122242"/>
                <a:gd name="connsiteX3" fmla="*/ 34219 w 78604"/>
                <a:gd name="connsiteY3" fmla="*/ 122243 h 122242"/>
                <a:gd name="connsiteX4" fmla="*/ 16938 w 78604"/>
                <a:gd name="connsiteY4" fmla="*/ 122243 h 122242"/>
                <a:gd name="connsiteX5" fmla="*/ 58696 w 78604"/>
                <a:gd name="connsiteY5" fmla="*/ 13926 h 122242"/>
                <a:gd name="connsiteX6" fmla="*/ 0 w 78604"/>
                <a:gd name="connsiteY6" fmla="*/ 13926 h 122242"/>
                <a:gd name="connsiteX7" fmla="*/ 0 w 78604"/>
                <a:gd name="connsiteY7" fmla="*/ 0 h 12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604" h="122242">
                  <a:moveTo>
                    <a:pt x="0" y="0"/>
                  </a:moveTo>
                  <a:lnTo>
                    <a:pt x="78605" y="0"/>
                  </a:lnTo>
                  <a:lnTo>
                    <a:pt x="78605" y="7034"/>
                  </a:lnTo>
                  <a:lnTo>
                    <a:pt x="34219" y="122243"/>
                  </a:lnTo>
                  <a:lnTo>
                    <a:pt x="16938" y="122243"/>
                  </a:lnTo>
                  <a:lnTo>
                    <a:pt x="58696" y="13926"/>
                  </a:lnTo>
                  <a:lnTo>
                    <a:pt x="0" y="139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xmlns="" id="{D7312A63-70C7-A244-85B7-88F5E345309C}"/>
                </a:ext>
              </a:extLst>
            </p:cNvPr>
            <p:cNvSpPr/>
            <p:nvPr/>
          </p:nvSpPr>
          <p:spPr>
            <a:xfrm>
              <a:off x="4926531" y="4716304"/>
              <a:ext cx="79089" cy="124607"/>
            </a:xfrm>
            <a:custGeom>
              <a:avLst/>
              <a:gdLst>
                <a:gd name="connsiteX0" fmla="*/ 5154 w 79089"/>
                <a:gd name="connsiteY0" fmla="*/ 0 h 124607"/>
                <a:gd name="connsiteX1" fmla="*/ 70075 w 79089"/>
                <a:gd name="connsiteY1" fmla="*/ 0 h 124607"/>
                <a:gd name="connsiteX2" fmla="*/ 70075 w 79089"/>
                <a:gd name="connsiteY2" fmla="*/ 13926 h 124607"/>
                <a:gd name="connsiteX3" fmla="*/ 20293 w 79089"/>
                <a:gd name="connsiteY3" fmla="*/ 13926 h 124607"/>
                <a:gd name="connsiteX4" fmla="*/ 20293 w 79089"/>
                <a:gd name="connsiteY4" fmla="*/ 43880 h 124607"/>
                <a:gd name="connsiteX5" fmla="*/ 27509 w 79089"/>
                <a:gd name="connsiteY5" fmla="*/ 42082 h 124607"/>
                <a:gd name="connsiteX6" fmla="*/ 34704 w 79089"/>
                <a:gd name="connsiteY6" fmla="*/ 41435 h 124607"/>
                <a:gd name="connsiteX7" fmla="*/ 67125 w 79089"/>
                <a:gd name="connsiteY7" fmla="*/ 52653 h 124607"/>
                <a:gd name="connsiteX8" fmla="*/ 79090 w 79089"/>
                <a:gd name="connsiteY8" fmla="*/ 83031 h 124607"/>
                <a:gd name="connsiteX9" fmla="*/ 66801 w 79089"/>
                <a:gd name="connsiteY9" fmla="*/ 113734 h 124607"/>
                <a:gd name="connsiteX10" fmla="*/ 32178 w 79089"/>
                <a:gd name="connsiteY10" fmla="*/ 124608 h 124607"/>
                <a:gd name="connsiteX11" fmla="*/ 16453 w 79089"/>
                <a:gd name="connsiteY11" fmla="*/ 123314 h 124607"/>
                <a:gd name="connsiteX12" fmla="*/ 0 w 79089"/>
                <a:gd name="connsiteY12" fmla="*/ 119373 h 124607"/>
                <a:gd name="connsiteX13" fmla="*/ 0 w 79089"/>
                <a:gd name="connsiteY13" fmla="*/ 102758 h 124607"/>
                <a:gd name="connsiteX14" fmla="*/ 15220 w 79089"/>
                <a:gd name="connsiteY14" fmla="*/ 108741 h 124607"/>
                <a:gd name="connsiteX15" fmla="*/ 31834 w 79089"/>
                <a:gd name="connsiteY15" fmla="*/ 110702 h 124607"/>
                <a:gd name="connsiteX16" fmla="*/ 54270 w 79089"/>
                <a:gd name="connsiteY16" fmla="*/ 103244 h 124607"/>
                <a:gd name="connsiteX17" fmla="*/ 62536 w 79089"/>
                <a:gd name="connsiteY17" fmla="*/ 83031 h 124607"/>
                <a:gd name="connsiteX18" fmla="*/ 54270 w 79089"/>
                <a:gd name="connsiteY18" fmla="*/ 62799 h 124607"/>
                <a:gd name="connsiteX19" fmla="*/ 31834 w 79089"/>
                <a:gd name="connsiteY19" fmla="*/ 55341 h 124607"/>
                <a:gd name="connsiteX20" fmla="*/ 18575 w 79089"/>
                <a:gd name="connsiteY20" fmla="*/ 56816 h 124607"/>
                <a:gd name="connsiteX21" fmla="*/ 5154 w 79089"/>
                <a:gd name="connsiteY21" fmla="*/ 61404 h 124607"/>
                <a:gd name="connsiteX22" fmla="*/ 5154 w 79089"/>
                <a:gd name="connsiteY22" fmla="*/ 0 h 124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9089" h="124607">
                  <a:moveTo>
                    <a:pt x="5154" y="0"/>
                  </a:moveTo>
                  <a:lnTo>
                    <a:pt x="70075" y="0"/>
                  </a:lnTo>
                  <a:lnTo>
                    <a:pt x="70075" y="13926"/>
                  </a:lnTo>
                  <a:lnTo>
                    <a:pt x="20293" y="13926"/>
                  </a:lnTo>
                  <a:lnTo>
                    <a:pt x="20293" y="43880"/>
                  </a:lnTo>
                  <a:cubicBezTo>
                    <a:pt x="22698" y="43072"/>
                    <a:pt x="25104" y="42466"/>
                    <a:pt x="27509" y="42082"/>
                  </a:cubicBezTo>
                  <a:cubicBezTo>
                    <a:pt x="29914" y="41657"/>
                    <a:pt x="32299" y="41435"/>
                    <a:pt x="34704" y="41435"/>
                  </a:cubicBezTo>
                  <a:cubicBezTo>
                    <a:pt x="48347" y="41435"/>
                    <a:pt x="59161" y="45174"/>
                    <a:pt x="67125" y="52653"/>
                  </a:cubicBezTo>
                  <a:cubicBezTo>
                    <a:pt x="75108" y="60131"/>
                    <a:pt x="79090" y="70257"/>
                    <a:pt x="79090" y="83031"/>
                  </a:cubicBezTo>
                  <a:cubicBezTo>
                    <a:pt x="79090" y="96189"/>
                    <a:pt x="74987" y="106417"/>
                    <a:pt x="66801" y="113734"/>
                  </a:cubicBezTo>
                  <a:cubicBezTo>
                    <a:pt x="58615" y="120990"/>
                    <a:pt x="47074" y="124608"/>
                    <a:pt x="32178" y="124608"/>
                  </a:cubicBezTo>
                  <a:cubicBezTo>
                    <a:pt x="27044" y="124608"/>
                    <a:pt x="21809" y="124183"/>
                    <a:pt x="16453" y="123314"/>
                  </a:cubicBezTo>
                  <a:cubicBezTo>
                    <a:pt x="11157" y="122445"/>
                    <a:pt x="5680" y="121131"/>
                    <a:pt x="0" y="119373"/>
                  </a:cubicBezTo>
                  <a:lnTo>
                    <a:pt x="0" y="102758"/>
                  </a:lnTo>
                  <a:cubicBezTo>
                    <a:pt x="4912" y="105426"/>
                    <a:pt x="9985" y="107427"/>
                    <a:pt x="15220" y="108741"/>
                  </a:cubicBezTo>
                  <a:cubicBezTo>
                    <a:pt x="20455" y="110055"/>
                    <a:pt x="25993" y="110702"/>
                    <a:pt x="31834" y="110702"/>
                  </a:cubicBezTo>
                  <a:cubicBezTo>
                    <a:pt x="41273" y="110702"/>
                    <a:pt x="48752" y="108216"/>
                    <a:pt x="54270" y="103244"/>
                  </a:cubicBezTo>
                  <a:cubicBezTo>
                    <a:pt x="59788" y="98291"/>
                    <a:pt x="62536" y="91541"/>
                    <a:pt x="62536" y="83031"/>
                  </a:cubicBezTo>
                  <a:cubicBezTo>
                    <a:pt x="62536" y="74522"/>
                    <a:pt x="59788" y="67771"/>
                    <a:pt x="54270" y="62799"/>
                  </a:cubicBezTo>
                  <a:cubicBezTo>
                    <a:pt x="48752" y="57827"/>
                    <a:pt x="41273" y="55341"/>
                    <a:pt x="31834" y="55341"/>
                  </a:cubicBezTo>
                  <a:cubicBezTo>
                    <a:pt x="27408" y="55341"/>
                    <a:pt x="23001" y="55826"/>
                    <a:pt x="18575" y="56816"/>
                  </a:cubicBezTo>
                  <a:cubicBezTo>
                    <a:pt x="14209" y="57807"/>
                    <a:pt x="9742" y="59322"/>
                    <a:pt x="5154" y="61404"/>
                  </a:cubicBezTo>
                  <a:lnTo>
                    <a:pt x="5154" y="0"/>
                  </a:ln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xmlns="" id="{C6A8AECD-90CE-19DD-FAEC-13BAF9E14B43}"/>
                </a:ext>
              </a:extLst>
            </p:cNvPr>
            <p:cNvSpPr/>
            <p:nvPr/>
          </p:nvSpPr>
          <p:spPr>
            <a:xfrm>
              <a:off x="5505062" y="4716304"/>
              <a:ext cx="72804" cy="122242"/>
            </a:xfrm>
            <a:custGeom>
              <a:avLst/>
              <a:gdLst>
                <a:gd name="connsiteX0" fmla="*/ 2385 w 72804"/>
                <a:gd name="connsiteY0" fmla="*/ 108317 h 122242"/>
                <a:gd name="connsiteX1" fmla="*/ 29409 w 72804"/>
                <a:gd name="connsiteY1" fmla="*/ 108317 h 122242"/>
                <a:gd name="connsiteX2" fmla="*/ 29409 w 72804"/>
                <a:gd name="connsiteY2" fmla="*/ 15058 h 122242"/>
                <a:gd name="connsiteX3" fmla="*/ 0 w 72804"/>
                <a:gd name="connsiteY3" fmla="*/ 20960 h 122242"/>
                <a:gd name="connsiteX4" fmla="*/ 0 w 72804"/>
                <a:gd name="connsiteY4" fmla="*/ 5902 h 122242"/>
                <a:gd name="connsiteX5" fmla="*/ 29247 w 72804"/>
                <a:gd name="connsiteY5" fmla="*/ 0 h 122242"/>
                <a:gd name="connsiteX6" fmla="*/ 45781 w 72804"/>
                <a:gd name="connsiteY6" fmla="*/ 0 h 122242"/>
                <a:gd name="connsiteX7" fmla="*/ 45781 w 72804"/>
                <a:gd name="connsiteY7" fmla="*/ 108317 h 122242"/>
                <a:gd name="connsiteX8" fmla="*/ 72804 w 72804"/>
                <a:gd name="connsiteY8" fmla="*/ 108317 h 122242"/>
                <a:gd name="connsiteX9" fmla="*/ 72804 w 72804"/>
                <a:gd name="connsiteY9" fmla="*/ 122243 h 122242"/>
                <a:gd name="connsiteX10" fmla="*/ 2385 w 72804"/>
                <a:gd name="connsiteY10" fmla="*/ 122243 h 122242"/>
                <a:gd name="connsiteX11" fmla="*/ 2385 w 72804"/>
                <a:gd name="connsiteY11" fmla="*/ 108317 h 12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2804" h="122242">
                  <a:moveTo>
                    <a:pt x="2385" y="108317"/>
                  </a:moveTo>
                  <a:lnTo>
                    <a:pt x="29409" y="108317"/>
                  </a:lnTo>
                  <a:lnTo>
                    <a:pt x="29409" y="15058"/>
                  </a:lnTo>
                  <a:lnTo>
                    <a:pt x="0" y="20960"/>
                  </a:lnTo>
                  <a:lnTo>
                    <a:pt x="0" y="5902"/>
                  </a:lnTo>
                  <a:lnTo>
                    <a:pt x="29247" y="0"/>
                  </a:lnTo>
                  <a:lnTo>
                    <a:pt x="45781" y="0"/>
                  </a:lnTo>
                  <a:lnTo>
                    <a:pt x="45781" y="108317"/>
                  </a:lnTo>
                  <a:lnTo>
                    <a:pt x="72804" y="108317"/>
                  </a:lnTo>
                  <a:lnTo>
                    <a:pt x="72804" y="122243"/>
                  </a:lnTo>
                  <a:lnTo>
                    <a:pt x="2385" y="122243"/>
                  </a:lnTo>
                  <a:lnTo>
                    <a:pt x="2385" y="108317"/>
                  </a:ln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xmlns="" id="{485769BA-4AE4-93A5-E708-E0E9ECD9EF22}"/>
                </a:ext>
              </a:extLst>
            </p:cNvPr>
            <p:cNvSpPr/>
            <p:nvPr/>
          </p:nvSpPr>
          <p:spPr>
            <a:xfrm>
              <a:off x="5611256" y="4817749"/>
              <a:ext cx="17281" cy="20798"/>
            </a:xfrm>
            <a:custGeom>
              <a:avLst/>
              <a:gdLst>
                <a:gd name="connsiteX0" fmla="*/ 0 w 17281"/>
                <a:gd name="connsiteY0" fmla="*/ 0 h 20798"/>
                <a:gd name="connsiteX1" fmla="*/ 17281 w 17281"/>
                <a:gd name="connsiteY1" fmla="*/ 0 h 20798"/>
                <a:gd name="connsiteX2" fmla="*/ 17281 w 17281"/>
                <a:gd name="connsiteY2" fmla="*/ 20798 h 20798"/>
                <a:gd name="connsiteX3" fmla="*/ 0 w 17281"/>
                <a:gd name="connsiteY3" fmla="*/ 20798 h 20798"/>
                <a:gd name="connsiteX4" fmla="*/ 0 w 17281"/>
                <a:gd name="connsiteY4" fmla="*/ 0 h 20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81" h="20798">
                  <a:moveTo>
                    <a:pt x="0" y="0"/>
                  </a:moveTo>
                  <a:lnTo>
                    <a:pt x="17281" y="0"/>
                  </a:lnTo>
                  <a:lnTo>
                    <a:pt x="17281" y="20798"/>
                  </a:lnTo>
                  <a:lnTo>
                    <a:pt x="0" y="20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xmlns="" id="{6CAB5767-29BA-DADA-EAAC-7AA0495F6D31}"/>
                </a:ext>
              </a:extLst>
            </p:cNvPr>
            <p:cNvSpPr/>
            <p:nvPr/>
          </p:nvSpPr>
          <p:spPr>
            <a:xfrm>
              <a:off x="5657683" y="4714101"/>
              <a:ext cx="84506" cy="126810"/>
            </a:xfrm>
            <a:custGeom>
              <a:avLst/>
              <a:gdLst>
                <a:gd name="connsiteX0" fmla="*/ 42264 w 84506"/>
                <a:gd name="connsiteY0" fmla="*/ 13097 h 126810"/>
                <a:gd name="connsiteX1" fmla="*/ 23022 w 84506"/>
                <a:gd name="connsiteY1" fmla="*/ 25710 h 126810"/>
                <a:gd name="connsiteX2" fmla="*/ 16635 w 84506"/>
                <a:gd name="connsiteY2" fmla="*/ 63446 h 126810"/>
                <a:gd name="connsiteX3" fmla="*/ 23022 w 84506"/>
                <a:gd name="connsiteY3" fmla="*/ 101202 h 126810"/>
                <a:gd name="connsiteX4" fmla="*/ 42264 w 84506"/>
                <a:gd name="connsiteY4" fmla="*/ 113713 h 126810"/>
                <a:gd name="connsiteX5" fmla="*/ 61505 w 84506"/>
                <a:gd name="connsiteY5" fmla="*/ 101202 h 126810"/>
                <a:gd name="connsiteX6" fmla="*/ 67974 w 84506"/>
                <a:gd name="connsiteY6" fmla="*/ 63446 h 126810"/>
                <a:gd name="connsiteX7" fmla="*/ 61505 w 84506"/>
                <a:gd name="connsiteY7" fmla="*/ 25710 h 126810"/>
                <a:gd name="connsiteX8" fmla="*/ 42264 w 84506"/>
                <a:gd name="connsiteY8" fmla="*/ 13097 h 126810"/>
                <a:gd name="connsiteX9" fmla="*/ 42264 w 84506"/>
                <a:gd name="connsiteY9" fmla="*/ 0 h 126810"/>
                <a:gd name="connsiteX10" fmla="*/ 73613 w 84506"/>
                <a:gd name="connsiteY10" fmla="*/ 16291 h 126810"/>
                <a:gd name="connsiteX11" fmla="*/ 84507 w 84506"/>
                <a:gd name="connsiteY11" fmla="*/ 63446 h 126810"/>
                <a:gd name="connsiteX12" fmla="*/ 73613 w 84506"/>
                <a:gd name="connsiteY12" fmla="*/ 110601 h 126810"/>
                <a:gd name="connsiteX13" fmla="*/ 42264 w 84506"/>
                <a:gd name="connsiteY13" fmla="*/ 126811 h 126810"/>
                <a:gd name="connsiteX14" fmla="*/ 10814 w 84506"/>
                <a:gd name="connsiteY14" fmla="*/ 110601 h 126810"/>
                <a:gd name="connsiteX15" fmla="*/ 0 w 84506"/>
                <a:gd name="connsiteY15" fmla="*/ 63446 h 126810"/>
                <a:gd name="connsiteX16" fmla="*/ 10814 w 84506"/>
                <a:gd name="connsiteY16" fmla="*/ 16291 h 126810"/>
                <a:gd name="connsiteX17" fmla="*/ 42264 w 84506"/>
                <a:gd name="connsiteY17" fmla="*/ 0 h 12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506" h="126810">
                  <a:moveTo>
                    <a:pt x="42264" y="13097"/>
                  </a:moveTo>
                  <a:cubicBezTo>
                    <a:pt x="33754" y="13097"/>
                    <a:pt x="27327" y="17301"/>
                    <a:pt x="23022" y="25710"/>
                  </a:cubicBezTo>
                  <a:cubicBezTo>
                    <a:pt x="18757" y="34057"/>
                    <a:pt x="16635" y="46629"/>
                    <a:pt x="16635" y="63446"/>
                  </a:cubicBezTo>
                  <a:cubicBezTo>
                    <a:pt x="16635" y="80201"/>
                    <a:pt x="18757" y="92794"/>
                    <a:pt x="23022" y="101202"/>
                  </a:cubicBezTo>
                  <a:cubicBezTo>
                    <a:pt x="27327" y="109549"/>
                    <a:pt x="33754" y="113713"/>
                    <a:pt x="42264" y="113713"/>
                  </a:cubicBezTo>
                  <a:cubicBezTo>
                    <a:pt x="50834" y="113713"/>
                    <a:pt x="57241" y="109549"/>
                    <a:pt x="61505" y="101202"/>
                  </a:cubicBezTo>
                  <a:cubicBezTo>
                    <a:pt x="65811" y="92794"/>
                    <a:pt x="67974" y="80201"/>
                    <a:pt x="67974" y="63446"/>
                  </a:cubicBezTo>
                  <a:cubicBezTo>
                    <a:pt x="67974" y="46629"/>
                    <a:pt x="65811" y="34057"/>
                    <a:pt x="61505" y="25710"/>
                  </a:cubicBezTo>
                  <a:cubicBezTo>
                    <a:pt x="57241" y="17301"/>
                    <a:pt x="50834" y="13097"/>
                    <a:pt x="42264" y="13097"/>
                  </a:cubicBezTo>
                  <a:moveTo>
                    <a:pt x="42264" y="0"/>
                  </a:moveTo>
                  <a:cubicBezTo>
                    <a:pt x="55947" y="0"/>
                    <a:pt x="66397" y="5437"/>
                    <a:pt x="73613" y="16291"/>
                  </a:cubicBezTo>
                  <a:cubicBezTo>
                    <a:pt x="80869" y="27104"/>
                    <a:pt x="84507" y="42809"/>
                    <a:pt x="84507" y="63446"/>
                  </a:cubicBezTo>
                  <a:cubicBezTo>
                    <a:pt x="84507" y="84022"/>
                    <a:pt x="80869" y="99747"/>
                    <a:pt x="73613" y="110601"/>
                  </a:cubicBezTo>
                  <a:cubicBezTo>
                    <a:pt x="66397" y="121414"/>
                    <a:pt x="55947" y="126811"/>
                    <a:pt x="42264" y="126811"/>
                  </a:cubicBezTo>
                  <a:cubicBezTo>
                    <a:pt x="28560" y="126811"/>
                    <a:pt x="18069" y="121414"/>
                    <a:pt x="10814" y="110601"/>
                  </a:cubicBezTo>
                  <a:cubicBezTo>
                    <a:pt x="3598" y="99747"/>
                    <a:pt x="0" y="84022"/>
                    <a:pt x="0" y="63446"/>
                  </a:cubicBezTo>
                  <a:cubicBezTo>
                    <a:pt x="0" y="42809"/>
                    <a:pt x="3598" y="27104"/>
                    <a:pt x="10814" y="16291"/>
                  </a:cubicBezTo>
                  <a:cubicBezTo>
                    <a:pt x="18069" y="5437"/>
                    <a:pt x="28560" y="0"/>
                    <a:pt x="42264" y="0"/>
                  </a:cubicBez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xmlns="" id="{C3C976B6-CA34-C6E3-60E1-262DF659CC8A}"/>
                </a:ext>
              </a:extLst>
            </p:cNvPr>
            <p:cNvSpPr/>
            <p:nvPr/>
          </p:nvSpPr>
          <p:spPr>
            <a:xfrm>
              <a:off x="5764383" y="4714101"/>
              <a:ext cx="84486" cy="126810"/>
            </a:xfrm>
            <a:custGeom>
              <a:avLst/>
              <a:gdLst>
                <a:gd name="connsiteX0" fmla="*/ 42243 w 84486"/>
                <a:gd name="connsiteY0" fmla="*/ 13097 h 126810"/>
                <a:gd name="connsiteX1" fmla="*/ 23002 w 84486"/>
                <a:gd name="connsiteY1" fmla="*/ 25710 h 126810"/>
                <a:gd name="connsiteX2" fmla="*/ 16614 w 84486"/>
                <a:gd name="connsiteY2" fmla="*/ 63446 h 126810"/>
                <a:gd name="connsiteX3" fmla="*/ 23002 w 84486"/>
                <a:gd name="connsiteY3" fmla="*/ 101202 h 126810"/>
                <a:gd name="connsiteX4" fmla="*/ 42243 w 84486"/>
                <a:gd name="connsiteY4" fmla="*/ 113713 h 126810"/>
                <a:gd name="connsiteX5" fmla="*/ 61485 w 84486"/>
                <a:gd name="connsiteY5" fmla="*/ 101202 h 126810"/>
                <a:gd name="connsiteX6" fmla="*/ 67953 w 84486"/>
                <a:gd name="connsiteY6" fmla="*/ 63446 h 126810"/>
                <a:gd name="connsiteX7" fmla="*/ 61485 w 84486"/>
                <a:gd name="connsiteY7" fmla="*/ 25710 h 126810"/>
                <a:gd name="connsiteX8" fmla="*/ 42243 w 84486"/>
                <a:gd name="connsiteY8" fmla="*/ 13097 h 126810"/>
                <a:gd name="connsiteX9" fmla="*/ 42243 w 84486"/>
                <a:gd name="connsiteY9" fmla="*/ 0 h 126810"/>
                <a:gd name="connsiteX10" fmla="*/ 73592 w 84486"/>
                <a:gd name="connsiteY10" fmla="*/ 16291 h 126810"/>
                <a:gd name="connsiteX11" fmla="*/ 84487 w 84486"/>
                <a:gd name="connsiteY11" fmla="*/ 63446 h 126810"/>
                <a:gd name="connsiteX12" fmla="*/ 73592 w 84486"/>
                <a:gd name="connsiteY12" fmla="*/ 110601 h 126810"/>
                <a:gd name="connsiteX13" fmla="*/ 42243 w 84486"/>
                <a:gd name="connsiteY13" fmla="*/ 126811 h 126810"/>
                <a:gd name="connsiteX14" fmla="*/ 10793 w 84486"/>
                <a:gd name="connsiteY14" fmla="*/ 110601 h 126810"/>
                <a:gd name="connsiteX15" fmla="*/ 0 w 84486"/>
                <a:gd name="connsiteY15" fmla="*/ 63446 h 126810"/>
                <a:gd name="connsiteX16" fmla="*/ 10793 w 84486"/>
                <a:gd name="connsiteY16" fmla="*/ 16291 h 126810"/>
                <a:gd name="connsiteX17" fmla="*/ 42243 w 84486"/>
                <a:gd name="connsiteY17" fmla="*/ 0 h 126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486" h="126810">
                  <a:moveTo>
                    <a:pt x="42243" y="13097"/>
                  </a:moveTo>
                  <a:cubicBezTo>
                    <a:pt x="33734" y="13097"/>
                    <a:pt x="27307" y="17301"/>
                    <a:pt x="23002" y="25710"/>
                  </a:cubicBezTo>
                  <a:cubicBezTo>
                    <a:pt x="18737" y="34057"/>
                    <a:pt x="16614" y="46629"/>
                    <a:pt x="16614" y="63446"/>
                  </a:cubicBezTo>
                  <a:cubicBezTo>
                    <a:pt x="16614" y="80201"/>
                    <a:pt x="18737" y="92794"/>
                    <a:pt x="23002" y="101202"/>
                  </a:cubicBezTo>
                  <a:cubicBezTo>
                    <a:pt x="27307" y="109549"/>
                    <a:pt x="33734" y="113713"/>
                    <a:pt x="42243" y="113713"/>
                  </a:cubicBezTo>
                  <a:cubicBezTo>
                    <a:pt x="50813" y="113713"/>
                    <a:pt x="57221" y="109549"/>
                    <a:pt x="61485" y="101202"/>
                  </a:cubicBezTo>
                  <a:cubicBezTo>
                    <a:pt x="65790" y="92794"/>
                    <a:pt x="67953" y="80201"/>
                    <a:pt x="67953" y="63446"/>
                  </a:cubicBezTo>
                  <a:cubicBezTo>
                    <a:pt x="67953" y="46629"/>
                    <a:pt x="65790" y="34057"/>
                    <a:pt x="61485" y="25710"/>
                  </a:cubicBezTo>
                  <a:cubicBezTo>
                    <a:pt x="57221" y="17301"/>
                    <a:pt x="50813" y="13097"/>
                    <a:pt x="42243" y="13097"/>
                  </a:cubicBezTo>
                  <a:moveTo>
                    <a:pt x="42243" y="0"/>
                  </a:moveTo>
                  <a:cubicBezTo>
                    <a:pt x="55947" y="0"/>
                    <a:pt x="66397" y="5437"/>
                    <a:pt x="73592" y="16291"/>
                  </a:cubicBezTo>
                  <a:cubicBezTo>
                    <a:pt x="80848" y="27104"/>
                    <a:pt x="84487" y="42809"/>
                    <a:pt x="84487" y="63446"/>
                  </a:cubicBezTo>
                  <a:cubicBezTo>
                    <a:pt x="84487" y="84022"/>
                    <a:pt x="80848" y="99747"/>
                    <a:pt x="73592" y="110601"/>
                  </a:cubicBezTo>
                  <a:cubicBezTo>
                    <a:pt x="66397" y="121414"/>
                    <a:pt x="55947" y="126811"/>
                    <a:pt x="42243" y="126811"/>
                  </a:cubicBezTo>
                  <a:cubicBezTo>
                    <a:pt x="28540" y="126811"/>
                    <a:pt x="18049" y="121414"/>
                    <a:pt x="10793" y="110601"/>
                  </a:cubicBezTo>
                  <a:cubicBezTo>
                    <a:pt x="3598" y="99747"/>
                    <a:pt x="0" y="84022"/>
                    <a:pt x="0" y="63446"/>
                  </a:cubicBezTo>
                  <a:cubicBezTo>
                    <a:pt x="0" y="42809"/>
                    <a:pt x="3598" y="27104"/>
                    <a:pt x="10793" y="16291"/>
                  </a:cubicBezTo>
                  <a:cubicBezTo>
                    <a:pt x="18049" y="5437"/>
                    <a:pt x="28540" y="0"/>
                    <a:pt x="42243" y="0"/>
                  </a:cubicBez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xmlns="" id="{DD0C0B7D-30D7-C631-92C7-13E6EBA35BDA}"/>
                </a:ext>
              </a:extLst>
            </p:cNvPr>
            <p:cNvSpPr/>
            <p:nvPr/>
          </p:nvSpPr>
          <p:spPr>
            <a:xfrm>
              <a:off x="3889872" y="4915697"/>
              <a:ext cx="108781" cy="87861"/>
            </a:xfrm>
            <a:custGeom>
              <a:avLst/>
              <a:gdLst>
                <a:gd name="connsiteX0" fmla="*/ 108782 w 108781"/>
                <a:gd name="connsiteY0" fmla="*/ 11460 h 87861"/>
                <a:gd name="connsiteX1" fmla="*/ 108216 w 108781"/>
                <a:gd name="connsiteY1" fmla="*/ 14108 h 87861"/>
                <a:gd name="connsiteX2" fmla="*/ 106134 w 108781"/>
                <a:gd name="connsiteY2" fmla="*/ 20819 h 87861"/>
                <a:gd name="connsiteX3" fmla="*/ 102152 w 108781"/>
                <a:gd name="connsiteY3" fmla="*/ 31147 h 87861"/>
                <a:gd name="connsiteX4" fmla="*/ 95725 w 108781"/>
                <a:gd name="connsiteY4" fmla="*/ 43456 h 87861"/>
                <a:gd name="connsiteX5" fmla="*/ 86427 w 108781"/>
                <a:gd name="connsiteY5" fmla="*/ 56998 h 87861"/>
                <a:gd name="connsiteX6" fmla="*/ 84729 w 108781"/>
                <a:gd name="connsiteY6" fmla="*/ 59747 h 87861"/>
                <a:gd name="connsiteX7" fmla="*/ 84547 w 108781"/>
                <a:gd name="connsiteY7" fmla="*/ 63809 h 87861"/>
                <a:gd name="connsiteX8" fmla="*/ 90510 w 108781"/>
                <a:gd name="connsiteY8" fmla="*/ 83516 h 87861"/>
                <a:gd name="connsiteX9" fmla="*/ 91258 w 108781"/>
                <a:gd name="connsiteY9" fmla="*/ 83516 h 87861"/>
                <a:gd name="connsiteX10" fmla="*/ 93259 w 108781"/>
                <a:gd name="connsiteY10" fmla="*/ 82951 h 87861"/>
                <a:gd name="connsiteX11" fmla="*/ 96088 w 108781"/>
                <a:gd name="connsiteY11" fmla="*/ 81515 h 87861"/>
                <a:gd name="connsiteX12" fmla="*/ 98938 w 108781"/>
                <a:gd name="connsiteY12" fmla="*/ 78686 h 87861"/>
                <a:gd name="connsiteX13" fmla="*/ 101404 w 108781"/>
                <a:gd name="connsiteY13" fmla="*/ 74037 h 87861"/>
                <a:gd name="connsiteX14" fmla="*/ 103951 w 108781"/>
                <a:gd name="connsiteY14" fmla="*/ 72137 h 87861"/>
                <a:gd name="connsiteX15" fmla="*/ 106235 w 108781"/>
                <a:gd name="connsiteY15" fmla="*/ 74037 h 87861"/>
                <a:gd name="connsiteX16" fmla="*/ 101485 w 108781"/>
                <a:gd name="connsiteY16" fmla="*/ 82647 h 87861"/>
                <a:gd name="connsiteX17" fmla="*/ 89944 w 108781"/>
                <a:gd name="connsiteY17" fmla="*/ 87862 h 87861"/>
                <a:gd name="connsiteX18" fmla="*/ 78767 w 108781"/>
                <a:gd name="connsiteY18" fmla="*/ 83597 h 87861"/>
                <a:gd name="connsiteX19" fmla="*/ 72319 w 108781"/>
                <a:gd name="connsiteY19" fmla="*/ 71490 h 87861"/>
                <a:gd name="connsiteX20" fmla="*/ 31430 w 108781"/>
                <a:gd name="connsiteY20" fmla="*/ 87862 h 87861"/>
                <a:gd name="connsiteX21" fmla="*/ 8509 w 108781"/>
                <a:gd name="connsiteY21" fmla="*/ 78483 h 87861"/>
                <a:gd name="connsiteX22" fmla="*/ 0 w 108781"/>
                <a:gd name="connsiteY22" fmla="*/ 55017 h 87861"/>
                <a:gd name="connsiteX23" fmla="*/ 7377 w 108781"/>
                <a:gd name="connsiteY23" fmla="*/ 28782 h 87861"/>
                <a:gd name="connsiteX24" fmla="*/ 26983 w 108781"/>
                <a:gd name="connsiteY24" fmla="*/ 8044 h 87861"/>
                <a:gd name="connsiteX25" fmla="*/ 52168 w 108781"/>
                <a:gd name="connsiteY25" fmla="*/ 0 h 87861"/>
                <a:gd name="connsiteX26" fmla="*/ 61061 w 108781"/>
                <a:gd name="connsiteY26" fmla="*/ 1233 h 87861"/>
                <a:gd name="connsiteX27" fmla="*/ 69772 w 108781"/>
                <a:gd name="connsiteY27" fmla="*/ 5296 h 87861"/>
                <a:gd name="connsiteX28" fmla="*/ 77352 w 108781"/>
                <a:gd name="connsiteY28" fmla="*/ 12693 h 87861"/>
                <a:gd name="connsiteX29" fmla="*/ 82546 w 108781"/>
                <a:gd name="connsiteY29" fmla="*/ 24133 h 87861"/>
                <a:gd name="connsiteX30" fmla="*/ 84547 w 108781"/>
                <a:gd name="connsiteY30" fmla="*/ 39959 h 87861"/>
                <a:gd name="connsiteX31" fmla="*/ 84547 w 108781"/>
                <a:gd name="connsiteY31" fmla="*/ 51985 h 87861"/>
                <a:gd name="connsiteX32" fmla="*/ 103567 w 108781"/>
                <a:gd name="connsiteY32" fmla="*/ 13542 h 87861"/>
                <a:gd name="connsiteX33" fmla="*/ 105083 w 108781"/>
                <a:gd name="connsiteY33" fmla="*/ 9742 h 87861"/>
                <a:gd name="connsiteX34" fmla="*/ 106417 w 108781"/>
                <a:gd name="connsiteY34" fmla="*/ 9459 h 87861"/>
                <a:gd name="connsiteX35" fmla="*/ 107933 w 108781"/>
                <a:gd name="connsiteY35" fmla="*/ 10025 h 87861"/>
                <a:gd name="connsiteX36" fmla="*/ 108681 w 108781"/>
                <a:gd name="connsiteY36" fmla="*/ 10975 h 87861"/>
                <a:gd name="connsiteX37" fmla="*/ 108782 w 108781"/>
                <a:gd name="connsiteY37" fmla="*/ 11460 h 87861"/>
                <a:gd name="connsiteX38" fmla="*/ 71571 w 108781"/>
                <a:gd name="connsiteY38" fmla="*/ 66457 h 87861"/>
                <a:gd name="connsiteX39" fmla="*/ 71187 w 108781"/>
                <a:gd name="connsiteY39" fmla="*/ 44790 h 87861"/>
                <a:gd name="connsiteX40" fmla="*/ 71187 w 108781"/>
                <a:gd name="connsiteY40" fmla="*/ 39393 h 87861"/>
                <a:gd name="connsiteX41" fmla="*/ 71005 w 108781"/>
                <a:gd name="connsiteY41" fmla="*/ 33613 h 87861"/>
                <a:gd name="connsiteX42" fmla="*/ 70439 w 108781"/>
                <a:gd name="connsiteY42" fmla="*/ 27448 h 87861"/>
                <a:gd name="connsiteX43" fmla="*/ 69489 w 108781"/>
                <a:gd name="connsiteY43" fmla="*/ 21688 h 87861"/>
                <a:gd name="connsiteX44" fmla="*/ 67872 w 108781"/>
                <a:gd name="connsiteY44" fmla="*/ 16089 h 87861"/>
                <a:gd name="connsiteX45" fmla="*/ 65427 w 108781"/>
                <a:gd name="connsiteY45" fmla="*/ 11460 h 87861"/>
                <a:gd name="connsiteX46" fmla="*/ 62112 w 108781"/>
                <a:gd name="connsiteY46" fmla="*/ 7580 h 87861"/>
                <a:gd name="connsiteX47" fmla="*/ 57645 w 108781"/>
                <a:gd name="connsiteY47" fmla="*/ 5215 h 87861"/>
                <a:gd name="connsiteX48" fmla="*/ 51965 w 108781"/>
                <a:gd name="connsiteY48" fmla="*/ 4265 h 87861"/>
                <a:gd name="connsiteX49" fmla="*/ 44022 w 108781"/>
                <a:gd name="connsiteY49" fmla="*/ 5679 h 87861"/>
                <a:gd name="connsiteX50" fmla="*/ 34927 w 108781"/>
                <a:gd name="connsiteY50" fmla="*/ 11258 h 87861"/>
                <a:gd name="connsiteX51" fmla="*/ 25548 w 108781"/>
                <a:gd name="connsiteY51" fmla="*/ 22051 h 87861"/>
                <a:gd name="connsiteX52" fmla="*/ 17706 w 108781"/>
                <a:gd name="connsiteY52" fmla="*/ 41940 h 87861"/>
                <a:gd name="connsiteX53" fmla="*/ 14391 w 108781"/>
                <a:gd name="connsiteY53" fmla="*/ 62395 h 87861"/>
                <a:gd name="connsiteX54" fmla="*/ 18838 w 108781"/>
                <a:gd name="connsiteY54" fmla="*/ 77837 h 87861"/>
                <a:gd name="connsiteX55" fmla="*/ 31814 w 108781"/>
                <a:gd name="connsiteY55" fmla="*/ 83516 h 87861"/>
                <a:gd name="connsiteX56" fmla="*/ 71571 w 108781"/>
                <a:gd name="connsiteY56" fmla="*/ 66457 h 87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108781" h="87861">
                  <a:moveTo>
                    <a:pt x="108782" y="11460"/>
                  </a:moveTo>
                  <a:cubicBezTo>
                    <a:pt x="108660" y="12087"/>
                    <a:pt x="108478" y="12976"/>
                    <a:pt x="108216" y="14108"/>
                  </a:cubicBezTo>
                  <a:cubicBezTo>
                    <a:pt x="107953" y="15179"/>
                    <a:pt x="107266" y="17423"/>
                    <a:pt x="106134" y="20819"/>
                  </a:cubicBezTo>
                  <a:cubicBezTo>
                    <a:pt x="105002" y="24234"/>
                    <a:pt x="103668" y="27670"/>
                    <a:pt x="102152" y="31147"/>
                  </a:cubicBezTo>
                  <a:cubicBezTo>
                    <a:pt x="100697" y="34563"/>
                    <a:pt x="98554" y="38666"/>
                    <a:pt x="95725" y="43456"/>
                  </a:cubicBezTo>
                  <a:cubicBezTo>
                    <a:pt x="92935" y="48186"/>
                    <a:pt x="89843" y="52693"/>
                    <a:pt x="86427" y="56998"/>
                  </a:cubicBezTo>
                  <a:cubicBezTo>
                    <a:pt x="85477" y="58130"/>
                    <a:pt x="84911" y="59039"/>
                    <a:pt x="84729" y="59747"/>
                  </a:cubicBezTo>
                  <a:cubicBezTo>
                    <a:pt x="84608" y="60374"/>
                    <a:pt x="84547" y="61728"/>
                    <a:pt x="84547" y="63809"/>
                  </a:cubicBezTo>
                  <a:cubicBezTo>
                    <a:pt x="84547" y="76947"/>
                    <a:pt x="86528" y="83516"/>
                    <a:pt x="90510" y="83516"/>
                  </a:cubicBezTo>
                  <a:cubicBezTo>
                    <a:pt x="90692" y="83516"/>
                    <a:pt x="90954" y="83516"/>
                    <a:pt x="91258" y="83516"/>
                  </a:cubicBezTo>
                  <a:cubicBezTo>
                    <a:pt x="91642" y="83456"/>
                    <a:pt x="92309" y="83254"/>
                    <a:pt x="93259" y="82951"/>
                  </a:cubicBezTo>
                  <a:cubicBezTo>
                    <a:pt x="94269" y="82566"/>
                    <a:pt x="95219" y="82081"/>
                    <a:pt x="96088" y="81515"/>
                  </a:cubicBezTo>
                  <a:cubicBezTo>
                    <a:pt x="96978" y="80889"/>
                    <a:pt x="97928" y="79939"/>
                    <a:pt x="98938" y="78686"/>
                  </a:cubicBezTo>
                  <a:cubicBezTo>
                    <a:pt x="99949" y="77352"/>
                    <a:pt x="100778" y="75795"/>
                    <a:pt x="101404" y="74037"/>
                  </a:cubicBezTo>
                  <a:cubicBezTo>
                    <a:pt x="101970" y="72764"/>
                    <a:pt x="102819" y="72137"/>
                    <a:pt x="103951" y="72137"/>
                  </a:cubicBezTo>
                  <a:cubicBezTo>
                    <a:pt x="105467" y="72137"/>
                    <a:pt x="106235" y="72764"/>
                    <a:pt x="106235" y="74037"/>
                  </a:cubicBezTo>
                  <a:cubicBezTo>
                    <a:pt x="106235" y="76321"/>
                    <a:pt x="104658" y="79191"/>
                    <a:pt x="101485" y="82647"/>
                  </a:cubicBezTo>
                  <a:cubicBezTo>
                    <a:pt x="98332" y="86124"/>
                    <a:pt x="94492" y="87862"/>
                    <a:pt x="89944" y="87862"/>
                  </a:cubicBezTo>
                  <a:cubicBezTo>
                    <a:pt x="85598" y="87862"/>
                    <a:pt x="81859" y="86447"/>
                    <a:pt x="78767" y="83597"/>
                  </a:cubicBezTo>
                  <a:cubicBezTo>
                    <a:pt x="75735" y="80707"/>
                    <a:pt x="73592" y="76665"/>
                    <a:pt x="72319" y="71490"/>
                  </a:cubicBezTo>
                  <a:cubicBezTo>
                    <a:pt x="58696" y="82405"/>
                    <a:pt x="45073" y="87862"/>
                    <a:pt x="31430" y="87862"/>
                  </a:cubicBezTo>
                  <a:cubicBezTo>
                    <a:pt x="21829" y="87862"/>
                    <a:pt x="14189" y="84729"/>
                    <a:pt x="8509" y="78483"/>
                  </a:cubicBezTo>
                  <a:cubicBezTo>
                    <a:pt x="2830" y="72177"/>
                    <a:pt x="0" y="64355"/>
                    <a:pt x="0" y="55017"/>
                  </a:cubicBezTo>
                  <a:cubicBezTo>
                    <a:pt x="0" y="46043"/>
                    <a:pt x="2466" y="37291"/>
                    <a:pt x="7377" y="28782"/>
                  </a:cubicBezTo>
                  <a:cubicBezTo>
                    <a:pt x="12370" y="20273"/>
                    <a:pt x="18899" y="13360"/>
                    <a:pt x="26983" y="8044"/>
                  </a:cubicBezTo>
                  <a:cubicBezTo>
                    <a:pt x="35129" y="2688"/>
                    <a:pt x="43517" y="0"/>
                    <a:pt x="52168" y="0"/>
                  </a:cubicBezTo>
                  <a:cubicBezTo>
                    <a:pt x="55199" y="0"/>
                    <a:pt x="58170" y="404"/>
                    <a:pt x="61061" y="1233"/>
                  </a:cubicBezTo>
                  <a:cubicBezTo>
                    <a:pt x="63971" y="1981"/>
                    <a:pt x="66882" y="3335"/>
                    <a:pt x="69772" y="5296"/>
                  </a:cubicBezTo>
                  <a:cubicBezTo>
                    <a:pt x="72683" y="7256"/>
                    <a:pt x="75209" y="9722"/>
                    <a:pt x="77352" y="12693"/>
                  </a:cubicBezTo>
                  <a:cubicBezTo>
                    <a:pt x="79494" y="15664"/>
                    <a:pt x="81233" y="19464"/>
                    <a:pt x="82546" y="24133"/>
                  </a:cubicBezTo>
                  <a:cubicBezTo>
                    <a:pt x="83880" y="28802"/>
                    <a:pt x="84547" y="34078"/>
                    <a:pt x="84547" y="39959"/>
                  </a:cubicBezTo>
                  <a:lnTo>
                    <a:pt x="84547" y="51985"/>
                  </a:lnTo>
                  <a:cubicBezTo>
                    <a:pt x="92875" y="41435"/>
                    <a:pt x="99221" y="28620"/>
                    <a:pt x="103567" y="13542"/>
                  </a:cubicBezTo>
                  <a:cubicBezTo>
                    <a:pt x="104193" y="11258"/>
                    <a:pt x="104699" y="10005"/>
                    <a:pt x="105083" y="9742"/>
                  </a:cubicBezTo>
                  <a:cubicBezTo>
                    <a:pt x="105345" y="9560"/>
                    <a:pt x="105790" y="9459"/>
                    <a:pt x="106417" y="9459"/>
                  </a:cubicBezTo>
                  <a:cubicBezTo>
                    <a:pt x="107043" y="9459"/>
                    <a:pt x="107549" y="9641"/>
                    <a:pt x="107933" y="10025"/>
                  </a:cubicBezTo>
                  <a:cubicBezTo>
                    <a:pt x="108377" y="10349"/>
                    <a:pt x="108620" y="10672"/>
                    <a:pt x="108681" y="10975"/>
                  </a:cubicBezTo>
                  <a:lnTo>
                    <a:pt x="108782" y="11460"/>
                  </a:lnTo>
                  <a:moveTo>
                    <a:pt x="71571" y="66457"/>
                  </a:moveTo>
                  <a:cubicBezTo>
                    <a:pt x="71308" y="64254"/>
                    <a:pt x="71187" y="57018"/>
                    <a:pt x="71187" y="44790"/>
                  </a:cubicBezTo>
                  <a:cubicBezTo>
                    <a:pt x="71187" y="42445"/>
                    <a:pt x="71187" y="40647"/>
                    <a:pt x="71187" y="39393"/>
                  </a:cubicBezTo>
                  <a:cubicBezTo>
                    <a:pt x="71187" y="38059"/>
                    <a:pt x="71127" y="36139"/>
                    <a:pt x="71005" y="33613"/>
                  </a:cubicBezTo>
                  <a:cubicBezTo>
                    <a:pt x="70884" y="31086"/>
                    <a:pt x="70702" y="29045"/>
                    <a:pt x="70439" y="27448"/>
                  </a:cubicBezTo>
                  <a:cubicBezTo>
                    <a:pt x="70257" y="25872"/>
                    <a:pt x="69934" y="23951"/>
                    <a:pt x="69489" y="21688"/>
                  </a:cubicBezTo>
                  <a:cubicBezTo>
                    <a:pt x="69045" y="19404"/>
                    <a:pt x="68499" y="17544"/>
                    <a:pt x="67872" y="16089"/>
                  </a:cubicBezTo>
                  <a:cubicBezTo>
                    <a:pt x="67246" y="14654"/>
                    <a:pt x="66417" y="13097"/>
                    <a:pt x="65427" y="11460"/>
                  </a:cubicBezTo>
                  <a:cubicBezTo>
                    <a:pt x="64477" y="9823"/>
                    <a:pt x="63365" y="8529"/>
                    <a:pt x="62112" y="7580"/>
                  </a:cubicBezTo>
                  <a:cubicBezTo>
                    <a:pt x="60919" y="6630"/>
                    <a:pt x="59424" y="5841"/>
                    <a:pt x="57645" y="5215"/>
                  </a:cubicBezTo>
                  <a:cubicBezTo>
                    <a:pt x="55947" y="4588"/>
                    <a:pt x="54047" y="4265"/>
                    <a:pt x="51965" y="4265"/>
                  </a:cubicBezTo>
                  <a:cubicBezTo>
                    <a:pt x="49378" y="4265"/>
                    <a:pt x="46730" y="4730"/>
                    <a:pt x="44022" y="5679"/>
                  </a:cubicBezTo>
                  <a:cubicBezTo>
                    <a:pt x="41374" y="6569"/>
                    <a:pt x="38343" y="8429"/>
                    <a:pt x="34927" y="11258"/>
                  </a:cubicBezTo>
                  <a:cubicBezTo>
                    <a:pt x="31511" y="14027"/>
                    <a:pt x="28398" y="17625"/>
                    <a:pt x="25548" y="22051"/>
                  </a:cubicBezTo>
                  <a:cubicBezTo>
                    <a:pt x="22577" y="26720"/>
                    <a:pt x="19970" y="33350"/>
                    <a:pt x="17706" y="41940"/>
                  </a:cubicBezTo>
                  <a:cubicBezTo>
                    <a:pt x="15503" y="50470"/>
                    <a:pt x="14391" y="57281"/>
                    <a:pt x="14391" y="62395"/>
                  </a:cubicBezTo>
                  <a:cubicBezTo>
                    <a:pt x="14391" y="68842"/>
                    <a:pt x="15867" y="73976"/>
                    <a:pt x="18838" y="77837"/>
                  </a:cubicBezTo>
                  <a:cubicBezTo>
                    <a:pt x="21809" y="81616"/>
                    <a:pt x="26134" y="83516"/>
                    <a:pt x="31814" y="83516"/>
                  </a:cubicBezTo>
                  <a:cubicBezTo>
                    <a:pt x="45376" y="83516"/>
                    <a:pt x="58635" y="77837"/>
                    <a:pt x="71571" y="66457"/>
                  </a:cubicBez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xmlns="" id="{5CA15F37-F0BB-D005-CA26-FBF3244E1C1B}"/>
                </a:ext>
              </a:extLst>
            </p:cNvPr>
            <p:cNvSpPr/>
            <p:nvPr/>
          </p:nvSpPr>
          <p:spPr>
            <a:xfrm>
              <a:off x="4018280" y="4966853"/>
              <a:ext cx="44810" cy="90388"/>
            </a:xfrm>
            <a:custGeom>
              <a:avLst/>
              <a:gdLst>
                <a:gd name="connsiteX0" fmla="*/ 0 w 44810"/>
                <a:gd name="connsiteY0" fmla="*/ 12916 h 90388"/>
                <a:gd name="connsiteX1" fmla="*/ 0 w 44810"/>
                <a:gd name="connsiteY1" fmla="*/ 8671 h 90388"/>
                <a:gd name="connsiteX2" fmla="*/ 24719 w 44810"/>
                <a:gd name="connsiteY2" fmla="*/ 0 h 90388"/>
                <a:gd name="connsiteX3" fmla="*/ 27448 w 44810"/>
                <a:gd name="connsiteY3" fmla="*/ 526 h 90388"/>
                <a:gd name="connsiteX4" fmla="*/ 27832 w 44810"/>
                <a:gd name="connsiteY4" fmla="*/ 3497 h 90388"/>
                <a:gd name="connsiteX5" fmla="*/ 27832 w 44810"/>
                <a:gd name="connsiteY5" fmla="*/ 79656 h 90388"/>
                <a:gd name="connsiteX6" fmla="*/ 29833 w 44810"/>
                <a:gd name="connsiteY6" fmla="*/ 84972 h 90388"/>
                <a:gd name="connsiteX7" fmla="*/ 40505 w 44810"/>
                <a:gd name="connsiteY7" fmla="*/ 86225 h 90388"/>
                <a:gd name="connsiteX8" fmla="*/ 44810 w 44810"/>
                <a:gd name="connsiteY8" fmla="*/ 86225 h 90388"/>
                <a:gd name="connsiteX9" fmla="*/ 44810 w 44810"/>
                <a:gd name="connsiteY9" fmla="*/ 90389 h 90388"/>
                <a:gd name="connsiteX10" fmla="*/ 22799 w 44810"/>
                <a:gd name="connsiteY10" fmla="*/ 90005 h 90388"/>
                <a:gd name="connsiteX11" fmla="*/ 869 w 44810"/>
                <a:gd name="connsiteY11" fmla="*/ 90389 h 90388"/>
                <a:gd name="connsiteX12" fmla="*/ 869 w 44810"/>
                <a:gd name="connsiteY12" fmla="*/ 86225 h 90388"/>
                <a:gd name="connsiteX13" fmla="*/ 5174 w 44810"/>
                <a:gd name="connsiteY13" fmla="*/ 86225 h 90388"/>
                <a:gd name="connsiteX14" fmla="*/ 15786 w 44810"/>
                <a:gd name="connsiteY14" fmla="*/ 85032 h 90388"/>
                <a:gd name="connsiteX15" fmla="*/ 17827 w 44810"/>
                <a:gd name="connsiteY15" fmla="*/ 79656 h 90388"/>
                <a:gd name="connsiteX16" fmla="*/ 17827 w 44810"/>
                <a:gd name="connsiteY16" fmla="*/ 9338 h 90388"/>
                <a:gd name="connsiteX17" fmla="*/ 0 w 44810"/>
                <a:gd name="connsiteY17" fmla="*/ 12916 h 90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810" h="90388">
                  <a:moveTo>
                    <a:pt x="0" y="12916"/>
                  </a:moveTo>
                  <a:lnTo>
                    <a:pt x="0" y="8671"/>
                  </a:lnTo>
                  <a:cubicBezTo>
                    <a:pt x="10874" y="8671"/>
                    <a:pt x="19121" y="5781"/>
                    <a:pt x="24719" y="0"/>
                  </a:cubicBezTo>
                  <a:cubicBezTo>
                    <a:pt x="26276" y="0"/>
                    <a:pt x="27185" y="182"/>
                    <a:pt x="27448" y="526"/>
                  </a:cubicBezTo>
                  <a:cubicBezTo>
                    <a:pt x="27711" y="869"/>
                    <a:pt x="27832" y="1860"/>
                    <a:pt x="27832" y="3497"/>
                  </a:cubicBezTo>
                  <a:lnTo>
                    <a:pt x="27832" y="79656"/>
                  </a:lnTo>
                  <a:cubicBezTo>
                    <a:pt x="27832" y="82344"/>
                    <a:pt x="28499" y="84123"/>
                    <a:pt x="29833" y="84972"/>
                  </a:cubicBezTo>
                  <a:cubicBezTo>
                    <a:pt x="31147" y="85801"/>
                    <a:pt x="34704" y="86225"/>
                    <a:pt x="40505" y="86225"/>
                  </a:cubicBezTo>
                  <a:lnTo>
                    <a:pt x="44810" y="86225"/>
                  </a:lnTo>
                  <a:lnTo>
                    <a:pt x="44810" y="90389"/>
                  </a:lnTo>
                  <a:cubicBezTo>
                    <a:pt x="41637" y="90126"/>
                    <a:pt x="34300" y="90005"/>
                    <a:pt x="22799" y="90005"/>
                  </a:cubicBezTo>
                  <a:cubicBezTo>
                    <a:pt x="11319" y="90005"/>
                    <a:pt x="4002" y="90126"/>
                    <a:pt x="869" y="90389"/>
                  </a:cubicBezTo>
                  <a:lnTo>
                    <a:pt x="869" y="86225"/>
                  </a:lnTo>
                  <a:lnTo>
                    <a:pt x="5174" y="86225"/>
                  </a:lnTo>
                  <a:cubicBezTo>
                    <a:pt x="10874" y="86225"/>
                    <a:pt x="14411" y="85821"/>
                    <a:pt x="15786" y="85032"/>
                  </a:cubicBezTo>
                  <a:cubicBezTo>
                    <a:pt x="17140" y="84204"/>
                    <a:pt x="17827" y="82405"/>
                    <a:pt x="17827" y="79656"/>
                  </a:cubicBezTo>
                  <a:lnTo>
                    <a:pt x="17827" y="9338"/>
                  </a:lnTo>
                  <a:cubicBezTo>
                    <a:pt x="13097" y="11723"/>
                    <a:pt x="7155" y="12916"/>
                    <a:pt x="0" y="12916"/>
                  </a:cubicBez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xmlns="" id="{AD643CD2-ABF4-745C-1F36-26C7BAA56121}"/>
                </a:ext>
              </a:extLst>
            </p:cNvPr>
            <p:cNvSpPr/>
            <p:nvPr/>
          </p:nvSpPr>
          <p:spPr>
            <a:xfrm>
              <a:off x="1958168" y="4423188"/>
              <a:ext cx="4056885" cy="2021"/>
            </a:xfrm>
            <a:custGeom>
              <a:avLst/>
              <a:gdLst>
                <a:gd name="connsiteX0" fmla="*/ 0 w 4056885"/>
                <a:gd name="connsiteY0" fmla="*/ 0 h 2021"/>
                <a:gd name="connsiteX1" fmla="*/ 4056886 w 4056885"/>
                <a:gd name="connsiteY1" fmla="*/ 0 h 2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6885" h="2021">
                  <a:moveTo>
                    <a:pt x="0" y="0"/>
                  </a:moveTo>
                  <a:lnTo>
                    <a:pt x="4056886" y="0"/>
                  </a:lnTo>
                </a:path>
              </a:pathLst>
            </a:custGeom>
            <a:noFill/>
            <a:ln w="40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xmlns="" id="{5B9C2C59-9054-D424-D80F-B82536AF9520}"/>
                </a:ext>
              </a:extLst>
            </p:cNvPr>
            <p:cNvSpPr/>
            <p:nvPr/>
          </p:nvSpPr>
          <p:spPr>
            <a:xfrm>
              <a:off x="1958168" y="3863808"/>
              <a:ext cx="4056885" cy="2021"/>
            </a:xfrm>
            <a:custGeom>
              <a:avLst/>
              <a:gdLst>
                <a:gd name="connsiteX0" fmla="*/ 0 w 4056885"/>
                <a:gd name="connsiteY0" fmla="*/ 0 h 2021"/>
                <a:gd name="connsiteX1" fmla="*/ 4056886 w 4056885"/>
                <a:gd name="connsiteY1" fmla="*/ 0 h 2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6885" h="2021">
                  <a:moveTo>
                    <a:pt x="0" y="0"/>
                  </a:moveTo>
                  <a:lnTo>
                    <a:pt x="4056886" y="0"/>
                  </a:lnTo>
                </a:path>
              </a:pathLst>
            </a:custGeom>
            <a:noFill/>
            <a:ln w="40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xmlns="" id="{6DB8E157-8B52-DE2A-5872-DEDEC45B6F9D}"/>
                </a:ext>
              </a:extLst>
            </p:cNvPr>
            <p:cNvSpPr/>
            <p:nvPr/>
          </p:nvSpPr>
          <p:spPr>
            <a:xfrm>
              <a:off x="1958168" y="3304432"/>
              <a:ext cx="4056885" cy="2021"/>
            </a:xfrm>
            <a:custGeom>
              <a:avLst/>
              <a:gdLst>
                <a:gd name="connsiteX0" fmla="*/ 0 w 4056885"/>
                <a:gd name="connsiteY0" fmla="*/ 0 h 2021"/>
                <a:gd name="connsiteX1" fmla="*/ 4056886 w 4056885"/>
                <a:gd name="connsiteY1" fmla="*/ 0 h 2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6885" h="2021">
                  <a:moveTo>
                    <a:pt x="0" y="0"/>
                  </a:moveTo>
                  <a:lnTo>
                    <a:pt x="4056886" y="0"/>
                  </a:lnTo>
                </a:path>
              </a:pathLst>
            </a:custGeom>
            <a:noFill/>
            <a:ln w="40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xmlns="" id="{A3F3E977-FD78-4FAA-4C99-6CEAFB289E90}"/>
                </a:ext>
              </a:extLst>
            </p:cNvPr>
            <p:cNvSpPr/>
            <p:nvPr/>
          </p:nvSpPr>
          <p:spPr>
            <a:xfrm>
              <a:off x="1958168" y="2745056"/>
              <a:ext cx="4056885" cy="2021"/>
            </a:xfrm>
            <a:custGeom>
              <a:avLst/>
              <a:gdLst>
                <a:gd name="connsiteX0" fmla="*/ 0 w 4056885"/>
                <a:gd name="connsiteY0" fmla="*/ 0 h 2021"/>
                <a:gd name="connsiteX1" fmla="*/ 4056886 w 4056885"/>
                <a:gd name="connsiteY1" fmla="*/ 0 h 2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6885" h="2021">
                  <a:moveTo>
                    <a:pt x="0" y="0"/>
                  </a:moveTo>
                  <a:lnTo>
                    <a:pt x="4056886" y="0"/>
                  </a:lnTo>
                </a:path>
              </a:pathLst>
            </a:custGeom>
            <a:noFill/>
            <a:ln w="40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xmlns="" id="{A98FA9D4-125F-3B3C-02BC-280420349B19}"/>
                </a:ext>
              </a:extLst>
            </p:cNvPr>
            <p:cNvSpPr/>
            <p:nvPr/>
          </p:nvSpPr>
          <p:spPr>
            <a:xfrm>
              <a:off x="1958168" y="2185679"/>
              <a:ext cx="4056885" cy="2021"/>
            </a:xfrm>
            <a:custGeom>
              <a:avLst/>
              <a:gdLst>
                <a:gd name="connsiteX0" fmla="*/ 0 w 4056885"/>
                <a:gd name="connsiteY0" fmla="*/ 0 h 2021"/>
                <a:gd name="connsiteX1" fmla="*/ 4056886 w 4056885"/>
                <a:gd name="connsiteY1" fmla="*/ 0 h 2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6885" h="2021">
                  <a:moveTo>
                    <a:pt x="0" y="0"/>
                  </a:moveTo>
                  <a:lnTo>
                    <a:pt x="4056886" y="0"/>
                  </a:lnTo>
                </a:path>
              </a:pathLst>
            </a:custGeom>
            <a:noFill/>
            <a:ln w="40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xmlns="" id="{858476F8-8667-03F0-7E41-EDB841616BB8}"/>
                </a:ext>
              </a:extLst>
            </p:cNvPr>
            <p:cNvSpPr/>
            <p:nvPr/>
          </p:nvSpPr>
          <p:spPr>
            <a:xfrm>
              <a:off x="1958168" y="1961929"/>
              <a:ext cx="2021" cy="2685007"/>
            </a:xfrm>
            <a:custGeom>
              <a:avLst/>
              <a:gdLst>
                <a:gd name="connsiteX0" fmla="*/ 0 w 2021"/>
                <a:gd name="connsiteY0" fmla="*/ 2685008 h 2685007"/>
                <a:gd name="connsiteX1" fmla="*/ 0 w 2021"/>
                <a:gd name="connsiteY1" fmla="*/ 0 h 268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1" h="2685007">
                  <a:moveTo>
                    <a:pt x="0" y="2685008"/>
                  </a:moveTo>
                  <a:lnTo>
                    <a:pt x="0" y="0"/>
                  </a:lnTo>
                </a:path>
              </a:pathLst>
            </a:custGeom>
            <a:noFill/>
            <a:ln w="8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xmlns="" id="{30A839B7-E468-7614-34C7-220C8EE8259C}"/>
                </a:ext>
              </a:extLst>
            </p:cNvPr>
            <p:cNvSpPr/>
            <p:nvPr/>
          </p:nvSpPr>
          <p:spPr>
            <a:xfrm>
              <a:off x="1958168" y="4423188"/>
              <a:ext cx="38196" cy="2021"/>
            </a:xfrm>
            <a:custGeom>
              <a:avLst/>
              <a:gdLst>
                <a:gd name="connsiteX0" fmla="*/ 0 w 38196"/>
                <a:gd name="connsiteY0" fmla="*/ 0 h 2021"/>
                <a:gd name="connsiteX1" fmla="*/ 38197 w 38196"/>
                <a:gd name="connsiteY1" fmla="*/ 0 h 2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96" h="2021">
                  <a:moveTo>
                    <a:pt x="0" y="0"/>
                  </a:moveTo>
                  <a:lnTo>
                    <a:pt x="38197" y="0"/>
                  </a:lnTo>
                </a:path>
              </a:pathLst>
            </a:custGeom>
            <a:noFill/>
            <a:ln w="8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xmlns="" id="{17E25750-4CE4-8740-60FA-C96110BB00F6}"/>
                </a:ext>
              </a:extLst>
            </p:cNvPr>
            <p:cNvSpPr/>
            <p:nvPr/>
          </p:nvSpPr>
          <p:spPr>
            <a:xfrm>
              <a:off x="1958168" y="3863808"/>
              <a:ext cx="38196" cy="2021"/>
            </a:xfrm>
            <a:custGeom>
              <a:avLst/>
              <a:gdLst>
                <a:gd name="connsiteX0" fmla="*/ 0 w 38196"/>
                <a:gd name="connsiteY0" fmla="*/ 0 h 2021"/>
                <a:gd name="connsiteX1" fmla="*/ 38197 w 38196"/>
                <a:gd name="connsiteY1" fmla="*/ 0 h 2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96" h="2021">
                  <a:moveTo>
                    <a:pt x="0" y="0"/>
                  </a:moveTo>
                  <a:lnTo>
                    <a:pt x="38197" y="0"/>
                  </a:lnTo>
                </a:path>
              </a:pathLst>
            </a:custGeom>
            <a:noFill/>
            <a:ln w="8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xmlns="" id="{97EFEF24-F3F7-989D-3234-BD4F3F2D96EA}"/>
                </a:ext>
              </a:extLst>
            </p:cNvPr>
            <p:cNvSpPr/>
            <p:nvPr/>
          </p:nvSpPr>
          <p:spPr>
            <a:xfrm>
              <a:off x="1958168" y="3304432"/>
              <a:ext cx="38196" cy="2021"/>
            </a:xfrm>
            <a:custGeom>
              <a:avLst/>
              <a:gdLst>
                <a:gd name="connsiteX0" fmla="*/ 0 w 38196"/>
                <a:gd name="connsiteY0" fmla="*/ 0 h 2021"/>
                <a:gd name="connsiteX1" fmla="*/ 38197 w 38196"/>
                <a:gd name="connsiteY1" fmla="*/ 0 h 2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96" h="2021">
                  <a:moveTo>
                    <a:pt x="0" y="0"/>
                  </a:moveTo>
                  <a:lnTo>
                    <a:pt x="38197" y="0"/>
                  </a:lnTo>
                </a:path>
              </a:pathLst>
            </a:custGeom>
            <a:noFill/>
            <a:ln w="8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xmlns="" id="{B7939805-8ABD-8D90-A629-F45F3434AC01}"/>
                </a:ext>
              </a:extLst>
            </p:cNvPr>
            <p:cNvSpPr/>
            <p:nvPr/>
          </p:nvSpPr>
          <p:spPr>
            <a:xfrm>
              <a:off x="1958168" y="2745056"/>
              <a:ext cx="38196" cy="2021"/>
            </a:xfrm>
            <a:custGeom>
              <a:avLst/>
              <a:gdLst>
                <a:gd name="connsiteX0" fmla="*/ 0 w 38196"/>
                <a:gd name="connsiteY0" fmla="*/ 0 h 2021"/>
                <a:gd name="connsiteX1" fmla="*/ 38197 w 38196"/>
                <a:gd name="connsiteY1" fmla="*/ 0 h 2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96" h="2021">
                  <a:moveTo>
                    <a:pt x="0" y="0"/>
                  </a:moveTo>
                  <a:lnTo>
                    <a:pt x="38197" y="0"/>
                  </a:lnTo>
                </a:path>
              </a:pathLst>
            </a:custGeom>
            <a:noFill/>
            <a:ln w="8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xmlns="" id="{EC52428A-4A2A-5103-55AC-6917D8574E2E}"/>
                </a:ext>
              </a:extLst>
            </p:cNvPr>
            <p:cNvSpPr/>
            <p:nvPr/>
          </p:nvSpPr>
          <p:spPr>
            <a:xfrm>
              <a:off x="1958168" y="2185679"/>
              <a:ext cx="38196" cy="2021"/>
            </a:xfrm>
            <a:custGeom>
              <a:avLst/>
              <a:gdLst>
                <a:gd name="connsiteX0" fmla="*/ 0 w 38196"/>
                <a:gd name="connsiteY0" fmla="*/ 0 h 2021"/>
                <a:gd name="connsiteX1" fmla="*/ 38197 w 38196"/>
                <a:gd name="connsiteY1" fmla="*/ 0 h 2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96" h="2021">
                  <a:moveTo>
                    <a:pt x="0" y="0"/>
                  </a:moveTo>
                  <a:lnTo>
                    <a:pt x="38197" y="0"/>
                  </a:lnTo>
                </a:path>
              </a:pathLst>
            </a:custGeom>
            <a:noFill/>
            <a:ln w="8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xmlns="" id="{B323081C-564F-5EA1-EE1E-00B783C76418}"/>
                </a:ext>
              </a:extLst>
            </p:cNvPr>
            <p:cNvSpPr/>
            <p:nvPr/>
          </p:nvSpPr>
          <p:spPr>
            <a:xfrm>
              <a:off x="1534233" y="4359844"/>
              <a:ext cx="84496" cy="126830"/>
            </a:xfrm>
            <a:custGeom>
              <a:avLst/>
              <a:gdLst>
                <a:gd name="connsiteX0" fmla="*/ 42249 w 84496"/>
                <a:gd name="connsiteY0" fmla="*/ 13118 h 126830"/>
                <a:gd name="connsiteX1" fmla="*/ 23007 w 84496"/>
                <a:gd name="connsiteY1" fmla="*/ 25710 h 126830"/>
                <a:gd name="connsiteX2" fmla="*/ 16620 w 84496"/>
                <a:gd name="connsiteY2" fmla="*/ 63466 h 126830"/>
                <a:gd name="connsiteX3" fmla="*/ 23007 w 84496"/>
                <a:gd name="connsiteY3" fmla="*/ 101202 h 126830"/>
                <a:gd name="connsiteX4" fmla="*/ 42249 w 84496"/>
                <a:gd name="connsiteY4" fmla="*/ 113734 h 126830"/>
                <a:gd name="connsiteX5" fmla="*/ 61489 w 84496"/>
                <a:gd name="connsiteY5" fmla="*/ 101202 h 126830"/>
                <a:gd name="connsiteX6" fmla="*/ 67959 w 84496"/>
                <a:gd name="connsiteY6" fmla="*/ 63466 h 126830"/>
                <a:gd name="connsiteX7" fmla="*/ 61489 w 84496"/>
                <a:gd name="connsiteY7" fmla="*/ 25710 h 126830"/>
                <a:gd name="connsiteX8" fmla="*/ 42249 w 84496"/>
                <a:gd name="connsiteY8" fmla="*/ 13118 h 126830"/>
                <a:gd name="connsiteX9" fmla="*/ 42249 w 84496"/>
                <a:gd name="connsiteY9" fmla="*/ 0 h 126830"/>
                <a:gd name="connsiteX10" fmla="*/ 73608 w 84496"/>
                <a:gd name="connsiteY10" fmla="*/ 16311 h 126830"/>
                <a:gd name="connsiteX11" fmla="*/ 84497 w 84496"/>
                <a:gd name="connsiteY11" fmla="*/ 63466 h 126830"/>
                <a:gd name="connsiteX12" fmla="*/ 73608 w 84496"/>
                <a:gd name="connsiteY12" fmla="*/ 110621 h 126830"/>
                <a:gd name="connsiteX13" fmla="*/ 42249 w 84496"/>
                <a:gd name="connsiteY13" fmla="*/ 126831 h 126830"/>
                <a:gd name="connsiteX14" fmla="*/ 10807 w 84496"/>
                <a:gd name="connsiteY14" fmla="*/ 110621 h 126830"/>
                <a:gd name="connsiteX15" fmla="*/ 0 w 84496"/>
                <a:gd name="connsiteY15" fmla="*/ 63466 h 126830"/>
                <a:gd name="connsiteX16" fmla="*/ 10807 w 84496"/>
                <a:gd name="connsiteY16" fmla="*/ 16311 h 126830"/>
                <a:gd name="connsiteX17" fmla="*/ 42249 w 84496"/>
                <a:gd name="connsiteY17" fmla="*/ 0 h 126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496" h="126830">
                  <a:moveTo>
                    <a:pt x="42249" y="13118"/>
                  </a:moveTo>
                  <a:cubicBezTo>
                    <a:pt x="33734" y="13118"/>
                    <a:pt x="27319" y="17322"/>
                    <a:pt x="23007" y="25710"/>
                  </a:cubicBezTo>
                  <a:cubicBezTo>
                    <a:pt x="18749" y="34057"/>
                    <a:pt x="16620" y="46649"/>
                    <a:pt x="16620" y="63466"/>
                  </a:cubicBezTo>
                  <a:cubicBezTo>
                    <a:pt x="16620" y="80222"/>
                    <a:pt x="18749" y="92814"/>
                    <a:pt x="23007" y="101202"/>
                  </a:cubicBezTo>
                  <a:cubicBezTo>
                    <a:pt x="27319" y="109549"/>
                    <a:pt x="33734" y="113734"/>
                    <a:pt x="42249" y="113734"/>
                  </a:cubicBezTo>
                  <a:cubicBezTo>
                    <a:pt x="50819" y="113734"/>
                    <a:pt x="57233" y="109549"/>
                    <a:pt x="61489" y="101202"/>
                  </a:cubicBezTo>
                  <a:cubicBezTo>
                    <a:pt x="65803" y="92814"/>
                    <a:pt x="67959" y="80222"/>
                    <a:pt x="67959" y="63466"/>
                  </a:cubicBezTo>
                  <a:cubicBezTo>
                    <a:pt x="67959" y="46649"/>
                    <a:pt x="65803" y="34057"/>
                    <a:pt x="61489" y="25710"/>
                  </a:cubicBezTo>
                  <a:cubicBezTo>
                    <a:pt x="57233" y="17322"/>
                    <a:pt x="50819" y="13118"/>
                    <a:pt x="42249" y="13118"/>
                  </a:cubicBezTo>
                  <a:moveTo>
                    <a:pt x="42249" y="0"/>
                  </a:moveTo>
                  <a:cubicBezTo>
                    <a:pt x="55951" y="0"/>
                    <a:pt x="66403" y="5437"/>
                    <a:pt x="73608" y="16311"/>
                  </a:cubicBezTo>
                  <a:cubicBezTo>
                    <a:pt x="80867" y="27125"/>
                    <a:pt x="84497" y="42830"/>
                    <a:pt x="84497" y="63466"/>
                  </a:cubicBezTo>
                  <a:cubicBezTo>
                    <a:pt x="84497" y="84042"/>
                    <a:pt x="80867" y="99767"/>
                    <a:pt x="73608" y="110621"/>
                  </a:cubicBezTo>
                  <a:cubicBezTo>
                    <a:pt x="66403" y="121434"/>
                    <a:pt x="55951" y="126831"/>
                    <a:pt x="42249" y="126831"/>
                  </a:cubicBezTo>
                  <a:cubicBezTo>
                    <a:pt x="28548" y="126831"/>
                    <a:pt x="18068" y="121434"/>
                    <a:pt x="10807" y="110621"/>
                  </a:cubicBezTo>
                  <a:cubicBezTo>
                    <a:pt x="3602" y="99767"/>
                    <a:pt x="0" y="84042"/>
                    <a:pt x="0" y="63466"/>
                  </a:cubicBezTo>
                  <a:cubicBezTo>
                    <a:pt x="0" y="42830"/>
                    <a:pt x="3602" y="27125"/>
                    <a:pt x="10807" y="16311"/>
                  </a:cubicBezTo>
                  <a:cubicBezTo>
                    <a:pt x="18068" y="5437"/>
                    <a:pt x="28548" y="0"/>
                    <a:pt x="42249" y="0"/>
                  </a:cubicBez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xmlns="" id="{86E46C55-2371-69A0-542C-627B9ADF7ACD}"/>
                </a:ext>
              </a:extLst>
            </p:cNvPr>
            <p:cNvSpPr/>
            <p:nvPr/>
          </p:nvSpPr>
          <p:spPr>
            <a:xfrm>
              <a:off x="1647797" y="4463512"/>
              <a:ext cx="17277" cy="20798"/>
            </a:xfrm>
            <a:custGeom>
              <a:avLst/>
              <a:gdLst>
                <a:gd name="connsiteX0" fmla="*/ 0 w 17277"/>
                <a:gd name="connsiteY0" fmla="*/ 0 h 20798"/>
                <a:gd name="connsiteX1" fmla="*/ 17277 w 17277"/>
                <a:gd name="connsiteY1" fmla="*/ 0 h 20798"/>
                <a:gd name="connsiteX2" fmla="*/ 17277 w 17277"/>
                <a:gd name="connsiteY2" fmla="*/ 20798 h 20798"/>
                <a:gd name="connsiteX3" fmla="*/ 0 w 17277"/>
                <a:gd name="connsiteY3" fmla="*/ 20798 h 20798"/>
                <a:gd name="connsiteX4" fmla="*/ 0 w 17277"/>
                <a:gd name="connsiteY4" fmla="*/ 0 h 20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77" h="20798">
                  <a:moveTo>
                    <a:pt x="0" y="0"/>
                  </a:moveTo>
                  <a:lnTo>
                    <a:pt x="17277" y="0"/>
                  </a:lnTo>
                  <a:lnTo>
                    <a:pt x="17277" y="20798"/>
                  </a:lnTo>
                  <a:lnTo>
                    <a:pt x="0" y="20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xmlns="" id="{2B5DCF41-3EC7-7612-E56F-97E38C59D921}"/>
                </a:ext>
              </a:extLst>
            </p:cNvPr>
            <p:cNvSpPr/>
            <p:nvPr/>
          </p:nvSpPr>
          <p:spPr>
            <a:xfrm>
              <a:off x="1694222" y="4359844"/>
              <a:ext cx="84496" cy="126830"/>
            </a:xfrm>
            <a:custGeom>
              <a:avLst/>
              <a:gdLst>
                <a:gd name="connsiteX0" fmla="*/ 42247 w 84496"/>
                <a:gd name="connsiteY0" fmla="*/ 13118 h 126830"/>
                <a:gd name="connsiteX1" fmla="*/ 23007 w 84496"/>
                <a:gd name="connsiteY1" fmla="*/ 25710 h 126830"/>
                <a:gd name="connsiteX2" fmla="*/ 16620 w 84496"/>
                <a:gd name="connsiteY2" fmla="*/ 63466 h 126830"/>
                <a:gd name="connsiteX3" fmla="*/ 23007 w 84496"/>
                <a:gd name="connsiteY3" fmla="*/ 101202 h 126830"/>
                <a:gd name="connsiteX4" fmla="*/ 42247 w 84496"/>
                <a:gd name="connsiteY4" fmla="*/ 113734 h 126830"/>
                <a:gd name="connsiteX5" fmla="*/ 61489 w 84496"/>
                <a:gd name="connsiteY5" fmla="*/ 101202 h 126830"/>
                <a:gd name="connsiteX6" fmla="*/ 67957 w 84496"/>
                <a:gd name="connsiteY6" fmla="*/ 63466 h 126830"/>
                <a:gd name="connsiteX7" fmla="*/ 61489 w 84496"/>
                <a:gd name="connsiteY7" fmla="*/ 25710 h 126830"/>
                <a:gd name="connsiteX8" fmla="*/ 42247 w 84496"/>
                <a:gd name="connsiteY8" fmla="*/ 13118 h 126830"/>
                <a:gd name="connsiteX9" fmla="*/ 42247 w 84496"/>
                <a:gd name="connsiteY9" fmla="*/ 0 h 126830"/>
                <a:gd name="connsiteX10" fmla="*/ 73606 w 84496"/>
                <a:gd name="connsiteY10" fmla="*/ 16311 h 126830"/>
                <a:gd name="connsiteX11" fmla="*/ 84497 w 84496"/>
                <a:gd name="connsiteY11" fmla="*/ 63466 h 126830"/>
                <a:gd name="connsiteX12" fmla="*/ 73606 w 84496"/>
                <a:gd name="connsiteY12" fmla="*/ 110621 h 126830"/>
                <a:gd name="connsiteX13" fmla="*/ 42247 w 84496"/>
                <a:gd name="connsiteY13" fmla="*/ 126831 h 126830"/>
                <a:gd name="connsiteX14" fmla="*/ 10807 w 84496"/>
                <a:gd name="connsiteY14" fmla="*/ 110621 h 126830"/>
                <a:gd name="connsiteX15" fmla="*/ 0 w 84496"/>
                <a:gd name="connsiteY15" fmla="*/ 63466 h 126830"/>
                <a:gd name="connsiteX16" fmla="*/ 10807 w 84496"/>
                <a:gd name="connsiteY16" fmla="*/ 16311 h 126830"/>
                <a:gd name="connsiteX17" fmla="*/ 42247 w 84496"/>
                <a:gd name="connsiteY17" fmla="*/ 0 h 126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496" h="126830">
                  <a:moveTo>
                    <a:pt x="42247" y="13118"/>
                  </a:moveTo>
                  <a:cubicBezTo>
                    <a:pt x="33732" y="13118"/>
                    <a:pt x="27319" y="17322"/>
                    <a:pt x="23007" y="25710"/>
                  </a:cubicBezTo>
                  <a:cubicBezTo>
                    <a:pt x="18749" y="34057"/>
                    <a:pt x="16620" y="46649"/>
                    <a:pt x="16620" y="63466"/>
                  </a:cubicBezTo>
                  <a:cubicBezTo>
                    <a:pt x="16620" y="80222"/>
                    <a:pt x="18749" y="92814"/>
                    <a:pt x="23007" y="101202"/>
                  </a:cubicBezTo>
                  <a:cubicBezTo>
                    <a:pt x="27319" y="109549"/>
                    <a:pt x="33732" y="113734"/>
                    <a:pt x="42247" y="113734"/>
                  </a:cubicBezTo>
                  <a:cubicBezTo>
                    <a:pt x="50817" y="113734"/>
                    <a:pt x="57231" y="109549"/>
                    <a:pt x="61489" y="101202"/>
                  </a:cubicBezTo>
                  <a:cubicBezTo>
                    <a:pt x="65801" y="92814"/>
                    <a:pt x="67957" y="80222"/>
                    <a:pt x="67957" y="63466"/>
                  </a:cubicBezTo>
                  <a:cubicBezTo>
                    <a:pt x="67957" y="46649"/>
                    <a:pt x="65801" y="34057"/>
                    <a:pt x="61489" y="25710"/>
                  </a:cubicBezTo>
                  <a:cubicBezTo>
                    <a:pt x="57231" y="17322"/>
                    <a:pt x="50817" y="13118"/>
                    <a:pt x="42247" y="13118"/>
                  </a:cubicBezTo>
                  <a:moveTo>
                    <a:pt x="42247" y="0"/>
                  </a:moveTo>
                  <a:cubicBezTo>
                    <a:pt x="55949" y="0"/>
                    <a:pt x="66401" y="5437"/>
                    <a:pt x="73606" y="16311"/>
                  </a:cubicBezTo>
                  <a:cubicBezTo>
                    <a:pt x="80867" y="27125"/>
                    <a:pt x="84497" y="42830"/>
                    <a:pt x="84497" y="63466"/>
                  </a:cubicBezTo>
                  <a:cubicBezTo>
                    <a:pt x="84497" y="84042"/>
                    <a:pt x="80867" y="99767"/>
                    <a:pt x="73606" y="110621"/>
                  </a:cubicBezTo>
                  <a:cubicBezTo>
                    <a:pt x="66401" y="121434"/>
                    <a:pt x="55949" y="126831"/>
                    <a:pt x="42247" y="126831"/>
                  </a:cubicBezTo>
                  <a:cubicBezTo>
                    <a:pt x="28548" y="126831"/>
                    <a:pt x="18068" y="121434"/>
                    <a:pt x="10807" y="110621"/>
                  </a:cubicBezTo>
                  <a:cubicBezTo>
                    <a:pt x="3602" y="99767"/>
                    <a:pt x="0" y="84042"/>
                    <a:pt x="0" y="63466"/>
                  </a:cubicBezTo>
                  <a:cubicBezTo>
                    <a:pt x="0" y="42830"/>
                    <a:pt x="3602" y="27125"/>
                    <a:pt x="10807" y="16311"/>
                  </a:cubicBezTo>
                  <a:cubicBezTo>
                    <a:pt x="18068" y="5437"/>
                    <a:pt x="28548" y="0"/>
                    <a:pt x="42247" y="0"/>
                  </a:cubicBez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xmlns="" id="{B69D06E8-9720-8797-2FE1-BA0062698DC9}"/>
                </a:ext>
              </a:extLst>
            </p:cNvPr>
            <p:cNvSpPr/>
            <p:nvPr/>
          </p:nvSpPr>
          <p:spPr>
            <a:xfrm>
              <a:off x="1800908" y="4359844"/>
              <a:ext cx="84496" cy="126830"/>
            </a:xfrm>
            <a:custGeom>
              <a:avLst/>
              <a:gdLst>
                <a:gd name="connsiteX0" fmla="*/ 42249 w 84496"/>
                <a:gd name="connsiteY0" fmla="*/ 13118 h 126830"/>
                <a:gd name="connsiteX1" fmla="*/ 23007 w 84496"/>
                <a:gd name="connsiteY1" fmla="*/ 25710 h 126830"/>
                <a:gd name="connsiteX2" fmla="*/ 16620 w 84496"/>
                <a:gd name="connsiteY2" fmla="*/ 63466 h 126830"/>
                <a:gd name="connsiteX3" fmla="*/ 23007 w 84496"/>
                <a:gd name="connsiteY3" fmla="*/ 101202 h 126830"/>
                <a:gd name="connsiteX4" fmla="*/ 42249 w 84496"/>
                <a:gd name="connsiteY4" fmla="*/ 113734 h 126830"/>
                <a:gd name="connsiteX5" fmla="*/ 61489 w 84496"/>
                <a:gd name="connsiteY5" fmla="*/ 101202 h 126830"/>
                <a:gd name="connsiteX6" fmla="*/ 67959 w 84496"/>
                <a:gd name="connsiteY6" fmla="*/ 63466 h 126830"/>
                <a:gd name="connsiteX7" fmla="*/ 61489 w 84496"/>
                <a:gd name="connsiteY7" fmla="*/ 25710 h 126830"/>
                <a:gd name="connsiteX8" fmla="*/ 42249 w 84496"/>
                <a:gd name="connsiteY8" fmla="*/ 13118 h 126830"/>
                <a:gd name="connsiteX9" fmla="*/ 42249 w 84496"/>
                <a:gd name="connsiteY9" fmla="*/ 0 h 126830"/>
                <a:gd name="connsiteX10" fmla="*/ 73608 w 84496"/>
                <a:gd name="connsiteY10" fmla="*/ 16311 h 126830"/>
                <a:gd name="connsiteX11" fmla="*/ 84497 w 84496"/>
                <a:gd name="connsiteY11" fmla="*/ 63466 h 126830"/>
                <a:gd name="connsiteX12" fmla="*/ 73608 w 84496"/>
                <a:gd name="connsiteY12" fmla="*/ 110621 h 126830"/>
                <a:gd name="connsiteX13" fmla="*/ 42249 w 84496"/>
                <a:gd name="connsiteY13" fmla="*/ 126831 h 126830"/>
                <a:gd name="connsiteX14" fmla="*/ 10807 w 84496"/>
                <a:gd name="connsiteY14" fmla="*/ 110621 h 126830"/>
                <a:gd name="connsiteX15" fmla="*/ 0 w 84496"/>
                <a:gd name="connsiteY15" fmla="*/ 63466 h 126830"/>
                <a:gd name="connsiteX16" fmla="*/ 10807 w 84496"/>
                <a:gd name="connsiteY16" fmla="*/ 16311 h 126830"/>
                <a:gd name="connsiteX17" fmla="*/ 42249 w 84496"/>
                <a:gd name="connsiteY17" fmla="*/ 0 h 126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496" h="126830">
                  <a:moveTo>
                    <a:pt x="42249" y="13118"/>
                  </a:moveTo>
                  <a:cubicBezTo>
                    <a:pt x="33734" y="13118"/>
                    <a:pt x="27319" y="17322"/>
                    <a:pt x="23007" y="25710"/>
                  </a:cubicBezTo>
                  <a:cubicBezTo>
                    <a:pt x="18749" y="34057"/>
                    <a:pt x="16620" y="46649"/>
                    <a:pt x="16620" y="63466"/>
                  </a:cubicBezTo>
                  <a:cubicBezTo>
                    <a:pt x="16620" y="80222"/>
                    <a:pt x="18749" y="92814"/>
                    <a:pt x="23007" y="101202"/>
                  </a:cubicBezTo>
                  <a:cubicBezTo>
                    <a:pt x="27319" y="109549"/>
                    <a:pt x="33734" y="113734"/>
                    <a:pt x="42249" y="113734"/>
                  </a:cubicBezTo>
                  <a:cubicBezTo>
                    <a:pt x="50819" y="113734"/>
                    <a:pt x="57233" y="109549"/>
                    <a:pt x="61489" y="101202"/>
                  </a:cubicBezTo>
                  <a:cubicBezTo>
                    <a:pt x="65803" y="92814"/>
                    <a:pt x="67959" y="80222"/>
                    <a:pt x="67959" y="63466"/>
                  </a:cubicBezTo>
                  <a:cubicBezTo>
                    <a:pt x="67959" y="46649"/>
                    <a:pt x="65803" y="34057"/>
                    <a:pt x="61489" y="25710"/>
                  </a:cubicBezTo>
                  <a:cubicBezTo>
                    <a:pt x="57233" y="17322"/>
                    <a:pt x="50819" y="13118"/>
                    <a:pt x="42249" y="13118"/>
                  </a:cubicBezTo>
                  <a:moveTo>
                    <a:pt x="42249" y="0"/>
                  </a:moveTo>
                  <a:cubicBezTo>
                    <a:pt x="55951" y="0"/>
                    <a:pt x="66403" y="5437"/>
                    <a:pt x="73608" y="16311"/>
                  </a:cubicBezTo>
                  <a:cubicBezTo>
                    <a:pt x="80867" y="27125"/>
                    <a:pt x="84497" y="42830"/>
                    <a:pt x="84497" y="63466"/>
                  </a:cubicBezTo>
                  <a:cubicBezTo>
                    <a:pt x="84497" y="84042"/>
                    <a:pt x="80867" y="99767"/>
                    <a:pt x="73608" y="110621"/>
                  </a:cubicBezTo>
                  <a:cubicBezTo>
                    <a:pt x="66403" y="121434"/>
                    <a:pt x="55951" y="126831"/>
                    <a:pt x="42249" y="126831"/>
                  </a:cubicBezTo>
                  <a:cubicBezTo>
                    <a:pt x="28548" y="126831"/>
                    <a:pt x="18068" y="121434"/>
                    <a:pt x="10807" y="110621"/>
                  </a:cubicBezTo>
                  <a:cubicBezTo>
                    <a:pt x="3602" y="99767"/>
                    <a:pt x="0" y="84042"/>
                    <a:pt x="0" y="63466"/>
                  </a:cubicBezTo>
                  <a:cubicBezTo>
                    <a:pt x="0" y="42830"/>
                    <a:pt x="3602" y="27125"/>
                    <a:pt x="10807" y="16311"/>
                  </a:cubicBezTo>
                  <a:cubicBezTo>
                    <a:pt x="18068" y="5437"/>
                    <a:pt x="28548" y="0"/>
                    <a:pt x="42249" y="0"/>
                  </a:cubicBez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xmlns="" id="{93B39EC8-0516-FEEF-AE4B-F712CBEF4B54}"/>
                </a:ext>
              </a:extLst>
            </p:cNvPr>
            <p:cNvSpPr/>
            <p:nvPr/>
          </p:nvSpPr>
          <p:spPr>
            <a:xfrm>
              <a:off x="1537754" y="3800478"/>
              <a:ext cx="84496" cy="126826"/>
            </a:xfrm>
            <a:custGeom>
              <a:avLst/>
              <a:gdLst>
                <a:gd name="connsiteX0" fmla="*/ 42249 w 84496"/>
                <a:gd name="connsiteY0" fmla="*/ 13099 h 126826"/>
                <a:gd name="connsiteX1" fmla="*/ 23007 w 84496"/>
                <a:gd name="connsiteY1" fmla="*/ 25708 h 126826"/>
                <a:gd name="connsiteX2" fmla="*/ 16620 w 84496"/>
                <a:gd name="connsiteY2" fmla="*/ 63454 h 126826"/>
                <a:gd name="connsiteX3" fmla="*/ 23007 w 84496"/>
                <a:gd name="connsiteY3" fmla="*/ 101198 h 126826"/>
                <a:gd name="connsiteX4" fmla="*/ 42249 w 84496"/>
                <a:gd name="connsiteY4" fmla="*/ 113729 h 126826"/>
                <a:gd name="connsiteX5" fmla="*/ 61489 w 84496"/>
                <a:gd name="connsiteY5" fmla="*/ 101198 h 126826"/>
                <a:gd name="connsiteX6" fmla="*/ 67959 w 84496"/>
                <a:gd name="connsiteY6" fmla="*/ 63454 h 126826"/>
                <a:gd name="connsiteX7" fmla="*/ 61489 w 84496"/>
                <a:gd name="connsiteY7" fmla="*/ 25708 h 126826"/>
                <a:gd name="connsiteX8" fmla="*/ 42249 w 84496"/>
                <a:gd name="connsiteY8" fmla="*/ 13099 h 126826"/>
                <a:gd name="connsiteX9" fmla="*/ 42249 w 84496"/>
                <a:gd name="connsiteY9" fmla="*/ 0 h 126826"/>
                <a:gd name="connsiteX10" fmla="*/ 73608 w 84496"/>
                <a:gd name="connsiteY10" fmla="*/ 16293 h 126826"/>
                <a:gd name="connsiteX11" fmla="*/ 84497 w 84496"/>
                <a:gd name="connsiteY11" fmla="*/ 63454 h 126826"/>
                <a:gd name="connsiteX12" fmla="*/ 73608 w 84496"/>
                <a:gd name="connsiteY12" fmla="*/ 110617 h 126826"/>
                <a:gd name="connsiteX13" fmla="*/ 42249 w 84496"/>
                <a:gd name="connsiteY13" fmla="*/ 126827 h 126826"/>
                <a:gd name="connsiteX14" fmla="*/ 10807 w 84496"/>
                <a:gd name="connsiteY14" fmla="*/ 110617 h 126826"/>
                <a:gd name="connsiteX15" fmla="*/ 0 w 84496"/>
                <a:gd name="connsiteY15" fmla="*/ 63454 h 126826"/>
                <a:gd name="connsiteX16" fmla="*/ 10807 w 84496"/>
                <a:gd name="connsiteY16" fmla="*/ 16293 h 126826"/>
                <a:gd name="connsiteX17" fmla="*/ 42249 w 84496"/>
                <a:gd name="connsiteY17" fmla="*/ 0 h 12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496" h="126826">
                  <a:moveTo>
                    <a:pt x="42249" y="13099"/>
                  </a:moveTo>
                  <a:cubicBezTo>
                    <a:pt x="33734" y="13099"/>
                    <a:pt x="27319" y="17302"/>
                    <a:pt x="23007" y="25708"/>
                  </a:cubicBezTo>
                  <a:cubicBezTo>
                    <a:pt x="18749" y="34059"/>
                    <a:pt x="16620" y="46641"/>
                    <a:pt x="16620" y="63454"/>
                  </a:cubicBezTo>
                  <a:cubicBezTo>
                    <a:pt x="16620" y="80208"/>
                    <a:pt x="18749" y="92790"/>
                    <a:pt x="23007" y="101198"/>
                  </a:cubicBezTo>
                  <a:cubicBezTo>
                    <a:pt x="27319" y="109546"/>
                    <a:pt x="33734" y="113729"/>
                    <a:pt x="42249" y="113729"/>
                  </a:cubicBezTo>
                  <a:cubicBezTo>
                    <a:pt x="50819" y="113729"/>
                    <a:pt x="57233" y="109546"/>
                    <a:pt x="61489" y="101198"/>
                  </a:cubicBezTo>
                  <a:cubicBezTo>
                    <a:pt x="65803" y="92790"/>
                    <a:pt x="67959" y="80208"/>
                    <a:pt x="67959" y="63454"/>
                  </a:cubicBezTo>
                  <a:cubicBezTo>
                    <a:pt x="67959" y="46641"/>
                    <a:pt x="65803" y="34059"/>
                    <a:pt x="61489" y="25708"/>
                  </a:cubicBezTo>
                  <a:cubicBezTo>
                    <a:pt x="57233" y="17302"/>
                    <a:pt x="50819" y="13099"/>
                    <a:pt x="42249" y="13099"/>
                  </a:cubicBezTo>
                  <a:moveTo>
                    <a:pt x="42249" y="0"/>
                  </a:moveTo>
                  <a:cubicBezTo>
                    <a:pt x="55949" y="0"/>
                    <a:pt x="66403" y="5431"/>
                    <a:pt x="73608" y="16293"/>
                  </a:cubicBezTo>
                  <a:cubicBezTo>
                    <a:pt x="80867" y="27100"/>
                    <a:pt x="84497" y="42821"/>
                    <a:pt x="84497" y="63454"/>
                  </a:cubicBezTo>
                  <a:cubicBezTo>
                    <a:pt x="84497" y="84036"/>
                    <a:pt x="80867" y="99763"/>
                    <a:pt x="73608" y="110617"/>
                  </a:cubicBezTo>
                  <a:cubicBezTo>
                    <a:pt x="66403" y="121430"/>
                    <a:pt x="55949" y="126827"/>
                    <a:pt x="42249" y="126827"/>
                  </a:cubicBezTo>
                  <a:cubicBezTo>
                    <a:pt x="28548" y="126827"/>
                    <a:pt x="18068" y="121430"/>
                    <a:pt x="10807" y="110617"/>
                  </a:cubicBezTo>
                  <a:cubicBezTo>
                    <a:pt x="3602" y="99763"/>
                    <a:pt x="0" y="84036"/>
                    <a:pt x="0" y="63454"/>
                  </a:cubicBezTo>
                  <a:cubicBezTo>
                    <a:pt x="0" y="42821"/>
                    <a:pt x="3602" y="27100"/>
                    <a:pt x="10807" y="16293"/>
                  </a:cubicBezTo>
                  <a:cubicBezTo>
                    <a:pt x="18068" y="5431"/>
                    <a:pt x="28548" y="0"/>
                    <a:pt x="42249" y="0"/>
                  </a:cubicBez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xmlns="" id="{E855C680-CDA1-EB64-0EAE-64ADE4B751E5}"/>
                </a:ext>
              </a:extLst>
            </p:cNvPr>
            <p:cNvSpPr/>
            <p:nvPr/>
          </p:nvSpPr>
          <p:spPr>
            <a:xfrm>
              <a:off x="1651318" y="3904142"/>
              <a:ext cx="17275" cy="20798"/>
            </a:xfrm>
            <a:custGeom>
              <a:avLst/>
              <a:gdLst>
                <a:gd name="connsiteX0" fmla="*/ 0 w 17275"/>
                <a:gd name="connsiteY0" fmla="*/ 0 h 20798"/>
                <a:gd name="connsiteX1" fmla="*/ 17275 w 17275"/>
                <a:gd name="connsiteY1" fmla="*/ 0 h 20798"/>
                <a:gd name="connsiteX2" fmla="*/ 17275 w 17275"/>
                <a:gd name="connsiteY2" fmla="*/ 20798 h 20798"/>
                <a:gd name="connsiteX3" fmla="*/ 0 w 17275"/>
                <a:gd name="connsiteY3" fmla="*/ 20798 h 20798"/>
                <a:gd name="connsiteX4" fmla="*/ 0 w 17275"/>
                <a:gd name="connsiteY4" fmla="*/ 0 h 20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75" h="20798">
                  <a:moveTo>
                    <a:pt x="0" y="0"/>
                  </a:moveTo>
                  <a:lnTo>
                    <a:pt x="17275" y="0"/>
                  </a:lnTo>
                  <a:lnTo>
                    <a:pt x="17275" y="20798"/>
                  </a:lnTo>
                  <a:lnTo>
                    <a:pt x="0" y="20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xmlns="" id="{95ADC853-CF7D-CD81-4E37-B739FC5B539F}"/>
                </a:ext>
              </a:extLst>
            </p:cNvPr>
            <p:cNvSpPr/>
            <p:nvPr/>
          </p:nvSpPr>
          <p:spPr>
            <a:xfrm>
              <a:off x="1698970" y="3800478"/>
              <a:ext cx="77620" cy="124462"/>
            </a:xfrm>
            <a:custGeom>
              <a:avLst/>
              <a:gdLst>
                <a:gd name="connsiteX0" fmla="*/ 19897 w 77620"/>
                <a:gd name="connsiteY0" fmla="*/ 110536 h 124462"/>
                <a:gd name="connsiteX1" fmla="*/ 77621 w 77620"/>
                <a:gd name="connsiteY1" fmla="*/ 110536 h 124462"/>
                <a:gd name="connsiteX2" fmla="*/ 77621 w 77620"/>
                <a:gd name="connsiteY2" fmla="*/ 124462 h 124462"/>
                <a:gd name="connsiteX3" fmla="*/ 0 w 77620"/>
                <a:gd name="connsiteY3" fmla="*/ 124462 h 124462"/>
                <a:gd name="connsiteX4" fmla="*/ 0 w 77620"/>
                <a:gd name="connsiteY4" fmla="*/ 110536 h 124462"/>
                <a:gd name="connsiteX5" fmla="*/ 25629 w 77620"/>
                <a:gd name="connsiteY5" fmla="*/ 84414 h 124462"/>
                <a:gd name="connsiteX6" fmla="*/ 46098 w 77620"/>
                <a:gd name="connsiteY6" fmla="*/ 63207 h 124462"/>
                <a:gd name="connsiteX7" fmla="*/ 57152 w 77620"/>
                <a:gd name="connsiteY7" fmla="*/ 48143 h 124462"/>
                <a:gd name="connsiteX8" fmla="*/ 60345 w 77620"/>
                <a:gd name="connsiteY8" fmla="*/ 35943 h 124462"/>
                <a:gd name="connsiteX9" fmla="*/ 53467 w 77620"/>
                <a:gd name="connsiteY9" fmla="*/ 20059 h 124462"/>
                <a:gd name="connsiteX10" fmla="*/ 35699 w 77620"/>
                <a:gd name="connsiteY10" fmla="*/ 13918 h 124462"/>
                <a:gd name="connsiteX11" fmla="*/ 19242 w 77620"/>
                <a:gd name="connsiteY11" fmla="*/ 16620 h 124462"/>
                <a:gd name="connsiteX12" fmla="*/ 819 w 77620"/>
                <a:gd name="connsiteY12" fmla="*/ 24808 h 124462"/>
                <a:gd name="connsiteX13" fmla="*/ 819 w 77620"/>
                <a:gd name="connsiteY13" fmla="*/ 8105 h 124462"/>
                <a:gd name="connsiteX14" fmla="*/ 19489 w 77620"/>
                <a:gd name="connsiteY14" fmla="*/ 2045 h 124462"/>
                <a:gd name="connsiteX15" fmla="*/ 35371 w 77620"/>
                <a:gd name="connsiteY15" fmla="*/ 0 h 124462"/>
                <a:gd name="connsiteX16" fmla="*/ 65667 w 77620"/>
                <a:gd name="connsiteY16" fmla="*/ 9498 h 124462"/>
                <a:gd name="connsiteX17" fmla="*/ 76966 w 77620"/>
                <a:gd name="connsiteY17" fmla="*/ 34878 h 124462"/>
                <a:gd name="connsiteX18" fmla="*/ 74100 w 77620"/>
                <a:gd name="connsiteY18" fmla="*/ 49206 h 124462"/>
                <a:gd name="connsiteX19" fmla="*/ 63864 w 77620"/>
                <a:gd name="connsiteY19" fmla="*/ 65091 h 124462"/>
                <a:gd name="connsiteX20" fmla="*/ 50846 w 77620"/>
                <a:gd name="connsiteY20" fmla="*/ 78847 h 124462"/>
                <a:gd name="connsiteX21" fmla="*/ 19897 w 77620"/>
                <a:gd name="connsiteY21" fmla="*/ 110536 h 12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7620" h="124462">
                  <a:moveTo>
                    <a:pt x="19897" y="110536"/>
                  </a:moveTo>
                  <a:lnTo>
                    <a:pt x="77621" y="110536"/>
                  </a:lnTo>
                  <a:lnTo>
                    <a:pt x="77621" y="124462"/>
                  </a:lnTo>
                  <a:lnTo>
                    <a:pt x="0" y="124462"/>
                  </a:lnTo>
                  <a:lnTo>
                    <a:pt x="0" y="110536"/>
                  </a:lnTo>
                  <a:cubicBezTo>
                    <a:pt x="6278" y="104048"/>
                    <a:pt x="14822" y="95336"/>
                    <a:pt x="25629" y="84414"/>
                  </a:cubicBezTo>
                  <a:cubicBezTo>
                    <a:pt x="36491" y="73443"/>
                    <a:pt x="43315" y="66374"/>
                    <a:pt x="46098" y="63207"/>
                  </a:cubicBezTo>
                  <a:cubicBezTo>
                    <a:pt x="51391" y="57259"/>
                    <a:pt x="55076" y="52236"/>
                    <a:pt x="57152" y="48143"/>
                  </a:cubicBezTo>
                  <a:cubicBezTo>
                    <a:pt x="59280" y="43994"/>
                    <a:pt x="60345" y="39927"/>
                    <a:pt x="60345" y="35943"/>
                  </a:cubicBezTo>
                  <a:cubicBezTo>
                    <a:pt x="60345" y="29447"/>
                    <a:pt x="58053" y="24151"/>
                    <a:pt x="53467" y="20059"/>
                  </a:cubicBezTo>
                  <a:cubicBezTo>
                    <a:pt x="48938" y="15966"/>
                    <a:pt x="43013" y="13918"/>
                    <a:pt x="35699" y="13918"/>
                  </a:cubicBezTo>
                  <a:cubicBezTo>
                    <a:pt x="30514" y="13918"/>
                    <a:pt x="25029" y="14819"/>
                    <a:pt x="19242" y="16620"/>
                  </a:cubicBezTo>
                  <a:cubicBezTo>
                    <a:pt x="13512" y="18421"/>
                    <a:pt x="7369" y="21152"/>
                    <a:pt x="819" y="24808"/>
                  </a:cubicBezTo>
                  <a:lnTo>
                    <a:pt x="819" y="8105"/>
                  </a:lnTo>
                  <a:cubicBezTo>
                    <a:pt x="7478" y="5431"/>
                    <a:pt x="13702" y="3410"/>
                    <a:pt x="19489" y="2045"/>
                  </a:cubicBezTo>
                  <a:cubicBezTo>
                    <a:pt x="25273" y="681"/>
                    <a:pt x="30567" y="0"/>
                    <a:pt x="35371" y="0"/>
                  </a:cubicBezTo>
                  <a:cubicBezTo>
                    <a:pt x="48034" y="0"/>
                    <a:pt x="58134" y="3165"/>
                    <a:pt x="65667" y="9498"/>
                  </a:cubicBezTo>
                  <a:cubicBezTo>
                    <a:pt x="73200" y="15830"/>
                    <a:pt x="76966" y="24289"/>
                    <a:pt x="76966" y="34878"/>
                  </a:cubicBezTo>
                  <a:cubicBezTo>
                    <a:pt x="76966" y="39901"/>
                    <a:pt x="76010" y="44677"/>
                    <a:pt x="74100" y="49206"/>
                  </a:cubicBezTo>
                  <a:cubicBezTo>
                    <a:pt x="72244" y="53683"/>
                    <a:pt x="68832" y="58977"/>
                    <a:pt x="63864" y="65091"/>
                  </a:cubicBezTo>
                  <a:cubicBezTo>
                    <a:pt x="62500" y="66674"/>
                    <a:pt x="58160" y="71260"/>
                    <a:pt x="50846" y="78847"/>
                  </a:cubicBezTo>
                  <a:cubicBezTo>
                    <a:pt x="43531" y="86376"/>
                    <a:pt x="33215" y="96933"/>
                    <a:pt x="19897" y="110536"/>
                  </a:cubicBez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xmlns="" id="{3F1D9271-2542-E1F1-FDAE-6CC1144B8D94}"/>
                </a:ext>
              </a:extLst>
            </p:cNvPr>
            <p:cNvSpPr/>
            <p:nvPr/>
          </p:nvSpPr>
          <p:spPr>
            <a:xfrm>
              <a:off x="1806312" y="3802687"/>
              <a:ext cx="79091" cy="124617"/>
            </a:xfrm>
            <a:custGeom>
              <a:avLst/>
              <a:gdLst>
                <a:gd name="connsiteX0" fmla="*/ 5158 w 79091"/>
                <a:gd name="connsiteY0" fmla="*/ 0 h 124617"/>
                <a:gd name="connsiteX1" fmla="*/ 70085 w 79091"/>
                <a:gd name="connsiteY1" fmla="*/ 0 h 124617"/>
                <a:gd name="connsiteX2" fmla="*/ 70085 w 79091"/>
                <a:gd name="connsiteY2" fmla="*/ 13920 h 124617"/>
                <a:gd name="connsiteX3" fmla="*/ 20305 w 79091"/>
                <a:gd name="connsiteY3" fmla="*/ 13920 h 124617"/>
                <a:gd name="connsiteX4" fmla="*/ 20305 w 79091"/>
                <a:gd name="connsiteY4" fmla="*/ 43886 h 124617"/>
                <a:gd name="connsiteX5" fmla="*/ 27511 w 79091"/>
                <a:gd name="connsiteY5" fmla="*/ 42086 h 124617"/>
                <a:gd name="connsiteX6" fmla="*/ 34716 w 79091"/>
                <a:gd name="connsiteY6" fmla="*/ 41431 h 124617"/>
                <a:gd name="connsiteX7" fmla="*/ 67139 w 79091"/>
                <a:gd name="connsiteY7" fmla="*/ 52648 h 124617"/>
                <a:gd name="connsiteX8" fmla="*/ 79092 w 79091"/>
                <a:gd name="connsiteY8" fmla="*/ 83023 h 124617"/>
                <a:gd name="connsiteX9" fmla="*/ 66811 w 79091"/>
                <a:gd name="connsiteY9" fmla="*/ 113723 h 124617"/>
                <a:gd name="connsiteX10" fmla="*/ 32178 w 79091"/>
                <a:gd name="connsiteY10" fmla="*/ 124618 h 124617"/>
                <a:gd name="connsiteX11" fmla="*/ 16457 w 79091"/>
                <a:gd name="connsiteY11" fmla="*/ 123304 h 124617"/>
                <a:gd name="connsiteX12" fmla="*/ 0 w 79091"/>
                <a:gd name="connsiteY12" fmla="*/ 119383 h 124617"/>
                <a:gd name="connsiteX13" fmla="*/ 0 w 79091"/>
                <a:gd name="connsiteY13" fmla="*/ 102748 h 124617"/>
                <a:gd name="connsiteX14" fmla="*/ 15228 w 79091"/>
                <a:gd name="connsiteY14" fmla="*/ 108731 h 124617"/>
                <a:gd name="connsiteX15" fmla="*/ 31850 w 79091"/>
                <a:gd name="connsiteY15" fmla="*/ 110691 h 124617"/>
                <a:gd name="connsiteX16" fmla="*/ 54284 w 79091"/>
                <a:gd name="connsiteY16" fmla="*/ 103253 h 124617"/>
                <a:gd name="connsiteX17" fmla="*/ 62554 w 79091"/>
                <a:gd name="connsiteY17" fmla="*/ 83023 h 124617"/>
                <a:gd name="connsiteX18" fmla="*/ 54284 w 79091"/>
                <a:gd name="connsiteY18" fmla="*/ 62801 h 124617"/>
                <a:gd name="connsiteX19" fmla="*/ 31850 w 79091"/>
                <a:gd name="connsiteY19" fmla="*/ 55349 h 124617"/>
                <a:gd name="connsiteX20" fmla="*/ 18585 w 79091"/>
                <a:gd name="connsiteY20" fmla="*/ 56824 h 124617"/>
                <a:gd name="connsiteX21" fmla="*/ 5158 w 79091"/>
                <a:gd name="connsiteY21" fmla="*/ 61408 h 124617"/>
                <a:gd name="connsiteX22" fmla="*/ 5158 w 79091"/>
                <a:gd name="connsiteY22" fmla="*/ 0 h 12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9091" h="124617">
                  <a:moveTo>
                    <a:pt x="5158" y="0"/>
                  </a:moveTo>
                  <a:lnTo>
                    <a:pt x="70085" y="0"/>
                  </a:lnTo>
                  <a:lnTo>
                    <a:pt x="70085" y="13920"/>
                  </a:lnTo>
                  <a:lnTo>
                    <a:pt x="20305" y="13920"/>
                  </a:lnTo>
                  <a:lnTo>
                    <a:pt x="20305" y="43886"/>
                  </a:lnTo>
                  <a:cubicBezTo>
                    <a:pt x="22706" y="43068"/>
                    <a:pt x="25108" y="42468"/>
                    <a:pt x="27511" y="42086"/>
                  </a:cubicBezTo>
                  <a:cubicBezTo>
                    <a:pt x="29912" y="41649"/>
                    <a:pt x="32313" y="41431"/>
                    <a:pt x="34716" y="41431"/>
                  </a:cubicBezTo>
                  <a:cubicBezTo>
                    <a:pt x="48361" y="41431"/>
                    <a:pt x="59169" y="45170"/>
                    <a:pt x="67139" y="52648"/>
                  </a:cubicBezTo>
                  <a:cubicBezTo>
                    <a:pt x="75108" y="60125"/>
                    <a:pt x="79092" y="70251"/>
                    <a:pt x="79092" y="83023"/>
                  </a:cubicBezTo>
                  <a:cubicBezTo>
                    <a:pt x="79092" y="96179"/>
                    <a:pt x="74999" y="106407"/>
                    <a:pt x="66811" y="113723"/>
                  </a:cubicBezTo>
                  <a:cubicBezTo>
                    <a:pt x="58623" y="120979"/>
                    <a:pt x="47080" y="124618"/>
                    <a:pt x="32178" y="124618"/>
                  </a:cubicBezTo>
                  <a:cubicBezTo>
                    <a:pt x="27046" y="124618"/>
                    <a:pt x="21807" y="124173"/>
                    <a:pt x="16457" y="123304"/>
                  </a:cubicBezTo>
                  <a:cubicBezTo>
                    <a:pt x="11163" y="122435"/>
                    <a:pt x="5678" y="121121"/>
                    <a:pt x="0" y="119383"/>
                  </a:cubicBezTo>
                  <a:lnTo>
                    <a:pt x="0" y="102748"/>
                  </a:lnTo>
                  <a:cubicBezTo>
                    <a:pt x="4914" y="105436"/>
                    <a:pt x="9989" y="107417"/>
                    <a:pt x="15228" y="108731"/>
                  </a:cubicBezTo>
                  <a:cubicBezTo>
                    <a:pt x="20469" y="110045"/>
                    <a:pt x="26009" y="110691"/>
                    <a:pt x="31850" y="110691"/>
                  </a:cubicBezTo>
                  <a:cubicBezTo>
                    <a:pt x="41293" y="110691"/>
                    <a:pt x="48772" y="108205"/>
                    <a:pt x="54284" y="103253"/>
                  </a:cubicBezTo>
                  <a:cubicBezTo>
                    <a:pt x="59798" y="98281"/>
                    <a:pt x="62554" y="91530"/>
                    <a:pt x="62554" y="83023"/>
                  </a:cubicBezTo>
                  <a:cubicBezTo>
                    <a:pt x="62554" y="74508"/>
                    <a:pt x="59798" y="67767"/>
                    <a:pt x="54284" y="62801"/>
                  </a:cubicBezTo>
                  <a:cubicBezTo>
                    <a:pt x="48772" y="57833"/>
                    <a:pt x="41293" y="55349"/>
                    <a:pt x="31850" y="55349"/>
                  </a:cubicBezTo>
                  <a:cubicBezTo>
                    <a:pt x="27428" y="55349"/>
                    <a:pt x="23005" y="55840"/>
                    <a:pt x="18585" y="56824"/>
                  </a:cubicBezTo>
                  <a:cubicBezTo>
                    <a:pt x="14219" y="57807"/>
                    <a:pt x="9744" y="59335"/>
                    <a:pt x="5158" y="61408"/>
                  </a:cubicBezTo>
                  <a:lnTo>
                    <a:pt x="5158" y="0"/>
                  </a:ln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xmlns="" id="{9C708C9B-43B8-2CCC-937E-B65C0943E499}"/>
                </a:ext>
              </a:extLst>
            </p:cNvPr>
            <p:cNvSpPr/>
            <p:nvPr/>
          </p:nvSpPr>
          <p:spPr>
            <a:xfrm>
              <a:off x="1534233" y="3241100"/>
              <a:ext cx="84496" cy="126828"/>
            </a:xfrm>
            <a:custGeom>
              <a:avLst/>
              <a:gdLst>
                <a:gd name="connsiteX0" fmla="*/ 42249 w 84496"/>
                <a:gd name="connsiteY0" fmla="*/ 13101 h 126828"/>
                <a:gd name="connsiteX1" fmla="*/ 23007 w 84496"/>
                <a:gd name="connsiteY1" fmla="*/ 25710 h 126828"/>
                <a:gd name="connsiteX2" fmla="*/ 16620 w 84496"/>
                <a:gd name="connsiteY2" fmla="*/ 63456 h 126828"/>
                <a:gd name="connsiteX3" fmla="*/ 23007 w 84496"/>
                <a:gd name="connsiteY3" fmla="*/ 101200 h 126828"/>
                <a:gd name="connsiteX4" fmla="*/ 42249 w 84496"/>
                <a:gd name="connsiteY4" fmla="*/ 113727 h 126828"/>
                <a:gd name="connsiteX5" fmla="*/ 61489 w 84496"/>
                <a:gd name="connsiteY5" fmla="*/ 101200 h 126828"/>
                <a:gd name="connsiteX6" fmla="*/ 67959 w 84496"/>
                <a:gd name="connsiteY6" fmla="*/ 63456 h 126828"/>
                <a:gd name="connsiteX7" fmla="*/ 61489 w 84496"/>
                <a:gd name="connsiteY7" fmla="*/ 25710 h 126828"/>
                <a:gd name="connsiteX8" fmla="*/ 42249 w 84496"/>
                <a:gd name="connsiteY8" fmla="*/ 13101 h 126828"/>
                <a:gd name="connsiteX9" fmla="*/ 42249 w 84496"/>
                <a:gd name="connsiteY9" fmla="*/ 0 h 126828"/>
                <a:gd name="connsiteX10" fmla="*/ 73608 w 84496"/>
                <a:gd name="connsiteY10" fmla="*/ 16295 h 126828"/>
                <a:gd name="connsiteX11" fmla="*/ 84497 w 84496"/>
                <a:gd name="connsiteY11" fmla="*/ 63456 h 126828"/>
                <a:gd name="connsiteX12" fmla="*/ 73608 w 84496"/>
                <a:gd name="connsiteY12" fmla="*/ 110617 h 126828"/>
                <a:gd name="connsiteX13" fmla="*/ 42249 w 84496"/>
                <a:gd name="connsiteY13" fmla="*/ 126829 h 126828"/>
                <a:gd name="connsiteX14" fmla="*/ 10807 w 84496"/>
                <a:gd name="connsiteY14" fmla="*/ 110617 h 126828"/>
                <a:gd name="connsiteX15" fmla="*/ 0 w 84496"/>
                <a:gd name="connsiteY15" fmla="*/ 63456 h 126828"/>
                <a:gd name="connsiteX16" fmla="*/ 10807 w 84496"/>
                <a:gd name="connsiteY16" fmla="*/ 16295 h 126828"/>
                <a:gd name="connsiteX17" fmla="*/ 42249 w 84496"/>
                <a:gd name="connsiteY17" fmla="*/ 0 h 12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496" h="126828">
                  <a:moveTo>
                    <a:pt x="42249" y="13101"/>
                  </a:moveTo>
                  <a:cubicBezTo>
                    <a:pt x="33734" y="13101"/>
                    <a:pt x="27319" y="17304"/>
                    <a:pt x="23007" y="25710"/>
                  </a:cubicBezTo>
                  <a:cubicBezTo>
                    <a:pt x="18749" y="34061"/>
                    <a:pt x="16620" y="46644"/>
                    <a:pt x="16620" y="63456"/>
                  </a:cubicBezTo>
                  <a:cubicBezTo>
                    <a:pt x="16620" y="80214"/>
                    <a:pt x="18749" y="92794"/>
                    <a:pt x="23007" y="101200"/>
                  </a:cubicBezTo>
                  <a:cubicBezTo>
                    <a:pt x="27319" y="109552"/>
                    <a:pt x="33734" y="113727"/>
                    <a:pt x="42249" y="113727"/>
                  </a:cubicBezTo>
                  <a:cubicBezTo>
                    <a:pt x="50819" y="113727"/>
                    <a:pt x="57233" y="109552"/>
                    <a:pt x="61489" y="101200"/>
                  </a:cubicBezTo>
                  <a:cubicBezTo>
                    <a:pt x="65803" y="92794"/>
                    <a:pt x="67959" y="80214"/>
                    <a:pt x="67959" y="63456"/>
                  </a:cubicBezTo>
                  <a:cubicBezTo>
                    <a:pt x="67959" y="46644"/>
                    <a:pt x="65803" y="34061"/>
                    <a:pt x="61489" y="25710"/>
                  </a:cubicBezTo>
                  <a:cubicBezTo>
                    <a:pt x="57233" y="17304"/>
                    <a:pt x="50819" y="13101"/>
                    <a:pt x="42249" y="13101"/>
                  </a:cubicBezTo>
                  <a:moveTo>
                    <a:pt x="42249" y="0"/>
                  </a:moveTo>
                  <a:cubicBezTo>
                    <a:pt x="55951" y="0"/>
                    <a:pt x="66403" y="5431"/>
                    <a:pt x="73608" y="16295"/>
                  </a:cubicBezTo>
                  <a:cubicBezTo>
                    <a:pt x="80867" y="27102"/>
                    <a:pt x="84497" y="42821"/>
                    <a:pt x="84497" y="63456"/>
                  </a:cubicBezTo>
                  <a:cubicBezTo>
                    <a:pt x="84497" y="84034"/>
                    <a:pt x="80867" y="99755"/>
                    <a:pt x="73608" y="110617"/>
                  </a:cubicBezTo>
                  <a:cubicBezTo>
                    <a:pt x="66403" y="121424"/>
                    <a:pt x="55951" y="126829"/>
                    <a:pt x="42249" y="126829"/>
                  </a:cubicBezTo>
                  <a:cubicBezTo>
                    <a:pt x="28548" y="126829"/>
                    <a:pt x="18068" y="121424"/>
                    <a:pt x="10807" y="110617"/>
                  </a:cubicBezTo>
                  <a:cubicBezTo>
                    <a:pt x="3602" y="99755"/>
                    <a:pt x="0" y="84034"/>
                    <a:pt x="0" y="63456"/>
                  </a:cubicBezTo>
                  <a:cubicBezTo>
                    <a:pt x="0" y="42821"/>
                    <a:pt x="3602" y="27102"/>
                    <a:pt x="10807" y="16295"/>
                  </a:cubicBezTo>
                  <a:cubicBezTo>
                    <a:pt x="18068" y="5431"/>
                    <a:pt x="28548" y="0"/>
                    <a:pt x="42249" y="0"/>
                  </a:cubicBez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xmlns="" id="{47A2D345-E50E-95FB-2C36-2A237B3D2659}"/>
                </a:ext>
              </a:extLst>
            </p:cNvPr>
            <p:cNvSpPr/>
            <p:nvPr/>
          </p:nvSpPr>
          <p:spPr>
            <a:xfrm>
              <a:off x="1647797" y="3344758"/>
              <a:ext cx="17277" cy="20796"/>
            </a:xfrm>
            <a:custGeom>
              <a:avLst/>
              <a:gdLst>
                <a:gd name="connsiteX0" fmla="*/ 0 w 17277"/>
                <a:gd name="connsiteY0" fmla="*/ 0 h 20796"/>
                <a:gd name="connsiteX1" fmla="*/ 17277 w 17277"/>
                <a:gd name="connsiteY1" fmla="*/ 0 h 20796"/>
                <a:gd name="connsiteX2" fmla="*/ 17277 w 17277"/>
                <a:gd name="connsiteY2" fmla="*/ 20796 h 20796"/>
                <a:gd name="connsiteX3" fmla="*/ 0 w 17277"/>
                <a:gd name="connsiteY3" fmla="*/ 20796 h 20796"/>
                <a:gd name="connsiteX4" fmla="*/ 0 w 17277"/>
                <a:gd name="connsiteY4" fmla="*/ 0 h 20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77" h="20796">
                  <a:moveTo>
                    <a:pt x="0" y="0"/>
                  </a:moveTo>
                  <a:lnTo>
                    <a:pt x="17277" y="0"/>
                  </a:lnTo>
                  <a:lnTo>
                    <a:pt x="17277" y="20796"/>
                  </a:lnTo>
                  <a:lnTo>
                    <a:pt x="0" y="20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xmlns="" id="{1A225B28-92D9-130E-DDCF-AE027F8BAD58}"/>
                </a:ext>
              </a:extLst>
            </p:cNvPr>
            <p:cNvSpPr/>
            <p:nvPr/>
          </p:nvSpPr>
          <p:spPr>
            <a:xfrm>
              <a:off x="1696106" y="3243311"/>
              <a:ext cx="79091" cy="124617"/>
            </a:xfrm>
            <a:custGeom>
              <a:avLst/>
              <a:gdLst>
                <a:gd name="connsiteX0" fmla="*/ 5158 w 79091"/>
                <a:gd name="connsiteY0" fmla="*/ 0 h 124617"/>
                <a:gd name="connsiteX1" fmla="*/ 70085 w 79091"/>
                <a:gd name="connsiteY1" fmla="*/ 0 h 124617"/>
                <a:gd name="connsiteX2" fmla="*/ 70085 w 79091"/>
                <a:gd name="connsiteY2" fmla="*/ 13920 h 124617"/>
                <a:gd name="connsiteX3" fmla="*/ 20305 w 79091"/>
                <a:gd name="connsiteY3" fmla="*/ 13920 h 124617"/>
                <a:gd name="connsiteX4" fmla="*/ 20305 w 79091"/>
                <a:gd name="connsiteY4" fmla="*/ 43887 h 124617"/>
                <a:gd name="connsiteX5" fmla="*/ 27511 w 79091"/>
                <a:gd name="connsiteY5" fmla="*/ 42086 h 124617"/>
                <a:gd name="connsiteX6" fmla="*/ 34714 w 79091"/>
                <a:gd name="connsiteY6" fmla="*/ 41431 h 124617"/>
                <a:gd name="connsiteX7" fmla="*/ 67139 w 79091"/>
                <a:gd name="connsiteY7" fmla="*/ 52646 h 124617"/>
                <a:gd name="connsiteX8" fmla="*/ 79092 w 79091"/>
                <a:gd name="connsiteY8" fmla="*/ 83023 h 124617"/>
                <a:gd name="connsiteX9" fmla="*/ 66811 w 79091"/>
                <a:gd name="connsiteY9" fmla="*/ 113727 h 124617"/>
                <a:gd name="connsiteX10" fmla="*/ 32178 w 79091"/>
                <a:gd name="connsiteY10" fmla="*/ 124618 h 124617"/>
                <a:gd name="connsiteX11" fmla="*/ 16457 w 79091"/>
                <a:gd name="connsiteY11" fmla="*/ 123308 h 124617"/>
                <a:gd name="connsiteX12" fmla="*/ 0 w 79091"/>
                <a:gd name="connsiteY12" fmla="*/ 119377 h 124617"/>
                <a:gd name="connsiteX13" fmla="*/ 0 w 79091"/>
                <a:gd name="connsiteY13" fmla="*/ 102756 h 124617"/>
                <a:gd name="connsiteX14" fmla="*/ 15228 w 79091"/>
                <a:gd name="connsiteY14" fmla="*/ 108733 h 124617"/>
                <a:gd name="connsiteX15" fmla="*/ 31850 w 79091"/>
                <a:gd name="connsiteY15" fmla="*/ 110698 h 124617"/>
                <a:gd name="connsiteX16" fmla="*/ 54284 w 79091"/>
                <a:gd name="connsiteY16" fmla="*/ 103248 h 124617"/>
                <a:gd name="connsiteX17" fmla="*/ 62552 w 79091"/>
                <a:gd name="connsiteY17" fmla="*/ 83023 h 124617"/>
                <a:gd name="connsiteX18" fmla="*/ 54284 w 79091"/>
                <a:gd name="connsiteY18" fmla="*/ 62799 h 124617"/>
                <a:gd name="connsiteX19" fmla="*/ 31850 w 79091"/>
                <a:gd name="connsiteY19" fmla="*/ 55349 h 124617"/>
                <a:gd name="connsiteX20" fmla="*/ 18585 w 79091"/>
                <a:gd name="connsiteY20" fmla="*/ 56822 h 124617"/>
                <a:gd name="connsiteX21" fmla="*/ 5158 w 79091"/>
                <a:gd name="connsiteY21" fmla="*/ 61408 h 124617"/>
                <a:gd name="connsiteX22" fmla="*/ 5158 w 79091"/>
                <a:gd name="connsiteY22" fmla="*/ 0 h 12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9091" h="124617">
                  <a:moveTo>
                    <a:pt x="5158" y="0"/>
                  </a:moveTo>
                  <a:lnTo>
                    <a:pt x="70085" y="0"/>
                  </a:lnTo>
                  <a:lnTo>
                    <a:pt x="70085" y="13920"/>
                  </a:lnTo>
                  <a:lnTo>
                    <a:pt x="20305" y="13920"/>
                  </a:lnTo>
                  <a:lnTo>
                    <a:pt x="20305" y="43887"/>
                  </a:lnTo>
                  <a:cubicBezTo>
                    <a:pt x="22706" y="43068"/>
                    <a:pt x="25107" y="42468"/>
                    <a:pt x="27511" y="42086"/>
                  </a:cubicBezTo>
                  <a:cubicBezTo>
                    <a:pt x="29912" y="41649"/>
                    <a:pt x="32313" y="41431"/>
                    <a:pt x="34714" y="41431"/>
                  </a:cubicBezTo>
                  <a:cubicBezTo>
                    <a:pt x="48361" y="41431"/>
                    <a:pt x="59169" y="45170"/>
                    <a:pt x="67139" y="52646"/>
                  </a:cubicBezTo>
                  <a:cubicBezTo>
                    <a:pt x="75108" y="60125"/>
                    <a:pt x="79092" y="70251"/>
                    <a:pt x="79092" y="83023"/>
                  </a:cubicBezTo>
                  <a:cubicBezTo>
                    <a:pt x="79092" y="96179"/>
                    <a:pt x="74999" y="106413"/>
                    <a:pt x="66811" y="113727"/>
                  </a:cubicBezTo>
                  <a:cubicBezTo>
                    <a:pt x="58623" y="120988"/>
                    <a:pt x="47080" y="124618"/>
                    <a:pt x="32178" y="124618"/>
                  </a:cubicBezTo>
                  <a:cubicBezTo>
                    <a:pt x="27046" y="124618"/>
                    <a:pt x="21807" y="124181"/>
                    <a:pt x="16457" y="123308"/>
                  </a:cubicBezTo>
                  <a:cubicBezTo>
                    <a:pt x="11161" y="122433"/>
                    <a:pt x="5676" y="121123"/>
                    <a:pt x="0" y="119377"/>
                  </a:cubicBezTo>
                  <a:lnTo>
                    <a:pt x="0" y="102756"/>
                  </a:lnTo>
                  <a:cubicBezTo>
                    <a:pt x="4912" y="105430"/>
                    <a:pt x="9987" y="107423"/>
                    <a:pt x="15228" y="108733"/>
                  </a:cubicBezTo>
                  <a:cubicBezTo>
                    <a:pt x="20469" y="110043"/>
                    <a:pt x="26009" y="110698"/>
                    <a:pt x="31850" y="110698"/>
                  </a:cubicBezTo>
                  <a:cubicBezTo>
                    <a:pt x="41293" y="110698"/>
                    <a:pt x="48772" y="108214"/>
                    <a:pt x="54284" y="103248"/>
                  </a:cubicBezTo>
                  <a:cubicBezTo>
                    <a:pt x="59795" y="98281"/>
                    <a:pt x="62552" y="91539"/>
                    <a:pt x="62552" y="83023"/>
                  </a:cubicBezTo>
                  <a:cubicBezTo>
                    <a:pt x="62552" y="74508"/>
                    <a:pt x="59795" y="67767"/>
                    <a:pt x="54284" y="62799"/>
                  </a:cubicBezTo>
                  <a:cubicBezTo>
                    <a:pt x="48772" y="57833"/>
                    <a:pt x="41293" y="55349"/>
                    <a:pt x="31850" y="55349"/>
                  </a:cubicBezTo>
                  <a:cubicBezTo>
                    <a:pt x="27428" y="55349"/>
                    <a:pt x="23005" y="55840"/>
                    <a:pt x="18585" y="56822"/>
                  </a:cubicBezTo>
                  <a:cubicBezTo>
                    <a:pt x="14217" y="57805"/>
                    <a:pt x="9742" y="59333"/>
                    <a:pt x="5158" y="61408"/>
                  </a:cubicBezTo>
                  <a:lnTo>
                    <a:pt x="5158" y="0"/>
                  </a:ln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xmlns="" id="{C53EA0C1-5302-73E8-F45A-77824CFA65CE}"/>
                </a:ext>
              </a:extLst>
            </p:cNvPr>
            <p:cNvSpPr/>
            <p:nvPr/>
          </p:nvSpPr>
          <p:spPr>
            <a:xfrm>
              <a:off x="1800908" y="3241100"/>
              <a:ext cx="84496" cy="126828"/>
            </a:xfrm>
            <a:custGeom>
              <a:avLst/>
              <a:gdLst>
                <a:gd name="connsiteX0" fmla="*/ 42249 w 84496"/>
                <a:gd name="connsiteY0" fmla="*/ 13101 h 126828"/>
                <a:gd name="connsiteX1" fmla="*/ 23007 w 84496"/>
                <a:gd name="connsiteY1" fmla="*/ 25710 h 126828"/>
                <a:gd name="connsiteX2" fmla="*/ 16620 w 84496"/>
                <a:gd name="connsiteY2" fmla="*/ 63456 h 126828"/>
                <a:gd name="connsiteX3" fmla="*/ 23007 w 84496"/>
                <a:gd name="connsiteY3" fmla="*/ 101200 h 126828"/>
                <a:gd name="connsiteX4" fmla="*/ 42249 w 84496"/>
                <a:gd name="connsiteY4" fmla="*/ 113727 h 126828"/>
                <a:gd name="connsiteX5" fmla="*/ 61489 w 84496"/>
                <a:gd name="connsiteY5" fmla="*/ 101200 h 126828"/>
                <a:gd name="connsiteX6" fmla="*/ 67959 w 84496"/>
                <a:gd name="connsiteY6" fmla="*/ 63456 h 126828"/>
                <a:gd name="connsiteX7" fmla="*/ 61489 w 84496"/>
                <a:gd name="connsiteY7" fmla="*/ 25710 h 126828"/>
                <a:gd name="connsiteX8" fmla="*/ 42249 w 84496"/>
                <a:gd name="connsiteY8" fmla="*/ 13101 h 126828"/>
                <a:gd name="connsiteX9" fmla="*/ 42249 w 84496"/>
                <a:gd name="connsiteY9" fmla="*/ 0 h 126828"/>
                <a:gd name="connsiteX10" fmla="*/ 73608 w 84496"/>
                <a:gd name="connsiteY10" fmla="*/ 16295 h 126828"/>
                <a:gd name="connsiteX11" fmla="*/ 84497 w 84496"/>
                <a:gd name="connsiteY11" fmla="*/ 63456 h 126828"/>
                <a:gd name="connsiteX12" fmla="*/ 73608 w 84496"/>
                <a:gd name="connsiteY12" fmla="*/ 110617 h 126828"/>
                <a:gd name="connsiteX13" fmla="*/ 42249 w 84496"/>
                <a:gd name="connsiteY13" fmla="*/ 126829 h 126828"/>
                <a:gd name="connsiteX14" fmla="*/ 10807 w 84496"/>
                <a:gd name="connsiteY14" fmla="*/ 110617 h 126828"/>
                <a:gd name="connsiteX15" fmla="*/ 0 w 84496"/>
                <a:gd name="connsiteY15" fmla="*/ 63456 h 126828"/>
                <a:gd name="connsiteX16" fmla="*/ 10807 w 84496"/>
                <a:gd name="connsiteY16" fmla="*/ 16295 h 126828"/>
                <a:gd name="connsiteX17" fmla="*/ 42249 w 84496"/>
                <a:gd name="connsiteY17" fmla="*/ 0 h 12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496" h="126828">
                  <a:moveTo>
                    <a:pt x="42249" y="13101"/>
                  </a:moveTo>
                  <a:cubicBezTo>
                    <a:pt x="33734" y="13101"/>
                    <a:pt x="27319" y="17304"/>
                    <a:pt x="23007" y="25710"/>
                  </a:cubicBezTo>
                  <a:cubicBezTo>
                    <a:pt x="18749" y="34061"/>
                    <a:pt x="16620" y="46644"/>
                    <a:pt x="16620" y="63456"/>
                  </a:cubicBezTo>
                  <a:cubicBezTo>
                    <a:pt x="16620" y="80214"/>
                    <a:pt x="18749" y="92794"/>
                    <a:pt x="23007" y="101200"/>
                  </a:cubicBezTo>
                  <a:cubicBezTo>
                    <a:pt x="27319" y="109552"/>
                    <a:pt x="33734" y="113727"/>
                    <a:pt x="42249" y="113727"/>
                  </a:cubicBezTo>
                  <a:cubicBezTo>
                    <a:pt x="50819" y="113727"/>
                    <a:pt x="57233" y="109552"/>
                    <a:pt x="61489" y="101200"/>
                  </a:cubicBezTo>
                  <a:cubicBezTo>
                    <a:pt x="65803" y="92794"/>
                    <a:pt x="67959" y="80214"/>
                    <a:pt x="67959" y="63456"/>
                  </a:cubicBezTo>
                  <a:cubicBezTo>
                    <a:pt x="67959" y="46644"/>
                    <a:pt x="65803" y="34061"/>
                    <a:pt x="61489" y="25710"/>
                  </a:cubicBezTo>
                  <a:cubicBezTo>
                    <a:pt x="57233" y="17304"/>
                    <a:pt x="50819" y="13101"/>
                    <a:pt x="42249" y="13101"/>
                  </a:cubicBezTo>
                  <a:moveTo>
                    <a:pt x="42249" y="0"/>
                  </a:moveTo>
                  <a:cubicBezTo>
                    <a:pt x="55951" y="0"/>
                    <a:pt x="66403" y="5431"/>
                    <a:pt x="73608" y="16295"/>
                  </a:cubicBezTo>
                  <a:cubicBezTo>
                    <a:pt x="80867" y="27102"/>
                    <a:pt x="84497" y="42821"/>
                    <a:pt x="84497" y="63456"/>
                  </a:cubicBezTo>
                  <a:cubicBezTo>
                    <a:pt x="84497" y="84034"/>
                    <a:pt x="80867" y="99755"/>
                    <a:pt x="73608" y="110617"/>
                  </a:cubicBezTo>
                  <a:cubicBezTo>
                    <a:pt x="66403" y="121424"/>
                    <a:pt x="55951" y="126829"/>
                    <a:pt x="42249" y="126829"/>
                  </a:cubicBezTo>
                  <a:cubicBezTo>
                    <a:pt x="28548" y="126829"/>
                    <a:pt x="18068" y="121424"/>
                    <a:pt x="10807" y="110617"/>
                  </a:cubicBezTo>
                  <a:cubicBezTo>
                    <a:pt x="3602" y="99755"/>
                    <a:pt x="0" y="84034"/>
                    <a:pt x="0" y="63456"/>
                  </a:cubicBezTo>
                  <a:cubicBezTo>
                    <a:pt x="0" y="42821"/>
                    <a:pt x="3602" y="27102"/>
                    <a:pt x="10807" y="16295"/>
                  </a:cubicBezTo>
                  <a:cubicBezTo>
                    <a:pt x="18068" y="5431"/>
                    <a:pt x="28548" y="0"/>
                    <a:pt x="42249" y="0"/>
                  </a:cubicBez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xmlns="" id="{7276C105-C92D-35E6-BBBF-9ECC6A4DB66D}"/>
                </a:ext>
              </a:extLst>
            </p:cNvPr>
            <p:cNvSpPr/>
            <p:nvPr/>
          </p:nvSpPr>
          <p:spPr>
            <a:xfrm>
              <a:off x="1537754" y="2681724"/>
              <a:ext cx="84496" cy="126826"/>
            </a:xfrm>
            <a:custGeom>
              <a:avLst/>
              <a:gdLst>
                <a:gd name="connsiteX0" fmla="*/ 42249 w 84496"/>
                <a:gd name="connsiteY0" fmla="*/ 13099 h 126826"/>
                <a:gd name="connsiteX1" fmla="*/ 23007 w 84496"/>
                <a:gd name="connsiteY1" fmla="*/ 25710 h 126826"/>
                <a:gd name="connsiteX2" fmla="*/ 16620 w 84496"/>
                <a:gd name="connsiteY2" fmla="*/ 63454 h 126826"/>
                <a:gd name="connsiteX3" fmla="*/ 23007 w 84496"/>
                <a:gd name="connsiteY3" fmla="*/ 101200 h 126826"/>
                <a:gd name="connsiteX4" fmla="*/ 42249 w 84496"/>
                <a:gd name="connsiteY4" fmla="*/ 113727 h 126826"/>
                <a:gd name="connsiteX5" fmla="*/ 61489 w 84496"/>
                <a:gd name="connsiteY5" fmla="*/ 101200 h 126826"/>
                <a:gd name="connsiteX6" fmla="*/ 67959 w 84496"/>
                <a:gd name="connsiteY6" fmla="*/ 63454 h 126826"/>
                <a:gd name="connsiteX7" fmla="*/ 61489 w 84496"/>
                <a:gd name="connsiteY7" fmla="*/ 25710 h 126826"/>
                <a:gd name="connsiteX8" fmla="*/ 42249 w 84496"/>
                <a:gd name="connsiteY8" fmla="*/ 13099 h 126826"/>
                <a:gd name="connsiteX9" fmla="*/ 42249 w 84496"/>
                <a:gd name="connsiteY9" fmla="*/ 0 h 126826"/>
                <a:gd name="connsiteX10" fmla="*/ 73608 w 84496"/>
                <a:gd name="connsiteY10" fmla="*/ 16293 h 126826"/>
                <a:gd name="connsiteX11" fmla="*/ 84497 w 84496"/>
                <a:gd name="connsiteY11" fmla="*/ 63454 h 126826"/>
                <a:gd name="connsiteX12" fmla="*/ 73608 w 84496"/>
                <a:gd name="connsiteY12" fmla="*/ 110617 h 126826"/>
                <a:gd name="connsiteX13" fmla="*/ 42249 w 84496"/>
                <a:gd name="connsiteY13" fmla="*/ 126827 h 126826"/>
                <a:gd name="connsiteX14" fmla="*/ 10807 w 84496"/>
                <a:gd name="connsiteY14" fmla="*/ 110617 h 126826"/>
                <a:gd name="connsiteX15" fmla="*/ 0 w 84496"/>
                <a:gd name="connsiteY15" fmla="*/ 63454 h 126826"/>
                <a:gd name="connsiteX16" fmla="*/ 10807 w 84496"/>
                <a:gd name="connsiteY16" fmla="*/ 16293 h 126826"/>
                <a:gd name="connsiteX17" fmla="*/ 42249 w 84496"/>
                <a:gd name="connsiteY17" fmla="*/ 0 h 12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496" h="126826">
                  <a:moveTo>
                    <a:pt x="42249" y="13099"/>
                  </a:moveTo>
                  <a:cubicBezTo>
                    <a:pt x="33734" y="13099"/>
                    <a:pt x="27319" y="17304"/>
                    <a:pt x="23007" y="25710"/>
                  </a:cubicBezTo>
                  <a:cubicBezTo>
                    <a:pt x="18749" y="34061"/>
                    <a:pt x="16620" y="46643"/>
                    <a:pt x="16620" y="63454"/>
                  </a:cubicBezTo>
                  <a:cubicBezTo>
                    <a:pt x="16620" y="80212"/>
                    <a:pt x="18749" y="92794"/>
                    <a:pt x="23007" y="101200"/>
                  </a:cubicBezTo>
                  <a:cubicBezTo>
                    <a:pt x="27319" y="109552"/>
                    <a:pt x="33734" y="113727"/>
                    <a:pt x="42249" y="113727"/>
                  </a:cubicBezTo>
                  <a:cubicBezTo>
                    <a:pt x="50819" y="113727"/>
                    <a:pt x="57233" y="109552"/>
                    <a:pt x="61489" y="101200"/>
                  </a:cubicBezTo>
                  <a:cubicBezTo>
                    <a:pt x="65803" y="92794"/>
                    <a:pt x="67959" y="80212"/>
                    <a:pt x="67959" y="63454"/>
                  </a:cubicBezTo>
                  <a:cubicBezTo>
                    <a:pt x="67959" y="46643"/>
                    <a:pt x="65803" y="34061"/>
                    <a:pt x="61489" y="25710"/>
                  </a:cubicBezTo>
                  <a:cubicBezTo>
                    <a:pt x="57233" y="17304"/>
                    <a:pt x="50819" y="13099"/>
                    <a:pt x="42249" y="13099"/>
                  </a:cubicBezTo>
                  <a:moveTo>
                    <a:pt x="42249" y="0"/>
                  </a:moveTo>
                  <a:cubicBezTo>
                    <a:pt x="55949" y="0"/>
                    <a:pt x="66403" y="5431"/>
                    <a:pt x="73608" y="16293"/>
                  </a:cubicBezTo>
                  <a:cubicBezTo>
                    <a:pt x="80867" y="27100"/>
                    <a:pt x="84497" y="42821"/>
                    <a:pt x="84497" y="63454"/>
                  </a:cubicBezTo>
                  <a:cubicBezTo>
                    <a:pt x="84497" y="84032"/>
                    <a:pt x="80867" y="99753"/>
                    <a:pt x="73608" y="110617"/>
                  </a:cubicBezTo>
                  <a:cubicBezTo>
                    <a:pt x="66403" y="121424"/>
                    <a:pt x="55949" y="126827"/>
                    <a:pt x="42249" y="126827"/>
                  </a:cubicBezTo>
                  <a:cubicBezTo>
                    <a:pt x="28548" y="126827"/>
                    <a:pt x="18068" y="121424"/>
                    <a:pt x="10807" y="110617"/>
                  </a:cubicBezTo>
                  <a:cubicBezTo>
                    <a:pt x="3602" y="99753"/>
                    <a:pt x="0" y="84032"/>
                    <a:pt x="0" y="63454"/>
                  </a:cubicBezTo>
                  <a:cubicBezTo>
                    <a:pt x="0" y="42821"/>
                    <a:pt x="3602" y="27100"/>
                    <a:pt x="10807" y="16293"/>
                  </a:cubicBezTo>
                  <a:cubicBezTo>
                    <a:pt x="18068" y="5431"/>
                    <a:pt x="28548" y="0"/>
                    <a:pt x="42249" y="0"/>
                  </a:cubicBez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xmlns="" id="{6C76FFDD-0F70-D50E-3312-DF56EF7DDEEF}"/>
                </a:ext>
              </a:extLst>
            </p:cNvPr>
            <p:cNvSpPr/>
            <p:nvPr/>
          </p:nvSpPr>
          <p:spPr>
            <a:xfrm>
              <a:off x="1651318" y="2785380"/>
              <a:ext cx="17275" cy="20798"/>
            </a:xfrm>
            <a:custGeom>
              <a:avLst/>
              <a:gdLst>
                <a:gd name="connsiteX0" fmla="*/ 0 w 17275"/>
                <a:gd name="connsiteY0" fmla="*/ 0 h 20798"/>
                <a:gd name="connsiteX1" fmla="*/ 17275 w 17275"/>
                <a:gd name="connsiteY1" fmla="*/ 0 h 20798"/>
                <a:gd name="connsiteX2" fmla="*/ 17275 w 17275"/>
                <a:gd name="connsiteY2" fmla="*/ 20798 h 20798"/>
                <a:gd name="connsiteX3" fmla="*/ 0 w 17275"/>
                <a:gd name="connsiteY3" fmla="*/ 20798 h 20798"/>
                <a:gd name="connsiteX4" fmla="*/ 0 w 17275"/>
                <a:gd name="connsiteY4" fmla="*/ 0 h 20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75" h="20798">
                  <a:moveTo>
                    <a:pt x="0" y="0"/>
                  </a:moveTo>
                  <a:lnTo>
                    <a:pt x="17275" y="0"/>
                  </a:lnTo>
                  <a:lnTo>
                    <a:pt x="17275" y="20798"/>
                  </a:lnTo>
                  <a:lnTo>
                    <a:pt x="0" y="20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xmlns="" id="{56C95116-4E2D-7E65-63DC-E1F5A2F60FEE}"/>
                </a:ext>
              </a:extLst>
            </p:cNvPr>
            <p:cNvSpPr/>
            <p:nvPr/>
          </p:nvSpPr>
          <p:spPr>
            <a:xfrm>
              <a:off x="1700445" y="2683935"/>
              <a:ext cx="78600" cy="122242"/>
            </a:xfrm>
            <a:custGeom>
              <a:avLst/>
              <a:gdLst>
                <a:gd name="connsiteX0" fmla="*/ 0 w 78600"/>
                <a:gd name="connsiteY0" fmla="*/ 0 h 122242"/>
                <a:gd name="connsiteX1" fmla="*/ 78601 w 78600"/>
                <a:gd name="connsiteY1" fmla="*/ 0 h 122242"/>
                <a:gd name="connsiteX2" fmla="*/ 78601 w 78600"/>
                <a:gd name="connsiteY2" fmla="*/ 7040 h 122242"/>
                <a:gd name="connsiteX3" fmla="*/ 34223 w 78600"/>
                <a:gd name="connsiteY3" fmla="*/ 122243 h 122242"/>
                <a:gd name="connsiteX4" fmla="*/ 16948 w 78600"/>
                <a:gd name="connsiteY4" fmla="*/ 122243 h 122242"/>
                <a:gd name="connsiteX5" fmla="*/ 58704 w 78600"/>
                <a:gd name="connsiteY5" fmla="*/ 13918 h 122242"/>
                <a:gd name="connsiteX6" fmla="*/ 0 w 78600"/>
                <a:gd name="connsiteY6" fmla="*/ 13918 h 122242"/>
                <a:gd name="connsiteX7" fmla="*/ 0 w 78600"/>
                <a:gd name="connsiteY7" fmla="*/ 0 h 12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600" h="122242">
                  <a:moveTo>
                    <a:pt x="0" y="0"/>
                  </a:moveTo>
                  <a:lnTo>
                    <a:pt x="78601" y="0"/>
                  </a:lnTo>
                  <a:lnTo>
                    <a:pt x="78601" y="7040"/>
                  </a:lnTo>
                  <a:lnTo>
                    <a:pt x="34223" y="122243"/>
                  </a:lnTo>
                  <a:lnTo>
                    <a:pt x="16948" y="122243"/>
                  </a:lnTo>
                  <a:lnTo>
                    <a:pt x="58704" y="13918"/>
                  </a:lnTo>
                  <a:lnTo>
                    <a:pt x="0" y="13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xmlns="" id="{91BF9943-AEE1-5ECD-B2E2-CC772A00B56C}"/>
                </a:ext>
              </a:extLst>
            </p:cNvPr>
            <p:cNvSpPr/>
            <p:nvPr/>
          </p:nvSpPr>
          <p:spPr>
            <a:xfrm>
              <a:off x="1806312" y="2683935"/>
              <a:ext cx="79091" cy="124615"/>
            </a:xfrm>
            <a:custGeom>
              <a:avLst/>
              <a:gdLst>
                <a:gd name="connsiteX0" fmla="*/ 5158 w 79091"/>
                <a:gd name="connsiteY0" fmla="*/ 0 h 124615"/>
                <a:gd name="connsiteX1" fmla="*/ 70085 w 79091"/>
                <a:gd name="connsiteY1" fmla="*/ 0 h 124615"/>
                <a:gd name="connsiteX2" fmla="*/ 70085 w 79091"/>
                <a:gd name="connsiteY2" fmla="*/ 13918 h 124615"/>
                <a:gd name="connsiteX3" fmla="*/ 20305 w 79091"/>
                <a:gd name="connsiteY3" fmla="*/ 13918 h 124615"/>
                <a:gd name="connsiteX4" fmla="*/ 20305 w 79091"/>
                <a:gd name="connsiteY4" fmla="*/ 43886 h 124615"/>
                <a:gd name="connsiteX5" fmla="*/ 27511 w 79091"/>
                <a:gd name="connsiteY5" fmla="*/ 42084 h 124615"/>
                <a:gd name="connsiteX6" fmla="*/ 34716 w 79091"/>
                <a:gd name="connsiteY6" fmla="*/ 41429 h 124615"/>
                <a:gd name="connsiteX7" fmla="*/ 67139 w 79091"/>
                <a:gd name="connsiteY7" fmla="*/ 52646 h 124615"/>
                <a:gd name="connsiteX8" fmla="*/ 79092 w 79091"/>
                <a:gd name="connsiteY8" fmla="*/ 83023 h 124615"/>
                <a:gd name="connsiteX9" fmla="*/ 66811 w 79091"/>
                <a:gd name="connsiteY9" fmla="*/ 113727 h 124615"/>
                <a:gd name="connsiteX10" fmla="*/ 32178 w 79091"/>
                <a:gd name="connsiteY10" fmla="*/ 124616 h 124615"/>
                <a:gd name="connsiteX11" fmla="*/ 16457 w 79091"/>
                <a:gd name="connsiteY11" fmla="*/ 123306 h 124615"/>
                <a:gd name="connsiteX12" fmla="*/ 0 w 79091"/>
                <a:gd name="connsiteY12" fmla="*/ 119377 h 124615"/>
                <a:gd name="connsiteX13" fmla="*/ 0 w 79091"/>
                <a:gd name="connsiteY13" fmla="*/ 102756 h 124615"/>
                <a:gd name="connsiteX14" fmla="*/ 15228 w 79091"/>
                <a:gd name="connsiteY14" fmla="*/ 108733 h 124615"/>
                <a:gd name="connsiteX15" fmla="*/ 31850 w 79091"/>
                <a:gd name="connsiteY15" fmla="*/ 110698 h 124615"/>
                <a:gd name="connsiteX16" fmla="*/ 54284 w 79091"/>
                <a:gd name="connsiteY16" fmla="*/ 103247 h 124615"/>
                <a:gd name="connsiteX17" fmla="*/ 62554 w 79091"/>
                <a:gd name="connsiteY17" fmla="*/ 83023 h 124615"/>
                <a:gd name="connsiteX18" fmla="*/ 54284 w 79091"/>
                <a:gd name="connsiteY18" fmla="*/ 62799 h 124615"/>
                <a:gd name="connsiteX19" fmla="*/ 31850 w 79091"/>
                <a:gd name="connsiteY19" fmla="*/ 55349 h 124615"/>
                <a:gd name="connsiteX20" fmla="*/ 18585 w 79091"/>
                <a:gd name="connsiteY20" fmla="*/ 56822 h 124615"/>
                <a:gd name="connsiteX21" fmla="*/ 5158 w 79091"/>
                <a:gd name="connsiteY21" fmla="*/ 61406 h 124615"/>
                <a:gd name="connsiteX22" fmla="*/ 5158 w 79091"/>
                <a:gd name="connsiteY22" fmla="*/ 0 h 124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9091" h="124615">
                  <a:moveTo>
                    <a:pt x="5158" y="0"/>
                  </a:moveTo>
                  <a:lnTo>
                    <a:pt x="70085" y="0"/>
                  </a:lnTo>
                  <a:lnTo>
                    <a:pt x="70085" y="13918"/>
                  </a:lnTo>
                  <a:lnTo>
                    <a:pt x="20305" y="13918"/>
                  </a:lnTo>
                  <a:lnTo>
                    <a:pt x="20305" y="43886"/>
                  </a:lnTo>
                  <a:cubicBezTo>
                    <a:pt x="22706" y="43068"/>
                    <a:pt x="25108" y="42466"/>
                    <a:pt x="27511" y="42084"/>
                  </a:cubicBezTo>
                  <a:cubicBezTo>
                    <a:pt x="29912" y="41647"/>
                    <a:pt x="32313" y="41429"/>
                    <a:pt x="34716" y="41429"/>
                  </a:cubicBezTo>
                  <a:cubicBezTo>
                    <a:pt x="48361" y="41429"/>
                    <a:pt x="59169" y="45168"/>
                    <a:pt x="67139" y="52646"/>
                  </a:cubicBezTo>
                  <a:cubicBezTo>
                    <a:pt x="75108" y="60125"/>
                    <a:pt x="79092" y="70251"/>
                    <a:pt x="79092" y="83023"/>
                  </a:cubicBezTo>
                  <a:cubicBezTo>
                    <a:pt x="79092" y="96179"/>
                    <a:pt x="74999" y="106413"/>
                    <a:pt x="66811" y="113727"/>
                  </a:cubicBezTo>
                  <a:cubicBezTo>
                    <a:pt x="58623" y="120986"/>
                    <a:pt x="47080" y="124616"/>
                    <a:pt x="32178" y="124616"/>
                  </a:cubicBezTo>
                  <a:cubicBezTo>
                    <a:pt x="27046" y="124616"/>
                    <a:pt x="21807" y="124179"/>
                    <a:pt x="16457" y="123306"/>
                  </a:cubicBezTo>
                  <a:cubicBezTo>
                    <a:pt x="11163" y="122433"/>
                    <a:pt x="5678" y="121123"/>
                    <a:pt x="0" y="119377"/>
                  </a:cubicBezTo>
                  <a:lnTo>
                    <a:pt x="0" y="102756"/>
                  </a:lnTo>
                  <a:cubicBezTo>
                    <a:pt x="4914" y="105430"/>
                    <a:pt x="9989" y="107421"/>
                    <a:pt x="15228" y="108733"/>
                  </a:cubicBezTo>
                  <a:cubicBezTo>
                    <a:pt x="20469" y="110043"/>
                    <a:pt x="26009" y="110698"/>
                    <a:pt x="31850" y="110698"/>
                  </a:cubicBezTo>
                  <a:cubicBezTo>
                    <a:pt x="41293" y="110698"/>
                    <a:pt x="48772" y="108214"/>
                    <a:pt x="54284" y="103247"/>
                  </a:cubicBezTo>
                  <a:cubicBezTo>
                    <a:pt x="59798" y="98279"/>
                    <a:pt x="62554" y="91539"/>
                    <a:pt x="62554" y="83023"/>
                  </a:cubicBezTo>
                  <a:cubicBezTo>
                    <a:pt x="62554" y="74508"/>
                    <a:pt x="59798" y="67765"/>
                    <a:pt x="54284" y="62799"/>
                  </a:cubicBezTo>
                  <a:cubicBezTo>
                    <a:pt x="48772" y="57833"/>
                    <a:pt x="41293" y="55349"/>
                    <a:pt x="31850" y="55349"/>
                  </a:cubicBezTo>
                  <a:cubicBezTo>
                    <a:pt x="27428" y="55349"/>
                    <a:pt x="23005" y="55840"/>
                    <a:pt x="18585" y="56822"/>
                  </a:cubicBezTo>
                  <a:cubicBezTo>
                    <a:pt x="14219" y="57805"/>
                    <a:pt x="9744" y="59333"/>
                    <a:pt x="5158" y="61406"/>
                  </a:cubicBezTo>
                  <a:lnTo>
                    <a:pt x="5158" y="0"/>
                  </a:ln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xmlns="" id="{B2CBE5A6-51E4-4AC1-144A-93E066BCCEA1}"/>
                </a:ext>
              </a:extLst>
            </p:cNvPr>
            <p:cNvSpPr/>
            <p:nvPr/>
          </p:nvSpPr>
          <p:spPr>
            <a:xfrm>
              <a:off x="1541602" y="2124557"/>
              <a:ext cx="72789" cy="122242"/>
            </a:xfrm>
            <a:custGeom>
              <a:avLst/>
              <a:gdLst>
                <a:gd name="connsiteX0" fmla="*/ 2375 w 72789"/>
                <a:gd name="connsiteY0" fmla="*/ 108325 h 122242"/>
                <a:gd name="connsiteX1" fmla="*/ 29394 w 72789"/>
                <a:gd name="connsiteY1" fmla="*/ 108325 h 122242"/>
                <a:gd name="connsiteX2" fmla="*/ 29394 w 72789"/>
                <a:gd name="connsiteY2" fmla="*/ 15066 h 122242"/>
                <a:gd name="connsiteX3" fmla="*/ 0 w 72789"/>
                <a:gd name="connsiteY3" fmla="*/ 20962 h 122242"/>
                <a:gd name="connsiteX4" fmla="*/ 0 w 72789"/>
                <a:gd name="connsiteY4" fmla="*/ 5896 h 122242"/>
                <a:gd name="connsiteX5" fmla="*/ 29231 w 72789"/>
                <a:gd name="connsiteY5" fmla="*/ 0 h 122242"/>
                <a:gd name="connsiteX6" fmla="*/ 45770 w 72789"/>
                <a:gd name="connsiteY6" fmla="*/ 0 h 122242"/>
                <a:gd name="connsiteX7" fmla="*/ 45770 w 72789"/>
                <a:gd name="connsiteY7" fmla="*/ 108325 h 122242"/>
                <a:gd name="connsiteX8" fmla="*/ 72790 w 72789"/>
                <a:gd name="connsiteY8" fmla="*/ 108325 h 122242"/>
                <a:gd name="connsiteX9" fmla="*/ 72790 w 72789"/>
                <a:gd name="connsiteY9" fmla="*/ 122243 h 122242"/>
                <a:gd name="connsiteX10" fmla="*/ 2375 w 72789"/>
                <a:gd name="connsiteY10" fmla="*/ 122243 h 122242"/>
                <a:gd name="connsiteX11" fmla="*/ 2375 w 72789"/>
                <a:gd name="connsiteY11" fmla="*/ 108325 h 12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2789" h="122242">
                  <a:moveTo>
                    <a:pt x="2375" y="108325"/>
                  </a:moveTo>
                  <a:lnTo>
                    <a:pt x="29394" y="108325"/>
                  </a:lnTo>
                  <a:lnTo>
                    <a:pt x="29394" y="15066"/>
                  </a:lnTo>
                  <a:lnTo>
                    <a:pt x="0" y="20962"/>
                  </a:lnTo>
                  <a:lnTo>
                    <a:pt x="0" y="5896"/>
                  </a:lnTo>
                  <a:lnTo>
                    <a:pt x="29231" y="0"/>
                  </a:lnTo>
                  <a:lnTo>
                    <a:pt x="45770" y="0"/>
                  </a:lnTo>
                  <a:lnTo>
                    <a:pt x="45770" y="108325"/>
                  </a:lnTo>
                  <a:lnTo>
                    <a:pt x="72790" y="108325"/>
                  </a:lnTo>
                  <a:lnTo>
                    <a:pt x="72790" y="122243"/>
                  </a:lnTo>
                  <a:lnTo>
                    <a:pt x="2375" y="122243"/>
                  </a:lnTo>
                  <a:lnTo>
                    <a:pt x="2375" y="108325"/>
                  </a:ln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xmlns="" id="{7508ABED-616C-EA6E-9AEB-5AE36E93E56F}"/>
                </a:ext>
              </a:extLst>
            </p:cNvPr>
            <p:cNvSpPr/>
            <p:nvPr/>
          </p:nvSpPr>
          <p:spPr>
            <a:xfrm>
              <a:off x="1647797" y="2226004"/>
              <a:ext cx="17277" cy="20796"/>
            </a:xfrm>
            <a:custGeom>
              <a:avLst/>
              <a:gdLst>
                <a:gd name="connsiteX0" fmla="*/ 0 w 17277"/>
                <a:gd name="connsiteY0" fmla="*/ 0 h 20796"/>
                <a:gd name="connsiteX1" fmla="*/ 17277 w 17277"/>
                <a:gd name="connsiteY1" fmla="*/ 0 h 20796"/>
                <a:gd name="connsiteX2" fmla="*/ 17277 w 17277"/>
                <a:gd name="connsiteY2" fmla="*/ 20796 h 20796"/>
                <a:gd name="connsiteX3" fmla="*/ 0 w 17277"/>
                <a:gd name="connsiteY3" fmla="*/ 20796 h 20796"/>
                <a:gd name="connsiteX4" fmla="*/ 0 w 17277"/>
                <a:gd name="connsiteY4" fmla="*/ 0 h 20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77" h="20796">
                  <a:moveTo>
                    <a:pt x="0" y="0"/>
                  </a:moveTo>
                  <a:lnTo>
                    <a:pt x="17277" y="0"/>
                  </a:lnTo>
                  <a:lnTo>
                    <a:pt x="17277" y="20796"/>
                  </a:lnTo>
                  <a:lnTo>
                    <a:pt x="0" y="20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xmlns="" id="{C0597E33-B2E4-8859-DF1A-9B21F1075A38}"/>
                </a:ext>
              </a:extLst>
            </p:cNvPr>
            <p:cNvSpPr/>
            <p:nvPr/>
          </p:nvSpPr>
          <p:spPr>
            <a:xfrm>
              <a:off x="1694222" y="2122348"/>
              <a:ext cx="84496" cy="126826"/>
            </a:xfrm>
            <a:custGeom>
              <a:avLst/>
              <a:gdLst>
                <a:gd name="connsiteX0" fmla="*/ 42247 w 84496"/>
                <a:gd name="connsiteY0" fmla="*/ 13099 h 126826"/>
                <a:gd name="connsiteX1" fmla="*/ 23007 w 84496"/>
                <a:gd name="connsiteY1" fmla="*/ 25710 h 126826"/>
                <a:gd name="connsiteX2" fmla="*/ 16620 w 84496"/>
                <a:gd name="connsiteY2" fmla="*/ 63454 h 126826"/>
                <a:gd name="connsiteX3" fmla="*/ 23007 w 84496"/>
                <a:gd name="connsiteY3" fmla="*/ 101200 h 126826"/>
                <a:gd name="connsiteX4" fmla="*/ 42247 w 84496"/>
                <a:gd name="connsiteY4" fmla="*/ 113727 h 126826"/>
                <a:gd name="connsiteX5" fmla="*/ 61489 w 84496"/>
                <a:gd name="connsiteY5" fmla="*/ 101200 h 126826"/>
                <a:gd name="connsiteX6" fmla="*/ 67957 w 84496"/>
                <a:gd name="connsiteY6" fmla="*/ 63454 h 126826"/>
                <a:gd name="connsiteX7" fmla="*/ 61489 w 84496"/>
                <a:gd name="connsiteY7" fmla="*/ 25710 h 126826"/>
                <a:gd name="connsiteX8" fmla="*/ 42247 w 84496"/>
                <a:gd name="connsiteY8" fmla="*/ 13099 h 126826"/>
                <a:gd name="connsiteX9" fmla="*/ 42247 w 84496"/>
                <a:gd name="connsiteY9" fmla="*/ 0 h 126826"/>
                <a:gd name="connsiteX10" fmla="*/ 73606 w 84496"/>
                <a:gd name="connsiteY10" fmla="*/ 16293 h 126826"/>
                <a:gd name="connsiteX11" fmla="*/ 84497 w 84496"/>
                <a:gd name="connsiteY11" fmla="*/ 63454 h 126826"/>
                <a:gd name="connsiteX12" fmla="*/ 73606 w 84496"/>
                <a:gd name="connsiteY12" fmla="*/ 110615 h 126826"/>
                <a:gd name="connsiteX13" fmla="*/ 42247 w 84496"/>
                <a:gd name="connsiteY13" fmla="*/ 126827 h 126826"/>
                <a:gd name="connsiteX14" fmla="*/ 10807 w 84496"/>
                <a:gd name="connsiteY14" fmla="*/ 110615 h 126826"/>
                <a:gd name="connsiteX15" fmla="*/ 0 w 84496"/>
                <a:gd name="connsiteY15" fmla="*/ 63454 h 126826"/>
                <a:gd name="connsiteX16" fmla="*/ 10807 w 84496"/>
                <a:gd name="connsiteY16" fmla="*/ 16293 h 126826"/>
                <a:gd name="connsiteX17" fmla="*/ 42247 w 84496"/>
                <a:gd name="connsiteY17" fmla="*/ 0 h 12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496" h="126826">
                  <a:moveTo>
                    <a:pt x="42247" y="13099"/>
                  </a:moveTo>
                  <a:cubicBezTo>
                    <a:pt x="33732" y="13099"/>
                    <a:pt x="27319" y="17304"/>
                    <a:pt x="23007" y="25710"/>
                  </a:cubicBezTo>
                  <a:cubicBezTo>
                    <a:pt x="18749" y="34059"/>
                    <a:pt x="16620" y="46641"/>
                    <a:pt x="16620" y="63454"/>
                  </a:cubicBezTo>
                  <a:cubicBezTo>
                    <a:pt x="16620" y="80212"/>
                    <a:pt x="18749" y="92794"/>
                    <a:pt x="23007" y="101200"/>
                  </a:cubicBezTo>
                  <a:cubicBezTo>
                    <a:pt x="27319" y="109552"/>
                    <a:pt x="33732" y="113727"/>
                    <a:pt x="42247" y="113727"/>
                  </a:cubicBezTo>
                  <a:cubicBezTo>
                    <a:pt x="50817" y="113727"/>
                    <a:pt x="57231" y="109552"/>
                    <a:pt x="61489" y="101200"/>
                  </a:cubicBezTo>
                  <a:cubicBezTo>
                    <a:pt x="65801" y="92794"/>
                    <a:pt x="67957" y="80212"/>
                    <a:pt x="67957" y="63454"/>
                  </a:cubicBezTo>
                  <a:cubicBezTo>
                    <a:pt x="67957" y="46641"/>
                    <a:pt x="65801" y="34059"/>
                    <a:pt x="61489" y="25710"/>
                  </a:cubicBezTo>
                  <a:cubicBezTo>
                    <a:pt x="57231" y="17304"/>
                    <a:pt x="50817" y="13099"/>
                    <a:pt x="42247" y="13099"/>
                  </a:cubicBezTo>
                  <a:moveTo>
                    <a:pt x="42247" y="0"/>
                  </a:moveTo>
                  <a:cubicBezTo>
                    <a:pt x="55949" y="0"/>
                    <a:pt x="66401" y="5431"/>
                    <a:pt x="73606" y="16293"/>
                  </a:cubicBezTo>
                  <a:cubicBezTo>
                    <a:pt x="80867" y="27100"/>
                    <a:pt x="84497" y="42821"/>
                    <a:pt x="84497" y="63454"/>
                  </a:cubicBezTo>
                  <a:cubicBezTo>
                    <a:pt x="84497" y="84032"/>
                    <a:pt x="80867" y="99753"/>
                    <a:pt x="73606" y="110615"/>
                  </a:cubicBezTo>
                  <a:cubicBezTo>
                    <a:pt x="66401" y="121422"/>
                    <a:pt x="55949" y="126827"/>
                    <a:pt x="42247" y="126827"/>
                  </a:cubicBezTo>
                  <a:cubicBezTo>
                    <a:pt x="28548" y="126827"/>
                    <a:pt x="18068" y="121422"/>
                    <a:pt x="10807" y="110615"/>
                  </a:cubicBezTo>
                  <a:cubicBezTo>
                    <a:pt x="3602" y="99753"/>
                    <a:pt x="0" y="84032"/>
                    <a:pt x="0" y="63454"/>
                  </a:cubicBezTo>
                  <a:cubicBezTo>
                    <a:pt x="0" y="42821"/>
                    <a:pt x="3602" y="27100"/>
                    <a:pt x="10807" y="16293"/>
                  </a:cubicBezTo>
                  <a:cubicBezTo>
                    <a:pt x="18068" y="5431"/>
                    <a:pt x="28548" y="0"/>
                    <a:pt x="42247" y="0"/>
                  </a:cubicBez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xmlns="" id="{30B5E574-0E68-5CCC-87F5-1E5E41A6D658}"/>
                </a:ext>
              </a:extLst>
            </p:cNvPr>
            <p:cNvSpPr/>
            <p:nvPr/>
          </p:nvSpPr>
          <p:spPr>
            <a:xfrm>
              <a:off x="1800908" y="2122348"/>
              <a:ext cx="84496" cy="126826"/>
            </a:xfrm>
            <a:custGeom>
              <a:avLst/>
              <a:gdLst>
                <a:gd name="connsiteX0" fmla="*/ 42249 w 84496"/>
                <a:gd name="connsiteY0" fmla="*/ 13099 h 126826"/>
                <a:gd name="connsiteX1" fmla="*/ 23007 w 84496"/>
                <a:gd name="connsiteY1" fmla="*/ 25710 h 126826"/>
                <a:gd name="connsiteX2" fmla="*/ 16620 w 84496"/>
                <a:gd name="connsiteY2" fmla="*/ 63454 h 126826"/>
                <a:gd name="connsiteX3" fmla="*/ 23007 w 84496"/>
                <a:gd name="connsiteY3" fmla="*/ 101200 h 126826"/>
                <a:gd name="connsiteX4" fmla="*/ 42249 w 84496"/>
                <a:gd name="connsiteY4" fmla="*/ 113727 h 126826"/>
                <a:gd name="connsiteX5" fmla="*/ 61489 w 84496"/>
                <a:gd name="connsiteY5" fmla="*/ 101200 h 126826"/>
                <a:gd name="connsiteX6" fmla="*/ 67959 w 84496"/>
                <a:gd name="connsiteY6" fmla="*/ 63454 h 126826"/>
                <a:gd name="connsiteX7" fmla="*/ 61489 w 84496"/>
                <a:gd name="connsiteY7" fmla="*/ 25710 h 126826"/>
                <a:gd name="connsiteX8" fmla="*/ 42249 w 84496"/>
                <a:gd name="connsiteY8" fmla="*/ 13099 h 126826"/>
                <a:gd name="connsiteX9" fmla="*/ 42249 w 84496"/>
                <a:gd name="connsiteY9" fmla="*/ 0 h 126826"/>
                <a:gd name="connsiteX10" fmla="*/ 73608 w 84496"/>
                <a:gd name="connsiteY10" fmla="*/ 16293 h 126826"/>
                <a:gd name="connsiteX11" fmla="*/ 84497 w 84496"/>
                <a:gd name="connsiteY11" fmla="*/ 63454 h 126826"/>
                <a:gd name="connsiteX12" fmla="*/ 73608 w 84496"/>
                <a:gd name="connsiteY12" fmla="*/ 110615 h 126826"/>
                <a:gd name="connsiteX13" fmla="*/ 42249 w 84496"/>
                <a:gd name="connsiteY13" fmla="*/ 126827 h 126826"/>
                <a:gd name="connsiteX14" fmla="*/ 10807 w 84496"/>
                <a:gd name="connsiteY14" fmla="*/ 110615 h 126826"/>
                <a:gd name="connsiteX15" fmla="*/ 0 w 84496"/>
                <a:gd name="connsiteY15" fmla="*/ 63454 h 126826"/>
                <a:gd name="connsiteX16" fmla="*/ 10807 w 84496"/>
                <a:gd name="connsiteY16" fmla="*/ 16293 h 126826"/>
                <a:gd name="connsiteX17" fmla="*/ 42249 w 84496"/>
                <a:gd name="connsiteY17" fmla="*/ 0 h 12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496" h="126826">
                  <a:moveTo>
                    <a:pt x="42249" y="13099"/>
                  </a:moveTo>
                  <a:cubicBezTo>
                    <a:pt x="33734" y="13099"/>
                    <a:pt x="27319" y="17304"/>
                    <a:pt x="23007" y="25710"/>
                  </a:cubicBezTo>
                  <a:cubicBezTo>
                    <a:pt x="18749" y="34059"/>
                    <a:pt x="16620" y="46641"/>
                    <a:pt x="16620" y="63454"/>
                  </a:cubicBezTo>
                  <a:cubicBezTo>
                    <a:pt x="16620" y="80212"/>
                    <a:pt x="18749" y="92794"/>
                    <a:pt x="23007" y="101200"/>
                  </a:cubicBezTo>
                  <a:cubicBezTo>
                    <a:pt x="27319" y="109552"/>
                    <a:pt x="33734" y="113727"/>
                    <a:pt x="42249" y="113727"/>
                  </a:cubicBezTo>
                  <a:cubicBezTo>
                    <a:pt x="50819" y="113727"/>
                    <a:pt x="57233" y="109552"/>
                    <a:pt x="61489" y="101200"/>
                  </a:cubicBezTo>
                  <a:cubicBezTo>
                    <a:pt x="65803" y="92794"/>
                    <a:pt x="67959" y="80212"/>
                    <a:pt x="67959" y="63454"/>
                  </a:cubicBezTo>
                  <a:cubicBezTo>
                    <a:pt x="67959" y="46641"/>
                    <a:pt x="65803" y="34059"/>
                    <a:pt x="61489" y="25710"/>
                  </a:cubicBezTo>
                  <a:cubicBezTo>
                    <a:pt x="57233" y="17304"/>
                    <a:pt x="50819" y="13099"/>
                    <a:pt x="42249" y="13099"/>
                  </a:cubicBezTo>
                  <a:moveTo>
                    <a:pt x="42249" y="0"/>
                  </a:moveTo>
                  <a:cubicBezTo>
                    <a:pt x="55951" y="0"/>
                    <a:pt x="66403" y="5431"/>
                    <a:pt x="73608" y="16293"/>
                  </a:cubicBezTo>
                  <a:cubicBezTo>
                    <a:pt x="80867" y="27100"/>
                    <a:pt x="84497" y="42821"/>
                    <a:pt x="84497" y="63454"/>
                  </a:cubicBezTo>
                  <a:cubicBezTo>
                    <a:pt x="84497" y="84032"/>
                    <a:pt x="80867" y="99753"/>
                    <a:pt x="73608" y="110615"/>
                  </a:cubicBezTo>
                  <a:cubicBezTo>
                    <a:pt x="66403" y="121422"/>
                    <a:pt x="55951" y="126827"/>
                    <a:pt x="42249" y="126827"/>
                  </a:cubicBezTo>
                  <a:cubicBezTo>
                    <a:pt x="28548" y="126827"/>
                    <a:pt x="18068" y="121422"/>
                    <a:pt x="10807" y="110615"/>
                  </a:cubicBezTo>
                  <a:cubicBezTo>
                    <a:pt x="3602" y="99753"/>
                    <a:pt x="0" y="84032"/>
                    <a:pt x="0" y="63454"/>
                  </a:cubicBezTo>
                  <a:cubicBezTo>
                    <a:pt x="0" y="42821"/>
                    <a:pt x="3602" y="27100"/>
                    <a:pt x="10807" y="16293"/>
                  </a:cubicBezTo>
                  <a:cubicBezTo>
                    <a:pt x="18068" y="5431"/>
                    <a:pt x="28548" y="0"/>
                    <a:pt x="42249" y="0"/>
                  </a:cubicBez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xmlns="" id="{350377C2-3DB5-9841-E24F-84C8BBBA648A}"/>
                </a:ext>
              </a:extLst>
            </p:cNvPr>
            <p:cNvSpPr/>
            <p:nvPr/>
          </p:nvSpPr>
          <p:spPr>
            <a:xfrm>
              <a:off x="1306454" y="3297039"/>
              <a:ext cx="87866" cy="108791"/>
            </a:xfrm>
            <a:custGeom>
              <a:avLst/>
              <a:gdLst>
                <a:gd name="connsiteX0" fmla="*/ 11457 w 87866"/>
                <a:gd name="connsiteY0" fmla="*/ 0 h 108791"/>
                <a:gd name="connsiteX1" fmla="*/ 14108 w 87866"/>
                <a:gd name="connsiteY1" fmla="*/ 568 h 108791"/>
                <a:gd name="connsiteX2" fmla="*/ 20830 w 87866"/>
                <a:gd name="connsiteY2" fmla="*/ 2650 h 108791"/>
                <a:gd name="connsiteX3" fmla="*/ 31151 w 87866"/>
                <a:gd name="connsiteY3" fmla="*/ 6628 h 108791"/>
                <a:gd name="connsiteX4" fmla="*/ 43460 w 87866"/>
                <a:gd name="connsiteY4" fmla="*/ 13065 h 108791"/>
                <a:gd name="connsiteX5" fmla="*/ 56999 w 87866"/>
                <a:gd name="connsiteY5" fmla="*/ 22344 h 108791"/>
                <a:gd name="connsiteX6" fmla="*/ 59745 w 87866"/>
                <a:gd name="connsiteY6" fmla="*/ 24048 h 108791"/>
                <a:gd name="connsiteX7" fmla="*/ 63817 w 87866"/>
                <a:gd name="connsiteY7" fmla="*/ 24238 h 108791"/>
                <a:gd name="connsiteX8" fmla="*/ 83511 w 87866"/>
                <a:gd name="connsiteY8" fmla="*/ 18274 h 108791"/>
                <a:gd name="connsiteX9" fmla="*/ 83511 w 87866"/>
                <a:gd name="connsiteY9" fmla="*/ 17516 h 108791"/>
                <a:gd name="connsiteX10" fmla="*/ 82943 w 87866"/>
                <a:gd name="connsiteY10" fmla="*/ 15527 h 108791"/>
                <a:gd name="connsiteX11" fmla="*/ 81522 w 87866"/>
                <a:gd name="connsiteY11" fmla="*/ 12687 h 108791"/>
                <a:gd name="connsiteX12" fmla="*/ 78682 w 87866"/>
                <a:gd name="connsiteY12" fmla="*/ 9847 h 108791"/>
                <a:gd name="connsiteX13" fmla="*/ 74042 w 87866"/>
                <a:gd name="connsiteY13" fmla="*/ 7385 h 108791"/>
                <a:gd name="connsiteX14" fmla="*/ 72149 w 87866"/>
                <a:gd name="connsiteY14" fmla="*/ 4829 h 108791"/>
                <a:gd name="connsiteX15" fmla="*/ 74042 w 87866"/>
                <a:gd name="connsiteY15" fmla="*/ 2557 h 108791"/>
                <a:gd name="connsiteX16" fmla="*/ 82659 w 87866"/>
                <a:gd name="connsiteY16" fmla="*/ 7290 h 108791"/>
                <a:gd name="connsiteX17" fmla="*/ 87866 w 87866"/>
                <a:gd name="connsiteY17" fmla="*/ 18842 h 108791"/>
                <a:gd name="connsiteX18" fmla="*/ 83605 w 87866"/>
                <a:gd name="connsiteY18" fmla="*/ 30015 h 108791"/>
                <a:gd name="connsiteX19" fmla="*/ 71486 w 87866"/>
                <a:gd name="connsiteY19" fmla="*/ 36452 h 108791"/>
                <a:gd name="connsiteX20" fmla="*/ 87866 w 87866"/>
                <a:gd name="connsiteY20" fmla="*/ 77356 h 108791"/>
                <a:gd name="connsiteX21" fmla="*/ 78492 w 87866"/>
                <a:gd name="connsiteY21" fmla="*/ 100268 h 108791"/>
                <a:gd name="connsiteX22" fmla="*/ 55011 w 87866"/>
                <a:gd name="connsiteY22" fmla="*/ 108792 h 108791"/>
                <a:gd name="connsiteX23" fmla="*/ 28784 w 87866"/>
                <a:gd name="connsiteY23" fmla="*/ 101406 h 108791"/>
                <a:gd name="connsiteX24" fmla="*/ 8048 w 87866"/>
                <a:gd name="connsiteY24" fmla="*/ 81806 h 108791"/>
                <a:gd name="connsiteX25" fmla="*/ 0 w 87866"/>
                <a:gd name="connsiteY25" fmla="*/ 56620 h 108791"/>
                <a:gd name="connsiteX26" fmla="*/ 1231 w 87866"/>
                <a:gd name="connsiteY26" fmla="*/ 47721 h 108791"/>
                <a:gd name="connsiteX27" fmla="*/ 5302 w 87866"/>
                <a:gd name="connsiteY27" fmla="*/ 39009 h 108791"/>
                <a:gd name="connsiteX28" fmla="*/ 12688 w 87866"/>
                <a:gd name="connsiteY28" fmla="*/ 31434 h 108791"/>
                <a:gd name="connsiteX29" fmla="*/ 24144 w 87866"/>
                <a:gd name="connsiteY29" fmla="*/ 26227 h 108791"/>
                <a:gd name="connsiteX30" fmla="*/ 39956 w 87866"/>
                <a:gd name="connsiteY30" fmla="*/ 24238 h 108791"/>
                <a:gd name="connsiteX31" fmla="*/ 51981 w 87866"/>
                <a:gd name="connsiteY31" fmla="*/ 24238 h 108791"/>
                <a:gd name="connsiteX32" fmla="*/ 13540 w 87866"/>
                <a:gd name="connsiteY32" fmla="*/ 5207 h 108791"/>
                <a:gd name="connsiteX33" fmla="*/ 9752 w 87866"/>
                <a:gd name="connsiteY33" fmla="*/ 3693 h 108791"/>
                <a:gd name="connsiteX34" fmla="*/ 9468 w 87866"/>
                <a:gd name="connsiteY34" fmla="*/ 2367 h 108791"/>
                <a:gd name="connsiteX35" fmla="*/ 10037 w 87866"/>
                <a:gd name="connsiteY35" fmla="*/ 851 h 108791"/>
                <a:gd name="connsiteX36" fmla="*/ 10983 w 87866"/>
                <a:gd name="connsiteY36" fmla="*/ 95 h 108791"/>
                <a:gd name="connsiteX37" fmla="*/ 11457 w 87866"/>
                <a:gd name="connsiteY37" fmla="*/ 0 h 108791"/>
                <a:gd name="connsiteX38" fmla="*/ 66468 w 87866"/>
                <a:gd name="connsiteY38" fmla="*/ 37210 h 108791"/>
                <a:gd name="connsiteX39" fmla="*/ 44785 w 87866"/>
                <a:gd name="connsiteY39" fmla="*/ 37588 h 108791"/>
                <a:gd name="connsiteX40" fmla="*/ 39388 w 87866"/>
                <a:gd name="connsiteY40" fmla="*/ 37588 h 108791"/>
                <a:gd name="connsiteX41" fmla="*/ 33613 w 87866"/>
                <a:gd name="connsiteY41" fmla="*/ 37778 h 108791"/>
                <a:gd name="connsiteX42" fmla="*/ 27458 w 87866"/>
                <a:gd name="connsiteY42" fmla="*/ 38346 h 108791"/>
                <a:gd name="connsiteX43" fmla="*/ 21683 w 87866"/>
                <a:gd name="connsiteY43" fmla="*/ 39292 h 108791"/>
                <a:gd name="connsiteX44" fmla="*/ 16096 w 87866"/>
                <a:gd name="connsiteY44" fmla="*/ 40903 h 108791"/>
                <a:gd name="connsiteX45" fmla="*/ 11457 w 87866"/>
                <a:gd name="connsiteY45" fmla="*/ 43365 h 108791"/>
                <a:gd name="connsiteX46" fmla="*/ 7575 w 87866"/>
                <a:gd name="connsiteY46" fmla="*/ 46678 h 108791"/>
                <a:gd name="connsiteX47" fmla="*/ 5208 w 87866"/>
                <a:gd name="connsiteY47" fmla="*/ 51129 h 108791"/>
                <a:gd name="connsiteX48" fmla="*/ 4261 w 87866"/>
                <a:gd name="connsiteY48" fmla="*/ 56810 h 108791"/>
                <a:gd name="connsiteX49" fmla="*/ 5681 w 87866"/>
                <a:gd name="connsiteY49" fmla="*/ 64764 h 108791"/>
                <a:gd name="connsiteX50" fmla="*/ 11267 w 87866"/>
                <a:gd name="connsiteY50" fmla="*/ 73853 h 108791"/>
                <a:gd name="connsiteX51" fmla="*/ 22061 w 87866"/>
                <a:gd name="connsiteY51" fmla="*/ 83225 h 108791"/>
                <a:gd name="connsiteX52" fmla="*/ 41945 w 87866"/>
                <a:gd name="connsiteY52" fmla="*/ 91086 h 108791"/>
                <a:gd name="connsiteX53" fmla="*/ 62396 w 87866"/>
                <a:gd name="connsiteY53" fmla="*/ 94399 h 108791"/>
                <a:gd name="connsiteX54" fmla="*/ 77830 w 87866"/>
                <a:gd name="connsiteY54" fmla="*/ 89948 h 108791"/>
                <a:gd name="connsiteX55" fmla="*/ 83511 w 87866"/>
                <a:gd name="connsiteY55" fmla="*/ 76978 h 108791"/>
                <a:gd name="connsiteX56" fmla="*/ 66468 w 87866"/>
                <a:gd name="connsiteY56" fmla="*/ 37210 h 1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7866" h="108791">
                  <a:moveTo>
                    <a:pt x="11457" y="0"/>
                  </a:moveTo>
                  <a:cubicBezTo>
                    <a:pt x="12088" y="125"/>
                    <a:pt x="12972" y="315"/>
                    <a:pt x="14108" y="568"/>
                  </a:cubicBezTo>
                  <a:cubicBezTo>
                    <a:pt x="15181" y="821"/>
                    <a:pt x="17422" y="1514"/>
                    <a:pt x="20830" y="2650"/>
                  </a:cubicBezTo>
                  <a:cubicBezTo>
                    <a:pt x="24239" y="3788"/>
                    <a:pt x="27679" y="5114"/>
                    <a:pt x="31151" y="6628"/>
                  </a:cubicBezTo>
                  <a:cubicBezTo>
                    <a:pt x="34559" y="8079"/>
                    <a:pt x="38662" y="10225"/>
                    <a:pt x="43460" y="13065"/>
                  </a:cubicBezTo>
                  <a:cubicBezTo>
                    <a:pt x="48194" y="15844"/>
                    <a:pt x="52707" y="18937"/>
                    <a:pt x="56999" y="22344"/>
                  </a:cubicBezTo>
                  <a:cubicBezTo>
                    <a:pt x="58135" y="23292"/>
                    <a:pt x="59051" y="23860"/>
                    <a:pt x="59745" y="24048"/>
                  </a:cubicBezTo>
                  <a:cubicBezTo>
                    <a:pt x="60376" y="24176"/>
                    <a:pt x="61734" y="24238"/>
                    <a:pt x="63817" y="24238"/>
                  </a:cubicBezTo>
                  <a:cubicBezTo>
                    <a:pt x="76946" y="24238"/>
                    <a:pt x="83511" y="22249"/>
                    <a:pt x="83511" y="18274"/>
                  </a:cubicBezTo>
                  <a:cubicBezTo>
                    <a:pt x="83511" y="18084"/>
                    <a:pt x="83511" y="17831"/>
                    <a:pt x="83511" y="17516"/>
                  </a:cubicBezTo>
                  <a:cubicBezTo>
                    <a:pt x="83448" y="17138"/>
                    <a:pt x="83258" y="16475"/>
                    <a:pt x="82943" y="15527"/>
                  </a:cubicBezTo>
                  <a:cubicBezTo>
                    <a:pt x="82564" y="14518"/>
                    <a:pt x="82091" y="13570"/>
                    <a:pt x="81522" y="12687"/>
                  </a:cubicBezTo>
                  <a:cubicBezTo>
                    <a:pt x="80891" y="11804"/>
                    <a:pt x="79944" y="10856"/>
                    <a:pt x="78682" y="9847"/>
                  </a:cubicBezTo>
                  <a:cubicBezTo>
                    <a:pt x="77356" y="8837"/>
                    <a:pt x="75810" y="8016"/>
                    <a:pt x="74042" y="7385"/>
                  </a:cubicBezTo>
                  <a:cubicBezTo>
                    <a:pt x="72780" y="6818"/>
                    <a:pt x="72149" y="5965"/>
                    <a:pt x="72149" y="4829"/>
                  </a:cubicBezTo>
                  <a:cubicBezTo>
                    <a:pt x="72149" y="3315"/>
                    <a:pt x="72780" y="2557"/>
                    <a:pt x="74042" y="2557"/>
                  </a:cubicBezTo>
                  <a:cubicBezTo>
                    <a:pt x="76315" y="2557"/>
                    <a:pt x="79187" y="4135"/>
                    <a:pt x="82659" y="7290"/>
                  </a:cubicBezTo>
                  <a:cubicBezTo>
                    <a:pt x="86130" y="10446"/>
                    <a:pt x="87866" y="14296"/>
                    <a:pt x="87866" y="18842"/>
                  </a:cubicBezTo>
                  <a:cubicBezTo>
                    <a:pt x="87866" y="23197"/>
                    <a:pt x="86446" y="26920"/>
                    <a:pt x="83605" y="30015"/>
                  </a:cubicBezTo>
                  <a:cubicBezTo>
                    <a:pt x="80702" y="33045"/>
                    <a:pt x="76662" y="35189"/>
                    <a:pt x="71486" y="36452"/>
                  </a:cubicBezTo>
                  <a:cubicBezTo>
                    <a:pt x="82406" y="50088"/>
                    <a:pt x="87866" y="63723"/>
                    <a:pt x="87866" y="77356"/>
                  </a:cubicBezTo>
                  <a:cubicBezTo>
                    <a:pt x="87866" y="86950"/>
                    <a:pt x="84742" y="94587"/>
                    <a:pt x="78492" y="100268"/>
                  </a:cubicBezTo>
                  <a:cubicBezTo>
                    <a:pt x="72180" y="105950"/>
                    <a:pt x="64353" y="108792"/>
                    <a:pt x="55011" y="108792"/>
                  </a:cubicBezTo>
                  <a:cubicBezTo>
                    <a:pt x="46048" y="108792"/>
                    <a:pt x="37305" y="106330"/>
                    <a:pt x="28784" y="101406"/>
                  </a:cubicBezTo>
                  <a:cubicBezTo>
                    <a:pt x="20262" y="96420"/>
                    <a:pt x="13350" y="89885"/>
                    <a:pt x="8048" y="81806"/>
                  </a:cubicBezTo>
                  <a:cubicBezTo>
                    <a:pt x="2683" y="73663"/>
                    <a:pt x="0" y="65269"/>
                    <a:pt x="0" y="56620"/>
                  </a:cubicBezTo>
                  <a:cubicBezTo>
                    <a:pt x="0" y="53590"/>
                    <a:pt x="410" y="50623"/>
                    <a:pt x="1231" y="47721"/>
                  </a:cubicBezTo>
                  <a:cubicBezTo>
                    <a:pt x="1988" y="44816"/>
                    <a:pt x="3346" y="41914"/>
                    <a:pt x="5302" y="39009"/>
                  </a:cubicBezTo>
                  <a:cubicBezTo>
                    <a:pt x="7259" y="36105"/>
                    <a:pt x="9721" y="33580"/>
                    <a:pt x="12688" y="31434"/>
                  </a:cubicBezTo>
                  <a:cubicBezTo>
                    <a:pt x="15654" y="29289"/>
                    <a:pt x="19473" y="27553"/>
                    <a:pt x="24144" y="26227"/>
                  </a:cubicBezTo>
                  <a:cubicBezTo>
                    <a:pt x="28815" y="24901"/>
                    <a:pt x="34086" y="24238"/>
                    <a:pt x="39956" y="24238"/>
                  </a:cubicBezTo>
                  <a:lnTo>
                    <a:pt x="51981" y="24238"/>
                  </a:lnTo>
                  <a:cubicBezTo>
                    <a:pt x="41440" y="15907"/>
                    <a:pt x="28626" y="9562"/>
                    <a:pt x="13540" y="5207"/>
                  </a:cubicBezTo>
                  <a:cubicBezTo>
                    <a:pt x="11267" y="4576"/>
                    <a:pt x="10005" y="4071"/>
                    <a:pt x="9752" y="3693"/>
                  </a:cubicBezTo>
                  <a:cubicBezTo>
                    <a:pt x="9563" y="3440"/>
                    <a:pt x="9468" y="2997"/>
                    <a:pt x="9468" y="2367"/>
                  </a:cubicBezTo>
                  <a:cubicBezTo>
                    <a:pt x="9468" y="1734"/>
                    <a:pt x="9658" y="1229"/>
                    <a:pt x="10037" y="851"/>
                  </a:cubicBezTo>
                  <a:cubicBezTo>
                    <a:pt x="10352" y="408"/>
                    <a:pt x="10668" y="158"/>
                    <a:pt x="10983" y="95"/>
                  </a:cubicBezTo>
                  <a:lnTo>
                    <a:pt x="11457" y="0"/>
                  </a:lnTo>
                  <a:moveTo>
                    <a:pt x="66468" y="37210"/>
                  </a:moveTo>
                  <a:cubicBezTo>
                    <a:pt x="64258" y="37463"/>
                    <a:pt x="57031" y="37588"/>
                    <a:pt x="44785" y="37588"/>
                  </a:cubicBezTo>
                  <a:cubicBezTo>
                    <a:pt x="42450" y="37588"/>
                    <a:pt x="40651" y="37588"/>
                    <a:pt x="39388" y="37588"/>
                  </a:cubicBezTo>
                  <a:cubicBezTo>
                    <a:pt x="38063" y="37588"/>
                    <a:pt x="36137" y="37651"/>
                    <a:pt x="33613" y="37778"/>
                  </a:cubicBezTo>
                  <a:cubicBezTo>
                    <a:pt x="31088" y="37906"/>
                    <a:pt x="29036" y="38094"/>
                    <a:pt x="27458" y="38346"/>
                  </a:cubicBezTo>
                  <a:cubicBezTo>
                    <a:pt x="25880" y="38534"/>
                    <a:pt x="23955" y="38850"/>
                    <a:pt x="21683" y="39292"/>
                  </a:cubicBezTo>
                  <a:cubicBezTo>
                    <a:pt x="19410" y="39735"/>
                    <a:pt x="17548" y="40271"/>
                    <a:pt x="16096" y="40903"/>
                  </a:cubicBezTo>
                  <a:cubicBezTo>
                    <a:pt x="14644" y="41534"/>
                    <a:pt x="13098" y="42354"/>
                    <a:pt x="11457" y="43365"/>
                  </a:cubicBezTo>
                  <a:cubicBezTo>
                    <a:pt x="9816" y="44311"/>
                    <a:pt x="8522" y="45415"/>
                    <a:pt x="7575" y="46678"/>
                  </a:cubicBezTo>
                  <a:cubicBezTo>
                    <a:pt x="6628" y="47876"/>
                    <a:pt x="5839" y="49360"/>
                    <a:pt x="5208" y="51129"/>
                  </a:cubicBezTo>
                  <a:cubicBezTo>
                    <a:pt x="4576" y="52832"/>
                    <a:pt x="4261" y="54726"/>
                    <a:pt x="4261" y="56810"/>
                  </a:cubicBezTo>
                  <a:cubicBezTo>
                    <a:pt x="4261" y="59397"/>
                    <a:pt x="4734" y="62049"/>
                    <a:pt x="5681" y="64764"/>
                  </a:cubicBezTo>
                  <a:cubicBezTo>
                    <a:pt x="6565" y="67413"/>
                    <a:pt x="8427" y="70443"/>
                    <a:pt x="11267" y="73853"/>
                  </a:cubicBezTo>
                  <a:cubicBezTo>
                    <a:pt x="14045" y="77261"/>
                    <a:pt x="17643" y="80386"/>
                    <a:pt x="22061" y="83225"/>
                  </a:cubicBezTo>
                  <a:cubicBezTo>
                    <a:pt x="26732" y="86192"/>
                    <a:pt x="33360" y="88812"/>
                    <a:pt x="41945" y="91086"/>
                  </a:cubicBezTo>
                  <a:cubicBezTo>
                    <a:pt x="50466" y="93295"/>
                    <a:pt x="57284" y="94399"/>
                    <a:pt x="62396" y="94399"/>
                  </a:cubicBezTo>
                  <a:cubicBezTo>
                    <a:pt x="68835" y="94399"/>
                    <a:pt x="73979" y="92915"/>
                    <a:pt x="77830" y="89948"/>
                  </a:cubicBezTo>
                  <a:cubicBezTo>
                    <a:pt x="81617" y="86983"/>
                    <a:pt x="83511" y="82659"/>
                    <a:pt x="83511" y="76978"/>
                  </a:cubicBezTo>
                  <a:cubicBezTo>
                    <a:pt x="83511" y="63405"/>
                    <a:pt x="77830" y="50150"/>
                    <a:pt x="66468" y="37210"/>
                  </a:cubicBez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xmlns="" id="{647FB4E9-21F3-4E4B-D28F-C655090C4B83}"/>
                </a:ext>
              </a:extLst>
            </p:cNvPr>
            <p:cNvSpPr/>
            <p:nvPr/>
          </p:nvSpPr>
          <p:spPr>
            <a:xfrm>
              <a:off x="1357606" y="3223192"/>
              <a:ext cx="90403" cy="54216"/>
            </a:xfrm>
            <a:custGeom>
              <a:avLst/>
              <a:gdLst>
                <a:gd name="connsiteX0" fmla="*/ 90404 w 90403"/>
                <a:gd name="connsiteY0" fmla="*/ 54217 h 54216"/>
                <a:gd name="connsiteX1" fmla="*/ 87222 w 90403"/>
                <a:gd name="connsiteY1" fmla="*/ 54017 h 54216"/>
                <a:gd name="connsiteX2" fmla="*/ 85366 w 90403"/>
                <a:gd name="connsiteY2" fmla="*/ 52691 h 54216"/>
                <a:gd name="connsiteX3" fmla="*/ 56337 w 90403"/>
                <a:gd name="connsiteY3" fmla="*/ 26644 h 54216"/>
                <a:gd name="connsiteX4" fmla="*/ 26313 w 90403"/>
                <a:gd name="connsiteY4" fmla="*/ 12394 h 54216"/>
                <a:gd name="connsiteX5" fmla="*/ 10737 w 90403"/>
                <a:gd name="connsiteY5" fmla="*/ 17166 h 54216"/>
                <a:gd name="connsiteX6" fmla="*/ 4242 w 90403"/>
                <a:gd name="connsiteY6" fmla="*/ 30555 h 54216"/>
                <a:gd name="connsiteX7" fmla="*/ 7887 w 90403"/>
                <a:gd name="connsiteY7" fmla="*/ 41556 h 54216"/>
                <a:gd name="connsiteX8" fmla="*/ 18028 w 90403"/>
                <a:gd name="connsiteY8" fmla="*/ 48913 h 54216"/>
                <a:gd name="connsiteX9" fmla="*/ 17895 w 90403"/>
                <a:gd name="connsiteY9" fmla="*/ 47125 h 54216"/>
                <a:gd name="connsiteX10" fmla="*/ 20016 w 90403"/>
                <a:gd name="connsiteY10" fmla="*/ 41888 h 54216"/>
                <a:gd name="connsiteX11" fmla="*/ 24987 w 90403"/>
                <a:gd name="connsiteY11" fmla="*/ 39967 h 54216"/>
                <a:gd name="connsiteX12" fmla="*/ 30422 w 90403"/>
                <a:gd name="connsiteY12" fmla="*/ 42352 h 54216"/>
                <a:gd name="connsiteX13" fmla="*/ 32145 w 90403"/>
                <a:gd name="connsiteY13" fmla="*/ 46991 h 54216"/>
                <a:gd name="connsiteX14" fmla="*/ 31946 w 90403"/>
                <a:gd name="connsiteY14" fmla="*/ 49180 h 54216"/>
                <a:gd name="connsiteX15" fmla="*/ 29891 w 90403"/>
                <a:gd name="connsiteY15" fmla="*/ 52295 h 54216"/>
                <a:gd name="connsiteX16" fmla="*/ 24589 w 90403"/>
                <a:gd name="connsiteY16" fmla="*/ 54217 h 54216"/>
                <a:gd name="connsiteX17" fmla="*/ 7556 w 90403"/>
                <a:gd name="connsiteY17" fmla="*/ 47058 h 54216"/>
                <a:gd name="connsiteX18" fmla="*/ 0 w 90403"/>
                <a:gd name="connsiteY18" fmla="*/ 28833 h 54216"/>
                <a:gd name="connsiteX19" fmla="*/ 7423 w 90403"/>
                <a:gd name="connsiteY19" fmla="*/ 8218 h 54216"/>
                <a:gd name="connsiteX20" fmla="*/ 26313 w 90403"/>
                <a:gd name="connsiteY20" fmla="*/ 0 h 54216"/>
                <a:gd name="connsiteX21" fmla="*/ 34067 w 90403"/>
                <a:gd name="connsiteY21" fmla="*/ 1259 h 54216"/>
                <a:gd name="connsiteX22" fmla="*/ 40562 w 90403"/>
                <a:gd name="connsiteY22" fmla="*/ 4109 h 54216"/>
                <a:gd name="connsiteX23" fmla="*/ 47985 w 90403"/>
                <a:gd name="connsiteY23" fmla="*/ 10076 h 54216"/>
                <a:gd name="connsiteX24" fmla="*/ 55806 w 90403"/>
                <a:gd name="connsiteY24" fmla="*/ 17963 h 54216"/>
                <a:gd name="connsiteX25" fmla="*/ 65947 w 90403"/>
                <a:gd name="connsiteY25" fmla="*/ 29362 h 54216"/>
                <a:gd name="connsiteX26" fmla="*/ 79932 w 90403"/>
                <a:gd name="connsiteY26" fmla="*/ 43745 h 54216"/>
                <a:gd name="connsiteX27" fmla="*/ 79932 w 90403"/>
                <a:gd name="connsiteY27" fmla="*/ 19288 h 54216"/>
                <a:gd name="connsiteX28" fmla="*/ 78871 w 90403"/>
                <a:gd name="connsiteY28" fmla="*/ 6430 h 54216"/>
                <a:gd name="connsiteX29" fmla="*/ 66808 w 90403"/>
                <a:gd name="connsiteY29" fmla="*/ 3446 h 54216"/>
                <a:gd name="connsiteX30" fmla="*/ 66808 w 90403"/>
                <a:gd name="connsiteY30" fmla="*/ 0 h 54216"/>
                <a:gd name="connsiteX31" fmla="*/ 90404 w 90403"/>
                <a:gd name="connsiteY31" fmla="*/ 3844 h 54216"/>
                <a:gd name="connsiteX32" fmla="*/ 90404 w 90403"/>
                <a:gd name="connsiteY32" fmla="*/ 54217 h 54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403" h="54216">
                  <a:moveTo>
                    <a:pt x="90404" y="54217"/>
                  </a:moveTo>
                  <a:cubicBezTo>
                    <a:pt x="88769" y="54217"/>
                    <a:pt x="87708" y="54150"/>
                    <a:pt x="87222" y="54017"/>
                  </a:cubicBezTo>
                  <a:cubicBezTo>
                    <a:pt x="86736" y="53841"/>
                    <a:pt x="86118" y="53398"/>
                    <a:pt x="85366" y="52691"/>
                  </a:cubicBezTo>
                  <a:lnTo>
                    <a:pt x="56337" y="26644"/>
                  </a:lnTo>
                  <a:cubicBezTo>
                    <a:pt x="45644" y="17144"/>
                    <a:pt x="35636" y="12394"/>
                    <a:pt x="26313" y="12394"/>
                  </a:cubicBezTo>
                  <a:cubicBezTo>
                    <a:pt x="20259" y="12394"/>
                    <a:pt x="15067" y="13985"/>
                    <a:pt x="10737" y="17166"/>
                  </a:cubicBezTo>
                  <a:cubicBezTo>
                    <a:pt x="6407" y="20303"/>
                    <a:pt x="4242" y="24766"/>
                    <a:pt x="4242" y="30555"/>
                  </a:cubicBezTo>
                  <a:cubicBezTo>
                    <a:pt x="4242" y="34530"/>
                    <a:pt x="5457" y="38199"/>
                    <a:pt x="7887" y="41556"/>
                  </a:cubicBezTo>
                  <a:cubicBezTo>
                    <a:pt x="10317" y="44915"/>
                    <a:pt x="13698" y="47367"/>
                    <a:pt x="18028" y="48913"/>
                  </a:cubicBezTo>
                  <a:cubicBezTo>
                    <a:pt x="17939" y="48649"/>
                    <a:pt x="17895" y="48052"/>
                    <a:pt x="17895" y="47125"/>
                  </a:cubicBezTo>
                  <a:cubicBezTo>
                    <a:pt x="17895" y="44871"/>
                    <a:pt x="18602" y="43127"/>
                    <a:pt x="20016" y="41888"/>
                  </a:cubicBezTo>
                  <a:cubicBezTo>
                    <a:pt x="21430" y="40608"/>
                    <a:pt x="23087" y="39967"/>
                    <a:pt x="24987" y="39967"/>
                  </a:cubicBezTo>
                  <a:cubicBezTo>
                    <a:pt x="27417" y="39967"/>
                    <a:pt x="29229" y="40762"/>
                    <a:pt x="30422" y="42352"/>
                  </a:cubicBezTo>
                  <a:cubicBezTo>
                    <a:pt x="31570" y="43899"/>
                    <a:pt x="32145" y="45445"/>
                    <a:pt x="32145" y="46991"/>
                  </a:cubicBezTo>
                  <a:cubicBezTo>
                    <a:pt x="32145" y="47610"/>
                    <a:pt x="32079" y="48339"/>
                    <a:pt x="31946" y="49180"/>
                  </a:cubicBezTo>
                  <a:cubicBezTo>
                    <a:pt x="31813" y="49974"/>
                    <a:pt x="31129" y="51013"/>
                    <a:pt x="29891" y="52295"/>
                  </a:cubicBezTo>
                  <a:cubicBezTo>
                    <a:pt x="28610" y="53576"/>
                    <a:pt x="26843" y="54217"/>
                    <a:pt x="24589" y="54217"/>
                  </a:cubicBezTo>
                  <a:cubicBezTo>
                    <a:pt x="18271" y="54217"/>
                    <a:pt x="12593" y="51830"/>
                    <a:pt x="7556" y="47058"/>
                  </a:cubicBezTo>
                  <a:cubicBezTo>
                    <a:pt x="2519" y="42241"/>
                    <a:pt x="0" y="36167"/>
                    <a:pt x="0" y="28833"/>
                  </a:cubicBezTo>
                  <a:cubicBezTo>
                    <a:pt x="0" y="20525"/>
                    <a:pt x="2474" y="13653"/>
                    <a:pt x="7423" y="8218"/>
                  </a:cubicBezTo>
                  <a:cubicBezTo>
                    <a:pt x="12328" y="2739"/>
                    <a:pt x="18624" y="0"/>
                    <a:pt x="26313" y="0"/>
                  </a:cubicBezTo>
                  <a:cubicBezTo>
                    <a:pt x="29008" y="0"/>
                    <a:pt x="31593" y="420"/>
                    <a:pt x="34067" y="1259"/>
                  </a:cubicBezTo>
                  <a:cubicBezTo>
                    <a:pt x="36497" y="2056"/>
                    <a:pt x="38662" y="3006"/>
                    <a:pt x="40562" y="4109"/>
                  </a:cubicBezTo>
                  <a:cubicBezTo>
                    <a:pt x="42462" y="5170"/>
                    <a:pt x="44937" y="7159"/>
                    <a:pt x="47985" y="10076"/>
                  </a:cubicBezTo>
                  <a:cubicBezTo>
                    <a:pt x="51034" y="12992"/>
                    <a:pt x="53641" y="15620"/>
                    <a:pt x="55806" y="17963"/>
                  </a:cubicBezTo>
                  <a:cubicBezTo>
                    <a:pt x="57971" y="20305"/>
                    <a:pt x="61352" y="24105"/>
                    <a:pt x="65947" y="29362"/>
                  </a:cubicBezTo>
                  <a:lnTo>
                    <a:pt x="79932" y="43745"/>
                  </a:lnTo>
                  <a:lnTo>
                    <a:pt x="79932" y="19288"/>
                  </a:lnTo>
                  <a:cubicBezTo>
                    <a:pt x="79932" y="11335"/>
                    <a:pt x="79578" y="7048"/>
                    <a:pt x="78871" y="6430"/>
                  </a:cubicBezTo>
                  <a:cubicBezTo>
                    <a:pt x="77590" y="5546"/>
                    <a:pt x="73569" y="4552"/>
                    <a:pt x="66808" y="3446"/>
                  </a:cubicBezTo>
                  <a:lnTo>
                    <a:pt x="66808" y="0"/>
                  </a:lnTo>
                  <a:lnTo>
                    <a:pt x="90404" y="3844"/>
                  </a:lnTo>
                  <a:lnTo>
                    <a:pt x="90404" y="54217"/>
                  </a:lnTo>
                  <a:close/>
                </a:path>
              </a:pathLst>
            </a:custGeom>
            <a:solidFill>
              <a:srgbClr val="000000"/>
            </a:solidFill>
            <a:ln w="2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xmlns="" id="{0C4BF625-013D-E2E7-932F-2B487C478D75}"/>
                </a:ext>
              </a:extLst>
            </p:cNvPr>
            <p:cNvSpPr/>
            <p:nvPr/>
          </p:nvSpPr>
          <p:spPr>
            <a:xfrm>
              <a:off x="5674965" y="1954535"/>
              <a:ext cx="2021" cy="2685007"/>
            </a:xfrm>
            <a:custGeom>
              <a:avLst/>
              <a:gdLst>
                <a:gd name="connsiteX0" fmla="*/ 0 w 2021"/>
                <a:gd name="connsiteY0" fmla="*/ 2685008 h 2685007"/>
                <a:gd name="connsiteX1" fmla="*/ 0 w 2021"/>
                <a:gd name="connsiteY1" fmla="*/ 0 h 268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1" h="2685007">
                  <a:moveTo>
                    <a:pt x="0" y="2685008"/>
                  </a:moveTo>
                  <a:lnTo>
                    <a:pt x="0" y="0"/>
                  </a:lnTo>
                </a:path>
              </a:pathLst>
            </a:custGeom>
            <a:noFill/>
            <a:ln w="4040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xmlns="" id="{EBC22884-96CF-63FB-77FA-59F9B5EF8501}"/>
                </a:ext>
              </a:extLst>
            </p:cNvPr>
            <p:cNvSpPr/>
            <p:nvPr/>
          </p:nvSpPr>
          <p:spPr>
            <a:xfrm flipH="1">
              <a:off x="5529996" y="4596134"/>
              <a:ext cx="141995" cy="51568"/>
            </a:xfrm>
            <a:custGeom>
              <a:avLst/>
              <a:gdLst>
                <a:gd name="connsiteX0" fmla="*/ 0 w 2021"/>
                <a:gd name="connsiteY0" fmla="*/ 38201 h 38200"/>
                <a:gd name="connsiteX1" fmla="*/ 0 w 2021"/>
                <a:gd name="connsiteY1" fmla="*/ 0 h 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1" h="38200">
                  <a:moveTo>
                    <a:pt x="0" y="38201"/>
                  </a:moveTo>
                  <a:lnTo>
                    <a:pt x="0" y="0"/>
                  </a:lnTo>
                </a:path>
              </a:pathLst>
            </a:custGeom>
            <a:noFill/>
            <a:ln w="808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xmlns="" id="{18BB2CDF-2988-B248-4955-02DE94FF7EB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395809"/>
              </a:xfrm>
            </p:spPr>
            <p:txBody>
              <a:bodyPr/>
              <a:lstStyle/>
              <a:p>
                <a:r>
                  <a:rPr lang="en-US" dirty="0"/>
                  <a:t>Consider two 28x28 pictures      and      and their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28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=784</m:t>
                    </m:r>
                  </m:oMath>
                </a14:m>
                <a:r>
                  <a:rPr lang="en-US" dirty="0"/>
                  <a:t>-dimensional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RGB</m:t>
                        </m:r>
                      </m:sub>
                    </m:sSub>
                  </m:oMath>
                </a14:m>
                <a:r>
                  <a:rPr lang="en-US" dirty="0"/>
                  <a:t> embedding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8BB2CDF-2988-B248-4955-02DE94FF7E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395809"/>
              </a:xfrm>
              <a:blipFill>
                <a:blip r:embed="rId2"/>
                <a:stretch>
                  <a:fillRect t="-3125" b="-4687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xmlns="" id="{FD129D44-2FE4-E4A2-BB40-C89BDE9A9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Linear Independence &amp; Span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D6B70A3C-D60A-D46E-7436-ECAE5A80A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79" y="4342421"/>
            <a:ext cx="167760" cy="167760"/>
          </a:xfrm>
          <a:custGeom>
            <a:avLst/>
            <a:gdLst>
              <a:gd name="connsiteX0" fmla="*/ 469 w 167760"/>
              <a:gd name="connsiteY0" fmla="*/ 1225 h 167760"/>
              <a:gd name="connsiteX1" fmla="*/ 168229 w 167760"/>
              <a:gd name="connsiteY1" fmla="*/ 1225 h 167760"/>
              <a:gd name="connsiteX2" fmla="*/ 168229 w 167760"/>
              <a:gd name="connsiteY2" fmla="*/ 168985 h 167760"/>
              <a:gd name="connsiteX3" fmla="*/ 469 w 167760"/>
              <a:gd name="connsiteY3" fmla="*/ 168985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469" y="1225"/>
                </a:moveTo>
                <a:lnTo>
                  <a:pt x="168229" y="1225"/>
                </a:lnTo>
                <a:lnTo>
                  <a:pt x="168229" y="168985"/>
                </a:lnTo>
                <a:lnTo>
                  <a:pt x="469" y="168985"/>
                </a:lnTo>
                <a:close/>
              </a:path>
            </a:pathLst>
          </a:cu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xmlns="" id="{70276465-039A-E769-8C30-AF49C0EA1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579" y="4091791"/>
            <a:ext cx="167760" cy="167760"/>
          </a:xfrm>
          <a:custGeom>
            <a:avLst/>
            <a:gdLst>
              <a:gd name="connsiteX0" fmla="*/ 469 w 167760"/>
              <a:gd name="connsiteY0" fmla="*/ 1101 h 167760"/>
              <a:gd name="connsiteX1" fmla="*/ 168229 w 167760"/>
              <a:gd name="connsiteY1" fmla="*/ 1101 h 167760"/>
              <a:gd name="connsiteX2" fmla="*/ 168229 w 167760"/>
              <a:gd name="connsiteY2" fmla="*/ 168861 h 167760"/>
              <a:gd name="connsiteX3" fmla="*/ 469 w 167760"/>
              <a:gd name="connsiteY3" fmla="*/ 168861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469" y="1101"/>
                </a:moveTo>
                <a:lnTo>
                  <a:pt x="168229" y="1101"/>
                </a:lnTo>
                <a:lnTo>
                  <a:pt x="168229" y="168861"/>
                </a:lnTo>
                <a:lnTo>
                  <a:pt x="469" y="168861"/>
                </a:lnTo>
                <a:close/>
              </a:path>
            </a:pathLst>
          </a:cu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xmlns="" id="{68A2805B-5E7B-7E50-CB8E-A456916B0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579" y="3841161"/>
            <a:ext cx="167760" cy="167760"/>
          </a:xfrm>
          <a:custGeom>
            <a:avLst/>
            <a:gdLst>
              <a:gd name="connsiteX0" fmla="*/ 469 w 167760"/>
              <a:gd name="connsiteY0" fmla="*/ 977 h 167760"/>
              <a:gd name="connsiteX1" fmla="*/ 168229 w 167760"/>
              <a:gd name="connsiteY1" fmla="*/ 977 h 167760"/>
              <a:gd name="connsiteX2" fmla="*/ 168229 w 167760"/>
              <a:gd name="connsiteY2" fmla="*/ 168737 h 167760"/>
              <a:gd name="connsiteX3" fmla="*/ 469 w 167760"/>
              <a:gd name="connsiteY3" fmla="*/ 168737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469" y="977"/>
                </a:moveTo>
                <a:lnTo>
                  <a:pt x="168229" y="977"/>
                </a:lnTo>
                <a:lnTo>
                  <a:pt x="168229" y="168737"/>
                </a:lnTo>
                <a:lnTo>
                  <a:pt x="469" y="168737"/>
                </a:lnTo>
                <a:close/>
              </a:path>
            </a:pathLst>
          </a:cu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xmlns="" id="{948D29EF-5221-52FC-133A-E93F1268E3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7579" y="3590531"/>
            <a:ext cx="167760" cy="167760"/>
          </a:xfrm>
          <a:custGeom>
            <a:avLst/>
            <a:gdLst>
              <a:gd name="connsiteX0" fmla="*/ 469 w 167760"/>
              <a:gd name="connsiteY0" fmla="*/ 853 h 167760"/>
              <a:gd name="connsiteX1" fmla="*/ 168229 w 167760"/>
              <a:gd name="connsiteY1" fmla="*/ 853 h 167760"/>
              <a:gd name="connsiteX2" fmla="*/ 168229 w 167760"/>
              <a:gd name="connsiteY2" fmla="*/ 168613 h 167760"/>
              <a:gd name="connsiteX3" fmla="*/ 469 w 167760"/>
              <a:gd name="connsiteY3" fmla="*/ 168613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469" y="853"/>
                </a:moveTo>
                <a:lnTo>
                  <a:pt x="168229" y="853"/>
                </a:lnTo>
                <a:lnTo>
                  <a:pt x="168229" y="168613"/>
                </a:lnTo>
                <a:lnTo>
                  <a:pt x="469" y="168613"/>
                </a:lnTo>
                <a:close/>
              </a:path>
            </a:pathLst>
          </a:cu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xmlns="" id="{4AF8D66D-2F3E-9AF9-9865-03F6CC6138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7579" y="3339901"/>
            <a:ext cx="167760" cy="167760"/>
          </a:xfrm>
          <a:custGeom>
            <a:avLst/>
            <a:gdLst>
              <a:gd name="connsiteX0" fmla="*/ 469 w 167760"/>
              <a:gd name="connsiteY0" fmla="*/ 729 h 167760"/>
              <a:gd name="connsiteX1" fmla="*/ 168229 w 167760"/>
              <a:gd name="connsiteY1" fmla="*/ 729 h 167760"/>
              <a:gd name="connsiteX2" fmla="*/ 168229 w 167760"/>
              <a:gd name="connsiteY2" fmla="*/ 168489 h 167760"/>
              <a:gd name="connsiteX3" fmla="*/ 469 w 167760"/>
              <a:gd name="connsiteY3" fmla="*/ 168489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469" y="729"/>
                </a:moveTo>
                <a:lnTo>
                  <a:pt x="168229" y="729"/>
                </a:lnTo>
                <a:lnTo>
                  <a:pt x="168229" y="168489"/>
                </a:lnTo>
                <a:lnTo>
                  <a:pt x="469" y="168489"/>
                </a:lnTo>
                <a:close/>
              </a:path>
            </a:pathLst>
          </a:cu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xmlns="" id="{45CD8B06-6BA4-E3F3-FDB7-B6D1B2178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7579" y="3089271"/>
            <a:ext cx="167760" cy="167760"/>
          </a:xfrm>
          <a:custGeom>
            <a:avLst/>
            <a:gdLst>
              <a:gd name="connsiteX0" fmla="*/ 469 w 167760"/>
              <a:gd name="connsiteY0" fmla="*/ 605 h 167760"/>
              <a:gd name="connsiteX1" fmla="*/ 168229 w 167760"/>
              <a:gd name="connsiteY1" fmla="*/ 605 h 167760"/>
              <a:gd name="connsiteX2" fmla="*/ 168229 w 167760"/>
              <a:gd name="connsiteY2" fmla="*/ 168365 h 167760"/>
              <a:gd name="connsiteX3" fmla="*/ 469 w 167760"/>
              <a:gd name="connsiteY3" fmla="*/ 168365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469" y="605"/>
                </a:moveTo>
                <a:lnTo>
                  <a:pt x="168229" y="605"/>
                </a:lnTo>
                <a:lnTo>
                  <a:pt x="168229" y="168365"/>
                </a:lnTo>
                <a:lnTo>
                  <a:pt x="469" y="168365"/>
                </a:lnTo>
                <a:close/>
              </a:path>
            </a:pathLst>
          </a:cu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xmlns="" id="{F334866F-FA6E-1155-7C36-345697DA42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7579" y="2838641"/>
            <a:ext cx="167760" cy="167760"/>
          </a:xfrm>
          <a:custGeom>
            <a:avLst/>
            <a:gdLst>
              <a:gd name="connsiteX0" fmla="*/ 469 w 167760"/>
              <a:gd name="connsiteY0" fmla="*/ 481 h 167760"/>
              <a:gd name="connsiteX1" fmla="*/ 168229 w 167760"/>
              <a:gd name="connsiteY1" fmla="*/ 481 h 167760"/>
              <a:gd name="connsiteX2" fmla="*/ 168229 w 167760"/>
              <a:gd name="connsiteY2" fmla="*/ 168241 h 167760"/>
              <a:gd name="connsiteX3" fmla="*/ 469 w 167760"/>
              <a:gd name="connsiteY3" fmla="*/ 168241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469" y="481"/>
                </a:moveTo>
                <a:lnTo>
                  <a:pt x="168229" y="481"/>
                </a:lnTo>
                <a:lnTo>
                  <a:pt x="168229" y="168241"/>
                </a:lnTo>
                <a:lnTo>
                  <a:pt x="469" y="168241"/>
                </a:lnTo>
                <a:close/>
              </a:path>
            </a:pathLst>
          </a:cu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xmlns="" id="{8D09C46C-E578-7C7E-9475-A40618511D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07579" y="2588010"/>
            <a:ext cx="167760" cy="167760"/>
          </a:xfrm>
          <a:custGeom>
            <a:avLst/>
            <a:gdLst>
              <a:gd name="connsiteX0" fmla="*/ 469 w 167760"/>
              <a:gd name="connsiteY0" fmla="*/ 357 h 167760"/>
              <a:gd name="connsiteX1" fmla="*/ 168229 w 167760"/>
              <a:gd name="connsiteY1" fmla="*/ 357 h 167760"/>
              <a:gd name="connsiteX2" fmla="*/ 168229 w 167760"/>
              <a:gd name="connsiteY2" fmla="*/ 168117 h 167760"/>
              <a:gd name="connsiteX3" fmla="*/ 469 w 167760"/>
              <a:gd name="connsiteY3" fmla="*/ 168117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469" y="357"/>
                </a:moveTo>
                <a:lnTo>
                  <a:pt x="168229" y="357"/>
                </a:lnTo>
                <a:lnTo>
                  <a:pt x="168229" y="168117"/>
                </a:lnTo>
                <a:lnTo>
                  <a:pt x="469" y="168117"/>
                </a:lnTo>
                <a:close/>
              </a:path>
            </a:pathLst>
          </a:cu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xmlns="" id="{A2E13869-2431-48C0-3AB2-3050DBB83D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07579" y="2337380"/>
            <a:ext cx="167760" cy="167760"/>
          </a:xfrm>
          <a:custGeom>
            <a:avLst/>
            <a:gdLst>
              <a:gd name="connsiteX0" fmla="*/ 469 w 167760"/>
              <a:gd name="connsiteY0" fmla="*/ 233 h 167760"/>
              <a:gd name="connsiteX1" fmla="*/ 168229 w 167760"/>
              <a:gd name="connsiteY1" fmla="*/ 233 h 167760"/>
              <a:gd name="connsiteX2" fmla="*/ 168229 w 167760"/>
              <a:gd name="connsiteY2" fmla="*/ 167993 h 167760"/>
              <a:gd name="connsiteX3" fmla="*/ 469 w 167760"/>
              <a:gd name="connsiteY3" fmla="*/ 167993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469" y="233"/>
                </a:moveTo>
                <a:lnTo>
                  <a:pt x="168229" y="233"/>
                </a:lnTo>
                <a:lnTo>
                  <a:pt x="168229" y="167993"/>
                </a:lnTo>
                <a:lnTo>
                  <a:pt x="469" y="167993"/>
                </a:lnTo>
                <a:close/>
              </a:path>
            </a:pathLst>
          </a:cu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xmlns="" id="{41E795C6-ADD8-F8EB-7F7D-D3CC1456C3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07579" y="2086750"/>
            <a:ext cx="167760" cy="167760"/>
          </a:xfrm>
          <a:custGeom>
            <a:avLst/>
            <a:gdLst>
              <a:gd name="connsiteX0" fmla="*/ 469 w 167760"/>
              <a:gd name="connsiteY0" fmla="*/ 109 h 167760"/>
              <a:gd name="connsiteX1" fmla="*/ 168229 w 167760"/>
              <a:gd name="connsiteY1" fmla="*/ 109 h 167760"/>
              <a:gd name="connsiteX2" fmla="*/ 168229 w 167760"/>
              <a:gd name="connsiteY2" fmla="*/ 167869 h 167760"/>
              <a:gd name="connsiteX3" fmla="*/ 469 w 167760"/>
              <a:gd name="connsiteY3" fmla="*/ 167869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469" y="109"/>
                </a:moveTo>
                <a:lnTo>
                  <a:pt x="168229" y="109"/>
                </a:lnTo>
                <a:lnTo>
                  <a:pt x="168229" y="167869"/>
                </a:lnTo>
                <a:lnTo>
                  <a:pt x="469" y="167869"/>
                </a:lnTo>
                <a:close/>
              </a:path>
            </a:pathLst>
          </a:cu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xmlns="" id="{B651B4FC-4AA5-288E-1D06-EA1991CA4A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85545" y="4342421"/>
            <a:ext cx="167760" cy="167760"/>
          </a:xfrm>
          <a:custGeom>
            <a:avLst/>
            <a:gdLst>
              <a:gd name="connsiteX0" fmla="*/ 656 w 167760"/>
              <a:gd name="connsiteY0" fmla="*/ 1225 h 167760"/>
              <a:gd name="connsiteX1" fmla="*/ 168416 w 167760"/>
              <a:gd name="connsiteY1" fmla="*/ 1225 h 167760"/>
              <a:gd name="connsiteX2" fmla="*/ 168416 w 167760"/>
              <a:gd name="connsiteY2" fmla="*/ 168985 h 167760"/>
              <a:gd name="connsiteX3" fmla="*/ 656 w 167760"/>
              <a:gd name="connsiteY3" fmla="*/ 168985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656" y="1225"/>
                </a:moveTo>
                <a:lnTo>
                  <a:pt x="168416" y="1225"/>
                </a:lnTo>
                <a:lnTo>
                  <a:pt x="168416" y="168985"/>
                </a:lnTo>
                <a:lnTo>
                  <a:pt x="656" y="168985"/>
                </a:lnTo>
                <a:close/>
              </a:path>
            </a:pathLst>
          </a:cu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xmlns="" id="{6882B241-3E54-C447-A69F-93782378BD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85545" y="4091791"/>
            <a:ext cx="167760" cy="167760"/>
          </a:xfrm>
          <a:custGeom>
            <a:avLst/>
            <a:gdLst>
              <a:gd name="connsiteX0" fmla="*/ 656 w 167760"/>
              <a:gd name="connsiteY0" fmla="*/ 1101 h 167760"/>
              <a:gd name="connsiteX1" fmla="*/ 168416 w 167760"/>
              <a:gd name="connsiteY1" fmla="*/ 1101 h 167760"/>
              <a:gd name="connsiteX2" fmla="*/ 168416 w 167760"/>
              <a:gd name="connsiteY2" fmla="*/ 168861 h 167760"/>
              <a:gd name="connsiteX3" fmla="*/ 656 w 167760"/>
              <a:gd name="connsiteY3" fmla="*/ 168861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656" y="1101"/>
                </a:moveTo>
                <a:lnTo>
                  <a:pt x="168416" y="1101"/>
                </a:lnTo>
                <a:lnTo>
                  <a:pt x="168416" y="168861"/>
                </a:lnTo>
                <a:lnTo>
                  <a:pt x="656" y="168861"/>
                </a:lnTo>
                <a:close/>
              </a:path>
            </a:pathLst>
          </a:cu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2F06BC20-AE6B-1E00-BA82-A8850168434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85545" y="3841161"/>
            <a:ext cx="167760" cy="167760"/>
          </a:xfrm>
          <a:custGeom>
            <a:avLst/>
            <a:gdLst>
              <a:gd name="connsiteX0" fmla="*/ 656 w 167760"/>
              <a:gd name="connsiteY0" fmla="*/ 977 h 167760"/>
              <a:gd name="connsiteX1" fmla="*/ 168416 w 167760"/>
              <a:gd name="connsiteY1" fmla="*/ 977 h 167760"/>
              <a:gd name="connsiteX2" fmla="*/ 168416 w 167760"/>
              <a:gd name="connsiteY2" fmla="*/ 168737 h 167760"/>
              <a:gd name="connsiteX3" fmla="*/ 656 w 167760"/>
              <a:gd name="connsiteY3" fmla="*/ 168737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656" y="977"/>
                </a:moveTo>
                <a:lnTo>
                  <a:pt x="168416" y="977"/>
                </a:lnTo>
                <a:lnTo>
                  <a:pt x="168416" y="168737"/>
                </a:lnTo>
                <a:lnTo>
                  <a:pt x="656" y="168737"/>
                </a:lnTo>
                <a:close/>
              </a:path>
            </a:pathLst>
          </a:cu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F2914632-5844-19AD-8E45-FB62F949420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85545" y="3590531"/>
            <a:ext cx="167760" cy="167760"/>
          </a:xfrm>
          <a:custGeom>
            <a:avLst/>
            <a:gdLst>
              <a:gd name="connsiteX0" fmla="*/ 656 w 167760"/>
              <a:gd name="connsiteY0" fmla="*/ 853 h 167760"/>
              <a:gd name="connsiteX1" fmla="*/ 168416 w 167760"/>
              <a:gd name="connsiteY1" fmla="*/ 853 h 167760"/>
              <a:gd name="connsiteX2" fmla="*/ 168416 w 167760"/>
              <a:gd name="connsiteY2" fmla="*/ 168613 h 167760"/>
              <a:gd name="connsiteX3" fmla="*/ 656 w 167760"/>
              <a:gd name="connsiteY3" fmla="*/ 168613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656" y="853"/>
                </a:moveTo>
                <a:lnTo>
                  <a:pt x="168416" y="853"/>
                </a:lnTo>
                <a:lnTo>
                  <a:pt x="168416" y="168613"/>
                </a:lnTo>
                <a:lnTo>
                  <a:pt x="656" y="168613"/>
                </a:lnTo>
                <a:close/>
              </a:path>
            </a:pathLst>
          </a:cu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xmlns="" id="{93ADD802-3415-0E3C-D203-9F161073C95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85545" y="3339901"/>
            <a:ext cx="167760" cy="167760"/>
          </a:xfrm>
          <a:custGeom>
            <a:avLst/>
            <a:gdLst>
              <a:gd name="connsiteX0" fmla="*/ 656 w 167760"/>
              <a:gd name="connsiteY0" fmla="*/ 729 h 167760"/>
              <a:gd name="connsiteX1" fmla="*/ 168416 w 167760"/>
              <a:gd name="connsiteY1" fmla="*/ 729 h 167760"/>
              <a:gd name="connsiteX2" fmla="*/ 168416 w 167760"/>
              <a:gd name="connsiteY2" fmla="*/ 168489 h 167760"/>
              <a:gd name="connsiteX3" fmla="*/ 656 w 167760"/>
              <a:gd name="connsiteY3" fmla="*/ 168489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656" y="729"/>
                </a:moveTo>
                <a:lnTo>
                  <a:pt x="168416" y="729"/>
                </a:lnTo>
                <a:lnTo>
                  <a:pt x="168416" y="168489"/>
                </a:lnTo>
                <a:lnTo>
                  <a:pt x="656" y="168489"/>
                </a:lnTo>
                <a:close/>
              </a:path>
            </a:pathLst>
          </a:cu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xmlns="" id="{02B251D2-D855-8BA9-C085-B75CBE4F119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85545" y="3089271"/>
            <a:ext cx="167760" cy="167760"/>
          </a:xfrm>
          <a:custGeom>
            <a:avLst/>
            <a:gdLst>
              <a:gd name="connsiteX0" fmla="*/ 656 w 167760"/>
              <a:gd name="connsiteY0" fmla="*/ 605 h 167760"/>
              <a:gd name="connsiteX1" fmla="*/ 168416 w 167760"/>
              <a:gd name="connsiteY1" fmla="*/ 605 h 167760"/>
              <a:gd name="connsiteX2" fmla="*/ 168416 w 167760"/>
              <a:gd name="connsiteY2" fmla="*/ 168365 h 167760"/>
              <a:gd name="connsiteX3" fmla="*/ 656 w 167760"/>
              <a:gd name="connsiteY3" fmla="*/ 168365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656" y="605"/>
                </a:moveTo>
                <a:lnTo>
                  <a:pt x="168416" y="605"/>
                </a:lnTo>
                <a:lnTo>
                  <a:pt x="168416" y="168365"/>
                </a:lnTo>
                <a:lnTo>
                  <a:pt x="656" y="168365"/>
                </a:lnTo>
                <a:close/>
              </a:path>
            </a:pathLst>
          </a:cu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xmlns="" id="{F88DE0E8-57F6-78F8-66DF-78C1A18CE9F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85545" y="2838641"/>
            <a:ext cx="167760" cy="167760"/>
          </a:xfrm>
          <a:custGeom>
            <a:avLst/>
            <a:gdLst>
              <a:gd name="connsiteX0" fmla="*/ 656 w 167760"/>
              <a:gd name="connsiteY0" fmla="*/ 481 h 167760"/>
              <a:gd name="connsiteX1" fmla="*/ 168416 w 167760"/>
              <a:gd name="connsiteY1" fmla="*/ 481 h 167760"/>
              <a:gd name="connsiteX2" fmla="*/ 168416 w 167760"/>
              <a:gd name="connsiteY2" fmla="*/ 168241 h 167760"/>
              <a:gd name="connsiteX3" fmla="*/ 656 w 167760"/>
              <a:gd name="connsiteY3" fmla="*/ 168241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656" y="481"/>
                </a:moveTo>
                <a:lnTo>
                  <a:pt x="168416" y="481"/>
                </a:lnTo>
                <a:lnTo>
                  <a:pt x="168416" y="168241"/>
                </a:lnTo>
                <a:lnTo>
                  <a:pt x="656" y="168241"/>
                </a:lnTo>
                <a:close/>
              </a:path>
            </a:pathLst>
          </a:cu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xmlns="" id="{EAF319BF-91AA-83AD-58FC-606DA1717EE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85545" y="2588010"/>
            <a:ext cx="167760" cy="167760"/>
          </a:xfrm>
          <a:custGeom>
            <a:avLst/>
            <a:gdLst>
              <a:gd name="connsiteX0" fmla="*/ 656 w 167760"/>
              <a:gd name="connsiteY0" fmla="*/ 357 h 167760"/>
              <a:gd name="connsiteX1" fmla="*/ 168416 w 167760"/>
              <a:gd name="connsiteY1" fmla="*/ 357 h 167760"/>
              <a:gd name="connsiteX2" fmla="*/ 168416 w 167760"/>
              <a:gd name="connsiteY2" fmla="*/ 168117 h 167760"/>
              <a:gd name="connsiteX3" fmla="*/ 656 w 167760"/>
              <a:gd name="connsiteY3" fmla="*/ 168117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656" y="357"/>
                </a:moveTo>
                <a:lnTo>
                  <a:pt x="168416" y="357"/>
                </a:lnTo>
                <a:lnTo>
                  <a:pt x="168416" y="168117"/>
                </a:lnTo>
                <a:lnTo>
                  <a:pt x="656" y="168117"/>
                </a:lnTo>
                <a:close/>
              </a:path>
            </a:pathLst>
          </a:cu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xmlns="" id="{7DEB3489-586B-9F6C-98BF-0246294D1B1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585545" y="2337380"/>
            <a:ext cx="167760" cy="167760"/>
          </a:xfrm>
          <a:custGeom>
            <a:avLst/>
            <a:gdLst>
              <a:gd name="connsiteX0" fmla="*/ 656 w 167760"/>
              <a:gd name="connsiteY0" fmla="*/ 233 h 167760"/>
              <a:gd name="connsiteX1" fmla="*/ 168416 w 167760"/>
              <a:gd name="connsiteY1" fmla="*/ 233 h 167760"/>
              <a:gd name="connsiteX2" fmla="*/ 168416 w 167760"/>
              <a:gd name="connsiteY2" fmla="*/ 167993 h 167760"/>
              <a:gd name="connsiteX3" fmla="*/ 656 w 167760"/>
              <a:gd name="connsiteY3" fmla="*/ 167993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656" y="233"/>
                </a:moveTo>
                <a:lnTo>
                  <a:pt x="168416" y="233"/>
                </a:lnTo>
                <a:lnTo>
                  <a:pt x="168416" y="167993"/>
                </a:lnTo>
                <a:lnTo>
                  <a:pt x="656" y="167993"/>
                </a:lnTo>
                <a:close/>
              </a:path>
            </a:pathLst>
          </a:cu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xmlns="" id="{1851B40F-AD61-FB9F-DEBB-45834229816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85545" y="2086750"/>
            <a:ext cx="167760" cy="167760"/>
          </a:xfrm>
          <a:custGeom>
            <a:avLst/>
            <a:gdLst>
              <a:gd name="connsiteX0" fmla="*/ 656 w 167760"/>
              <a:gd name="connsiteY0" fmla="*/ 109 h 167760"/>
              <a:gd name="connsiteX1" fmla="*/ 168416 w 167760"/>
              <a:gd name="connsiteY1" fmla="*/ 109 h 167760"/>
              <a:gd name="connsiteX2" fmla="*/ 168416 w 167760"/>
              <a:gd name="connsiteY2" fmla="*/ 167869 h 167760"/>
              <a:gd name="connsiteX3" fmla="*/ 656 w 167760"/>
              <a:gd name="connsiteY3" fmla="*/ 167869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656" y="109"/>
                </a:moveTo>
                <a:lnTo>
                  <a:pt x="168416" y="109"/>
                </a:lnTo>
                <a:lnTo>
                  <a:pt x="168416" y="167869"/>
                </a:lnTo>
                <a:lnTo>
                  <a:pt x="656" y="167869"/>
                </a:lnTo>
                <a:close/>
              </a:path>
            </a:pathLst>
          </a:custGeom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xmlns="" id="{EF16DA8E-AF34-E4AE-027B-0F0FE4FC301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963512" y="4342421"/>
            <a:ext cx="167760" cy="167760"/>
          </a:xfrm>
          <a:custGeom>
            <a:avLst/>
            <a:gdLst>
              <a:gd name="connsiteX0" fmla="*/ 843 w 167760"/>
              <a:gd name="connsiteY0" fmla="*/ 1225 h 167760"/>
              <a:gd name="connsiteX1" fmla="*/ 168603 w 167760"/>
              <a:gd name="connsiteY1" fmla="*/ 1225 h 167760"/>
              <a:gd name="connsiteX2" fmla="*/ 168603 w 167760"/>
              <a:gd name="connsiteY2" fmla="*/ 168985 h 167760"/>
              <a:gd name="connsiteX3" fmla="*/ 843 w 167760"/>
              <a:gd name="connsiteY3" fmla="*/ 168985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843" y="1225"/>
                </a:moveTo>
                <a:lnTo>
                  <a:pt x="168603" y="1225"/>
                </a:lnTo>
                <a:lnTo>
                  <a:pt x="168603" y="168985"/>
                </a:lnTo>
                <a:lnTo>
                  <a:pt x="843" y="168985"/>
                </a:lnTo>
                <a:close/>
              </a:path>
            </a:pathLst>
          </a:cu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xmlns="" id="{0DF4F8BB-1A41-5652-2BD7-E4BEFA5CCBB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963512" y="4091791"/>
            <a:ext cx="167760" cy="167760"/>
          </a:xfrm>
          <a:custGeom>
            <a:avLst/>
            <a:gdLst>
              <a:gd name="connsiteX0" fmla="*/ 843 w 167760"/>
              <a:gd name="connsiteY0" fmla="*/ 1101 h 167760"/>
              <a:gd name="connsiteX1" fmla="*/ 168603 w 167760"/>
              <a:gd name="connsiteY1" fmla="*/ 1101 h 167760"/>
              <a:gd name="connsiteX2" fmla="*/ 168603 w 167760"/>
              <a:gd name="connsiteY2" fmla="*/ 168861 h 167760"/>
              <a:gd name="connsiteX3" fmla="*/ 843 w 167760"/>
              <a:gd name="connsiteY3" fmla="*/ 168861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843" y="1101"/>
                </a:moveTo>
                <a:lnTo>
                  <a:pt x="168603" y="1101"/>
                </a:lnTo>
                <a:lnTo>
                  <a:pt x="168603" y="168861"/>
                </a:lnTo>
                <a:lnTo>
                  <a:pt x="843" y="168861"/>
                </a:lnTo>
                <a:close/>
              </a:path>
            </a:pathLst>
          </a:cu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xmlns="" id="{DA7E1519-11E6-303E-D95C-CBAE09AC6F6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963512" y="3841161"/>
            <a:ext cx="167760" cy="167760"/>
          </a:xfrm>
          <a:custGeom>
            <a:avLst/>
            <a:gdLst>
              <a:gd name="connsiteX0" fmla="*/ 843 w 167760"/>
              <a:gd name="connsiteY0" fmla="*/ 977 h 167760"/>
              <a:gd name="connsiteX1" fmla="*/ 168603 w 167760"/>
              <a:gd name="connsiteY1" fmla="*/ 977 h 167760"/>
              <a:gd name="connsiteX2" fmla="*/ 168603 w 167760"/>
              <a:gd name="connsiteY2" fmla="*/ 168737 h 167760"/>
              <a:gd name="connsiteX3" fmla="*/ 843 w 167760"/>
              <a:gd name="connsiteY3" fmla="*/ 168737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843" y="977"/>
                </a:moveTo>
                <a:lnTo>
                  <a:pt x="168603" y="977"/>
                </a:lnTo>
                <a:lnTo>
                  <a:pt x="168603" y="168737"/>
                </a:lnTo>
                <a:lnTo>
                  <a:pt x="843" y="168737"/>
                </a:lnTo>
                <a:close/>
              </a:path>
            </a:pathLst>
          </a:cu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xmlns="" id="{2BA1F4DB-BA0B-B8E9-84B7-C3EB53C9C1B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963512" y="3590531"/>
            <a:ext cx="167760" cy="167760"/>
          </a:xfrm>
          <a:custGeom>
            <a:avLst/>
            <a:gdLst>
              <a:gd name="connsiteX0" fmla="*/ 843 w 167760"/>
              <a:gd name="connsiteY0" fmla="*/ 853 h 167760"/>
              <a:gd name="connsiteX1" fmla="*/ 168603 w 167760"/>
              <a:gd name="connsiteY1" fmla="*/ 853 h 167760"/>
              <a:gd name="connsiteX2" fmla="*/ 168603 w 167760"/>
              <a:gd name="connsiteY2" fmla="*/ 168613 h 167760"/>
              <a:gd name="connsiteX3" fmla="*/ 843 w 167760"/>
              <a:gd name="connsiteY3" fmla="*/ 168613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843" y="853"/>
                </a:moveTo>
                <a:lnTo>
                  <a:pt x="168603" y="853"/>
                </a:lnTo>
                <a:lnTo>
                  <a:pt x="168603" y="168613"/>
                </a:lnTo>
                <a:lnTo>
                  <a:pt x="843" y="168613"/>
                </a:lnTo>
                <a:close/>
              </a:path>
            </a:pathLst>
          </a:custGeom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xmlns="" id="{C0B52711-E882-2B9A-4C7C-EE46231931B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963512" y="3339901"/>
            <a:ext cx="167760" cy="167760"/>
          </a:xfrm>
          <a:custGeom>
            <a:avLst/>
            <a:gdLst>
              <a:gd name="connsiteX0" fmla="*/ 843 w 167760"/>
              <a:gd name="connsiteY0" fmla="*/ 729 h 167760"/>
              <a:gd name="connsiteX1" fmla="*/ 168603 w 167760"/>
              <a:gd name="connsiteY1" fmla="*/ 729 h 167760"/>
              <a:gd name="connsiteX2" fmla="*/ 168603 w 167760"/>
              <a:gd name="connsiteY2" fmla="*/ 168489 h 167760"/>
              <a:gd name="connsiteX3" fmla="*/ 843 w 167760"/>
              <a:gd name="connsiteY3" fmla="*/ 168489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843" y="729"/>
                </a:moveTo>
                <a:lnTo>
                  <a:pt x="168603" y="729"/>
                </a:lnTo>
                <a:lnTo>
                  <a:pt x="168603" y="168489"/>
                </a:lnTo>
                <a:lnTo>
                  <a:pt x="843" y="168489"/>
                </a:lnTo>
                <a:close/>
              </a:path>
            </a:pathLst>
          </a:cu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xmlns="" id="{F2ADBB5D-857F-A4E6-A84F-79279B58D98B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963512" y="3089271"/>
            <a:ext cx="167760" cy="167760"/>
          </a:xfrm>
          <a:custGeom>
            <a:avLst/>
            <a:gdLst>
              <a:gd name="connsiteX0" fmla="*/ 843 w 167760"/>
              <a:gd name="connsiteY0" fmla="*/ 605 h 167760"/>
              <a:gd name="connsiteX1" fmla="*/ 168603 w 167760"/>
              <a:gd name="connsiteY1" fmla="*/ 605 h 167760"/>
              <a:gd name="connsiteX2" fmla="*/ 168603 w 167760"/>
              <a:gd name="connsiteY2" fmla="*/ 168365 h 167760"/>
              <a:gd name="connsiteX3" fmla="*/ 843 w 167760"/>
              <a:gd name="connsiteY3" fmla="*/ 168365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843" y="605"/>
                </a:moveTo>
                <a:lnTo>
                  <a:pt x="168603" y="605"/>
                </a:lnTo>
                <a:lnTo>
                  <a:pt x="168603" y="168365"/>
                </a:lnTo>
                <a:lnTo>
                  <a:pt x="843" y="168365"/>
                </a:lnTo>
                <a:close/>
              </a:path>
            </a:pathLst>
          </a:cu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xmlns="" id="{CB55B569-0CF0-4285-B4A9-1CA2356247B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963512" y="2838641"/>
            <a:ext cx="167760" cy="167760"/>
          </a:xfrm>
          <a:custGeom>
            <a:avLst/>
            <a:gdLst>
              <a:gd name="connsiteX0" fmla="*/ 843 w 167760"/>
              <a:gd name="connsiteY0" fmla="*/ 481 h 167760"/>
              <a:gd name="connsiteX1" fmla="*/ 168603 w 167760"/>
              <a:gd name="connsiteY1" fmla="*/ 481 h 167760"/>
              <a:gd name="connsiteX2" fmla="*/ 168603 w 167760"/>
              <a:gd name="connsiteY2" fmla="*/ 168241 h 167760"/>
              <a:gd name="connsiteX3" fmla="*/ 843 w 167760"/>
              <a:gd name="connsiteY3" fmla="*/ 168241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843" y="481"/>
                </a:moveTo>
                <a:lnTo>
                  <a:pt x="168603" y="481"/>
                </a:lnTo>
                <a:lnTo>
                  <a:pt x="168603" y="168241"/>
                </a:lnTo>
                <a:lnTo>
                  <a:pt x="843" y="168241"/>
                </a:lnTo>
                <a:close/>
              </a:path>
            </a:pathLst>
          </a:cu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xmlns="" id="{339DAFB0-B29C-ABB7-D565-553799477686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963512" y="2588010"/>
            <a:ext cx="167760" cy="167760"/>
          </a:xfrm>
          <a:custGeom>
            <a:avLst/>
            <a:gdLst>
              <a:gd name="connsiteX0" fmla="*/ 843 w 167760"/>
              <a:gd name="connsiteY0" fmla="*/ 357 h 167760"/>
              <a:gd name="connsiteX1" fmla="*/ 168603 w 167760"/>
              <a:gd name="connsiteY1" fmla="*/ 357 h 167760"/>
              <a:gd name="connsiteX2" fmla="*/ 168603 w 167760"/>
              <a:gd name="connsiteY2" fmla="*/ 168117 h 167760"/>
              <a:gd name="connsiteX3" fmla="*/ 843 w 167760"/>
              <a:gd name="connsiteY3" fmla="*/ 168117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843" y="357"/>
                </a:moveTo>
                <a:lnTo>
                  <a:pt x="168603" y="357"/>
                </a:lnTo>
                <a:lnTo>
                  <a:pt x="168603" y="168117"/>
                </a:lnTo>
                <a:lnTo>
                  <a:pt x="843" y="168117"/>
                </a:lnTo>
                <a:close/>
              </a:path>
            </a:pathLst>
          </a:custGeom>
        </p:spPr>
      </p:pic>
      <p:pic>
        <p:nvPicPr>
          <p:cNvPr id="190" name="Picture 189">
            <a:extLst>
              <a:ext uri="{FF2B5EF4-FFF2-40B4-BE49-F238E27FC236}">
                <a16:creationId xmlns:a16="http://schemas.microsoft.com/office/drawing/2014/main" xmlns="" id="{B8C5CB29-FE44-75CC-9648-ABFF69BA483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963512" y="2337380"/>
            <a:ext cx="167760" cy="167760"/>
          </a:xfrm>
          <a:custGeom>
            <a:avLst/>
            <a:gdLst>
              <a:gd name="connsiteX0" fmla="*/ 843 w 167760"/>
              <a:gd name="connsiteY0" fmla="*/ 233 h 167760"/>
              <a:gd name="connsiteX1" fmla="*/ 168603 w 167760"/>
              <a:gd name="connsiteY1" fmla="*/ 233 h 167760"/>
              <a:gd name="connsiteX2" fmla="*/ 168603 w 167760"/>
              <a:gd name="connsiteY2" fmla="*/ 167993 h 167760"/>
              <a:gd name="connsiteX3" fmla="*/ 843 w 167760"/>
              <a:gd name="connsiteY3" fmla="*/ 167993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843" y="233"/>
                </a:moveTo>
                <a:lnTo>
                  <a:pt x="168603" y="233"/>
                </a:lnTo>
                <a:lnTo>
                  <a:pt x="168603" y="167993"/>
                </a:lnTo>
                <a:lnTo>
                  <a:pt x="843" y="167993"/>
                </a:lnTo>
                <a:close/>
              </a:path>
            </a:pathLst>
          </a:custGeom>
        </p:spPr>
      </p:pic>
      <p:pic>
        <p:nvPicPr>
          <p:cNvPr id="194" name="Picture 193">
            <a:extLst>
              <a:ext uri="{FF2B5EF4-FFF2-40B4-BE49-F238E27FC236}">
                <a16:creationId xmlns:a16="http://schemas.microsoft.com/office/drawing/2014/main" xmlns="" id="{A3539BAC-397E-B10D-B654-B586628368C9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963512" y="2086750"/>
            <a:ext cx="167760" cy="167760"/>
          </a:xfrm>
          <a:custGeom>
            <a:avLst/>
            <a:gdLst>
              <a:gd name="connsiteX0" fmla="*/ 843 w 167760"/>
              <a:gd name="connsiteY0" fmla="*/ 109 h 167760"/>
              <a:gd name="connsiteX1" fmla="*/ 168603 w 167760"/>
              <a:gd name="connsiteY1" fmla="*/ 109 h 167760"/>
              <a:gd name="connsiteX2" fmla="*/ 168603 w 167760"/>
              <a:gd name="connsiteY2" fmla="*/ 167869 h 167760"/>
              <a:gd name="connsiteX3" fmla="*/ 843 w 167760"/>
              <a:gd name="connsiteY3" fmla="*/ 167869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843" y="109"/>
                </a:moveTo>
                <a:lnTo>
                  <a:pt x="168603" y="109"/>
                </a:lnTo>
                <a:lnTo>
                  <a:pt x="168603" y="167869"/>
                </a:lnTo>
                <a:lnTo>
                  <a:pt x="843" y="167869"/>
                </a:lnTo>
                <a:close/>
              </a:path>
            </a:pathLst>
          </a:cu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xmlns="" id="{7284A53C-4728-2B30-1337-DA020064BB87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343499" y="4342421"/>
            <a:ext cx="167760" cy="167760"/>
          </a:xfrm>
          <a:custGeom>
            <a:avLst/>
            <a:gdLst>
              <a:gd name="connsiteX0" fmla="*/ 1031 w 167760"/>
              <a:gd name="connsiteY0" fmla="*/ 1225 h 167760"/>
              <a:gd name="connsiteX1" fmla="*/ 168791 w 167760"/>
              <a:gd name="connsiteY1" fmla="*/ 1225 h 167760"/>
              <a:gd name="connsiteX2" fmla="*/ 168791 w 167760"/>
              <a:gd name="connsiteY2" fmla="*/ 168985 h 167760"/>
              <a:gd name="connsiteX3" fmla="*/ 1031 w 167760"/>
              <a:gd name="connsiteY3" fmla="*/ 168985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031" y="1225"/>
                </a:moveTo>
                <a:lnTo>
                  <a:pt x="168791" y="1225"/>
                </a:lnTo>
                <a:lnTo>
                  <a:pt x="168791" y="168985"/>
                </a:lnTo>
                <a:lnTo>
                  <a:pt x="1031" y="168985"/>
                </a:lnTo>
                <a:close/>
              </a:path>
            </a:pathLst>
          </a:custGeom>
        </p:spPr>
      </p:pic>
      <p:pic>
        <p:nvPicPr>
          <p:cNvPr id="202" name="Picture 201">
            <a:extLst>
              <a:ext uri="{FF2B5EF4-FFF2-40B4-BE49-F238E27FC236}">
                <a16:creationId xmlns:a16="http://schemas.microsoft.com/office/drawing/2014/main" xmlns="" id="{1298C3AD-1837-C0B2-022A-8240C7510454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343499" y="4091791"/>
            <a:ext cx="167760" cy="167760"/>
          </a:xfrm>
          <a:custGeom>
            <a:avLst/>
            <a:gdLst>
              <a:gd name="connsiteX0" fmla="*/ 1031 w 167760"/>
              <a:gd name="connsiteY0" fmla="*/ 1101 h 167760"/>
              <a:gd name="connsiteX1" fmla="*/ 168791 w 167760"/>
              <a:gd name="connsiteY1" fmla="*/ 1101 h 167760"/>
              <a:gd name="connsiteX2" fmla="*/ 168791 w 167760"/>
              <a:gd name="connsiteY2" fmla="*/ 168861 h 167760"/>
              <a:gd name="connsiteX3" fmla="*/ 1031 w 167760"/>
              <a:gd name="connsiteY3" fmla="*/ 168861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031" y="1101"/>
                </a:moveTo>
                <a:lnTo>
                  <a:pt x="168791" y="1101"/>
                </a:lnTo>
                <a:lnTo>
                  <a:pt x="168791" y="168861"/>
                </a:lnTo>
                <a:lnTo>
                  <a:pt x="1031" y="168861"/>
                </a:lnTo>
                <a:close/>
              </a:path>
            </a:pathLst>
          </a:custGeom>
        </p:spPr>
      </p:pic>
      <p:pic>
        <p:nvPicPr>
          <p:cNvPr id="206" name="Picture 205">
            <a:extLst>
              <a:ext uri="{FF2B5EF4-FFF2-40B4-BE49-F238E27FC236}">
                <a16:creationId xmlns:a16="http://schemas.microsoft.com/office/drawing/2014/main" xmlns="" id="{536FE9FD-B634-4010-9111-235938E35B10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343499" y="3841161"/>
            <a:ext cx="167760" cy="167760"/>
          </a:xfrm>
          <a:custGeom>
            <a:avLst/>
            <a:gdLst>
              <a:gd name="connsiteX0" fmla="*/ 1031 w 167760"/>
              <a:gd name="connsiteY0" fmla="*/ 977 h 167760"/>
              <a:gd name="connsiteX1" fmla="*/ 168791 w 167760"/>
              <a:gd name="connsiteY1" fmla="*/ 977 h 167760"/>
              <a:gd name="connsiteX2" fmla="*/ 168791 w 167760"/>
              <a:gd name="connsiteY2" fmla="*/ 168737 h 167760"/>
              <a:gd name="connsiteX3" fmla="*/ 1031 w 167760"/>
              <a:gd name="connsiteY3" fmla="*/ 168737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031" y="977"/>
                </a:moveTo>
                <a:lnTo>
                  <a:pt x="168791" y="977"/>
                </a:lnTo>
                <a:lnTo>
                  <a:pt x="168791" y="168737"/>
                </a:lnTo>
                <a:lnTo>
                  <a:pt x="1031" y="168737"/>
                </a:lnTo>
                <a:close/>
              </a:path>
            </a:pathLst>
          </a:custGeom>
        </p:spPr>
      </p:pic>
      <p:pic>
        <p:nvPicPr>
          <p:cNvPr id="210" name="Picture 209">
            <a:extLst>
              <a:ext uri="{FF2B5EF4-FFF2-40B4-BE49-F238E27FC236}">
                <a16:creationId xmlns:a16="http://schemas.microsoft.com/office/drawing/2014/main" xmlns="" id="{75CC6225-2BF2-385B-7A03-79A4C806BF6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343499" y="3590531"/>
            <a:ext cx="167760" cy="167760"/>
          </a:xfrm>
          <a:custGeom>
            <a:avLst/>
            <a:gdLst>
              <a:gd name="connsiteX0" fmla="*/ 1031 w 167760"/>
              <a:gd name="connsiteY0" fmla="*/ 853 h 167760"/>
              <a:gd name="connsiteX1" fmla="*/ 168791 w 167760"/>
              <a:gd name="connsiteY1" fmla="*/ 853 h 167760"/>
              <a:gd name="connsiteX2" fmla="*/ 168791 w 167760"/>
              <a:gd name="connsiteY2" fmla="*/ 168613 h 167760"/>
              <a:gd name="connsiteX3" fmla="*/ 1031 w 167760"/>
              <a:gd name="connsiteY3" fmla="*/ 168613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031" y="853"/>
                </a:moveTo>
                <a:lnTo>
                  <a:pt x="168791" y="853"/>
                </a:lnTo>
                <a:lnTo>
                  <a:pt x="168791" y="168613"/>
                </a:lnTo>
                <a:lnTo>
                  <a:pt x="1031" y="168613"/>
                </a:lnTo>
                <a:close/>
              </a:path>
            </a:pathLst>
          </a:custGeom>
        </p:spPr>
      </p:pic>
      <p:pic>
        <p:nvPicPr>
          <p:cNvPr id="214" name="Picture 213">
            <a:extLst>
              <a:ext uri="{FF2B5EF4-FFF2-40B4-BE49-F238E27FC236}">
                <a16:creationId xmlns:a16="http://schemas.microsoft.com/office/drawing/2014/main" xmlns="" id="{D775134B-1BB7-1EAB-EC58-E8D8F7BB0280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3343499" y="3339901"/>
            <a:ext cx="167760" cy="167760"/>
          </a:xfrm>
          <a:custGeom>
            <a:avLst/>
            <a:gdLst>
              <a:gd name="connsiteX0" fmla="*/ 1031 w 167760"/>
              <a:gd name="connsiteY0" fmla="*/ 729 h 167760"/>
              <a:gd name="connsiteX1" fmla="*/ 168791 w 167760"/>
              <a:gd name="connsiteY1" fmla="*/ 729 h 167760"/>
              <a:gd name="connsiteX2" fmla="*/ 168791 w 167760"/>
              <a:gd name="connsiteY2" fmla="*/ 168489 h 167760"/>
              <a:gd name="connsiteX3" fmla="*/ 1031 w 167760"/>
              <a:gd name="connsiteY3" fmla="*/ 168489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031" y="729"/>
                </a:moveTo>
                <a:lnTo>
                  <a:pt x="168791" y="729"/>
                </a:lnTo>
                <a:lnTo>
                  <a:pt x="168791" y="168489"/>
                </a:lnTo>
                <a:lnTo>
                  <a:pt x="1031" y="168489"/>
                </a:lnTo>
                <a:close/>
              </a:path>
            </a:pathLst>
          </a:custGeom>
        </p:spPr>
      </p:pic>
      <p:pic>
        <p:nvPicPr>
          <p:cNvPr id="218" name="Picture 217">
            <a:extLst>
              <a:ext uri="{FF2B5EF4-FFF2-40B4-BE49-F238E27FC236}">
                <a16:creationId xmlns:a16="http://schemas.microsoft.com/office/drawing/2014/main" xmlns="" id="{4CD2B8A4-D324-3576-620A-B04B189402D1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3343499" y="3089271"/>
            <a:ext cx="167760" cy="167760"/>
          </a:xfrm>
          <a:custGeom>
            <a:avLst/>
            <a:gdLst>
              <a:gd name="connsiteX0" fmla="*/ 1031 w 167760"/>
              <a:gd name="connsiteY0" fmla="*/ 605 h 167760"/>
              <a:gd name="connsiteX1" fmla="*/ 168791 w 167760"/>
              <a:gd name="connsiteY1" fmla="*/ 605 h 167760"/>
              <a:gd name="connsiteX2" fmla="*/ 168791 w 167760"/>
              <a:gd name="connsiteY2" fmla="*/ 168365 h 167760"/>
              <a:gd name="connsiteX3" fmla="*/ 1031 w 167760"/>
              <a:gd name="connsiteY3" fmla="*/ 168365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031" y="605"/>
                </a:moveTo>
                <a:lnTo>
                  <a:pt x="168791" y="605"/>
                </a:lnTo>
                <a:lnTo>
                  <a:pt x="168791" y="168365"/>
                </a:lnTo>
                <a:lnTo>
                  <a:pt x="1031" y="168365"/>
                </a:lnTo>
                <a:close/>
              </a:path>
            </a:pathLst>
          </a:custGeom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xmlns="" id="{2D969C2D-0660-D7E3-9AA8-0892D9E4D5BD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3343499" y="2838641"/>
            <a:ext cx="167760" cy="167760"/>
          </a:xfrm>
          <a:custGeom>
            <a:avLst/>
            <a:gdLst>
              <a:gd name="connsiteX0" fmla="*/ 1031 w 167760"/>
              <a:gd name="connsiteY0" fmla="*/ 481 h 167760"/>
              <a:gd name="connsiteX1" fmla="*/ 168791 w 167760"/>
              <a:gd name="connsiteY1" fmla="*/ 481 h 167760"/>
              <a:gd name="connsiteX2" fmla="*/ 168791 w 167760"/>
              <a:gd name="connsiteY2" fmla="*/ 168241 h 167760"/>
              <a:gd name="connsiteX3" fmla="*/ 1031 w 167760"/>
              <a:gd name="connsiteY3" fmla="*/ 168241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031" y="481"/>
                </a:moveTo>
                <a:lnTo>
                  <a:pt x="168791" y="481"/>
                </a:lnTo>
                <a:lnTo>
                  <a:pt x="168791" y="168241"/>
                </a:lnTo>
                <a:lnTo>
                  <a:pt x="1031" y="168241"/>
                </a:lnTo>
                <a:close/>
              </a:path>
            </a:pathLst>
          </a:custGeom>
        </p:spPr>
      </p:pic>
      <p:pic>
        <p:nvPicPr>
          <p:cNvPr id="226" name="Picture 225">
            <a:extLst>
              <a:ext uri="{FF2B5EF4-FFF2-40B4-BE49-F238E27FC236}">
                <a16:creationId xmlns:a16="http://schemas.microsoft.com/office/drawing/2014/main" xmlns="" id="{C91A9609-5FB0-94F3-8A36-EA68653F06EB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3343499" y="2588010"/>
            <a:ext cx="167760" cy="167760"/>
          </a:xfrm>
          <a:custGeom>
            <a:avLst/>
            <a:gdLst>
              <a:gd name="connsiteX0" fmla="*/ 1031 w 167760"/>
              <a:gd name="connsiteY0" fmla="*/ 357 h 167760"/>
              <a:gd name="connsiteX1" fmla="*/ 168791 w 167760"/>
              <a:gd name="connsiteY1" fmla="*/ 357 h 167760"/>
              <a:gd name="connsiteX2" fmla="*/ 168791 w 167760"/>
              <a:gd name="connsiteY2" fmla="*/ 168117 h 167760"/>
              <a:gd name="connsiteX3" fmla="*/ 1031 w 167760"/>
              <a:gd name="connsiteY3" fmla="*/ 168117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031" y="357"/>
                </a:moveTo>
                <a:lnTo>
                  <a:pt x="168791" y="357"/>
                </a:lnTo>
                <a:lnTo>
                  <a:pt x="168791" y="168117"/>
                </a:lnTo>
                <a:lnTo>
                  <a:pt x="1031" y="168117"/>
                </a:lnTo>
                <a:close/>
              </a:path>
            </a:pathLst>
          </a:custGeom>
        </p:spPr>
      </p:pic>
      <p:pic>
        <p:nvPicPr>
          <p:cNvPr id="230" name="Picture 229">
            <a:extLst>
              <a:ext uri="{FF2B5EF4-FFF2-40B4-BE49-F238E27FC236}">
                <a16:creationId xmlns:a16="http://schemas.microsoft.com/office/drawing/2014/main" xmlns="" id="{4BC768B5-9DE7-38BE-E880-E6D660D123F5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3343499" y="2337380"/>
            <a:ext cx="167760" cy="167760"/>
          </a:xfrm>
          <a:custGeom>
            <a:avLst/>
            <a:gdLst>
              <a:gd name="connsiteX0" fmla="*/ 1031 w 167760"/>
              <a:gd name="connsiteY0" fmla="*/ 233 h 167760"/>
              <a:gd name="connsiteX1" fmla="*/ 168791 w 167760"/>
              <a:gd name="connsiteY1" fmla="*/ 233 h 167760"/>
              <a:gd name="connsiteX2" fmla="*/ 168791 w 167760"/>
              <a:gd name="connsiteY2" fmla="*/ 167993 h 167760"/>
              <a:gd name="connsiteX3" fmla="*/ 1031 w 167760"/>
              <a:gd name="connsiteY3" fmla="*/ 167993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031" y="233"/>
                </a:moveTo>
                <a:lnTo>
                  <a:pt x="168791" y="233"/>
                </a:lnTo>
                <a:lnTo>
                  <a:pt x="168791" y="167993"/>
                </a:lnTo>
                <a:lnTo>
                  <a:pt x="1031" y="167993"/>
                </a:lnTo>
                <a:close/>
              </a:path>
            </a:pathLst>
          </a:custGeom>
        </p:spPr>
      </p:pic>
      <p:pic>
        <p:nvPicPr>
          <p:cNvPr id="234" name="Picture 233">
            <a:extLst>
              <a:ext uri="{FF2B5EF4-FFF2-40B4-BE49-F238E27FC236}">
                <a16:creationId xmlns:a16="http://schemas.microsoft.com/office/drawing/2014/main" xmlns="" id="{000B91A7-D413-7775-2D69-691DBCD91E16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3343499" y="2086750"/>
            <a:ext cx="167760" cy="167760"/>
          </a:xfrm>
          <a:custGeom>
            <a:avLst/>
            <a:gdLst>
              <a:gd name="connsiteX0" fmla="*/ 1031 w 167760"/>
              <a:gd name="connsiteY0" fmla="*/ 109 h 167760"/>
              <a:gd name="connsiteX1" fmla="*/ 168791 w 167760"/>
              <a:gd name="connsiteY1" fmla="*/ 109 h 167760"/>
              <a:gd name="connsiteX2" fmla="*/ 168791 w 167760"/>
              <a:gd name="connsiteY2" fmla="*/ 167869 h 167760"/>
              <a:gd name="connsiteX3" fmla="*/ 1031 w 167760"/>
              <a:gd name="connsiteY3" fmla="*/ 167869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031" y="109"/>
                </a:moveTo>
                <a:lnTo>
                  <a:pt x="168791" y="109"/>
                </a:lnTo>
                <a:lnTo>
                  <a:pt x="168791" y="167869"/>
                </a:lnTo>
                <a:lnTo>
                  <a:pt x="1031" y="167869"/>
                </a:lnTo>
                <a:close/>
              </a:path>
            </a:pathLst>
          </a:custGeom>
        </p:spPr>
      </p:pic>
      <p:pic>
        <p:nvPicPr>
          <p:cNvPr id="238" name="Picture 237">
            <a:extLst>
              <a:ext uri="{FF2B5EF4-FFF2-40B4-BE49-F238E27FC236}">
                <a16:creationId xmlns:a16="http://schemas.microsoft.com/office/drawing/2014/main" xmlns="" id="{0CF65545-445C-3848-64AA-8A6F65F12AD7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3721465" y="4342421"/>
            <a:ext cx="167760" cy="167760"/>
          </a:xfrm>
          <a:custGeom>
            <a:avLst/>
            <a:gdLst>
              <a:gd name="connsiteX0" fmla="*/ 1218 w 167760"/>
              <a:gd name="connsiteY0" fmla="*/ 1225 h 167760"/>
              <a:gd name="connsiteX1" fmla="*/ 168978 w 167760"/>
              <a:gd name="connsiteY1" fmla="*/ 1225 h 167760"/>
              <a:gd name="connsiteX2" fmla="*/ 168978 w 167760"/>
              <a:gd name="connsiteY2" fmla="*/ 168985 h 167760"/>
              <a:gd name="connsiteX3" fmla="*/ 1218 w 167760"/>
              <a:gd name="connsiteY3" fmla="*/ 168985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218" y="1225"/>
                </a:moveTo>
                <a:lnTo>
                  <a:pt x="168978" y="1225"/>
                </a:lnTo>
                <a:lnTo>
                  <a:pt x="168978" y="168985"/>
                </a:lnTo>
                <a:lnTo>
                  <a:pt x="1218" y="168985"/>
                </a:lnTo>
                <a:close/>
              </a:path>
            </a:pathLst>
          </a:cu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xmlns="" id="{5C4AAEB4-D7FA-A93C-F43C-299281F84FA8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721465" y="4091791"/>
            <a:ext cx="167760" cy="167760"/>
          </a:xfrm>
          <a:custGeom>
            <a:avLst/>
            <a:gdLst>
              <a:gd name="connsiteX0" fmla="*/ 1218 w 167760"/>
              <a:gd name="connsiteY0" fmla="*/ 1101 h 167760"/>
              <a:gd name="connsiteX1" fmla="*/ 168978 w 167760"/>
              <a:gd name="connsiteY1" fmla="*/ 1101 h 167760"/>
              <a:gd name="connsiteX2" fmla="*/ 168978 w 167760"/>
              <a:gd name="connsiteY2" fmla="*/ 168861 h 167760"/>
              <a:gd name="connsiteX3" fmla="*/ 1218 w 167760"/>
              <a:gd name="connsiteY3" fmla="*/ 168861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218" y="1101"/>
                </a:moveTo>
                <a:lnTo>
                  <a:pt x="168978" y="1101"/>
                </a:lnTo>
                <a:lnTo>
                  <a:pt x="168978" y="168861"/>
                </a:lnTo>
                <a:lnTo>
                  <a:pt x="1218" y="168861"/>
                </a:lnTo>
                <a:close/>
              </a:path>
            </a:pathLst>
          </a:custGeom>
        </p:spPr>
      </p:pic>
      <p:pic>
        <p:nvPicPr>
          <p:cNvPr id="246" name="Picture 245">
            <a:extLst>
              <a:ext uri="{FF2B5EF4-FFF2-40B4-BE49-F238E27FC236}">
                <a16:creationId xmlns:a16="http://schemas.microsoft.com/office/drawing/2014/main" xmlns="" id="{CE8B0855-3D01-8EDA-241F-29F4D9C33BD3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3721465" y="3841161"/>
            <a:ext cx="167760" cy="167760"/>
          </a:xfrm>
          <a:custGeom>
            <a:avLst/>
            <a:gdLst>
              <a:gd name="connsiteX0" fmla="*/ 1218 w 167760"/>
              <a:gd name="connsiteY0" fmla="*/ 977 h 167760"/>
              <a:gd name="connsiteX1" fmla="*/ 168978 w 167760"/>
              <a:gd name="connsiteY1" fmla="*/ 977 h 167760"/>
              <a:gd name="connsiteX2" fmla="*/ 168978 w 167760"/>
              <a:gd name="connsiteY2" fmla="*/ 168737 h 167760"/>
              <a:gd name="connsiteX3" fmla="*/ 1218 w 167760"/>
              <a:gd name="connsiteY3" fmla="*/ 168737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218" y="977"/>
                </a:moveTo>
                <a:lnTo>
                  <a:pt x="168978" y="977"/>
                </a:lnTo>
                <a:lnTo>
                  <a:pt x="168978" y="168737"/>
                </a:lnTo>
                <a:lnTo>
                  <a:pt x="1218" y="168737"/>
                </a:lnTo>
                <a:close/>
              </a:path>
            </a:pathLst>
          </a:custGeom>
        </p:spPr>
      </p:pic>
      <p:pic>
        <p:nvPicPr>
          <p:cNvPr id="250" name="Picture 249">
            <a:extLst>
              <a:ext uri="{FF2B5EF4-FFF2-40B4-BE49-F238E27FC236}">
                <a16:creationId xmlns:a16="http://schemas.microsoft.com/office/drawing/2014/main" xmlns="" id="{BC4F432D-3CD3-2A86-70D6-B7C06085E273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3721465" y="3590531"/>
            <a:ext cx="167760" cy="167760"/>
          </a:xfrm>
          <a:custGeom>
            <a:avLst/>
            <a:gdLst>
              <a:gd name="connsiteX0" fmla="*/ 1218 w 167760"/>
              <a:gd name="connsiteY0" fmla="*/ 853 h 167760"/>
              <a:gd name="connsiteX1" fmla="*/ 168978 w 167760"/>
              <a:gd name="connsiteY1" fmla="*/ 853 h 167760"/>
              <a:gd name="connsiteX2" fmla="*/ 168978 w 167760"/>
              <a:gd name="connsiteY2" fmla="*/ 168613 h 167760"/>
              <a:gd name="connsiteX3" fmla="*/ 1218 w 167760"/>
              <a:gd name="connsiteY3" fmla="*/ 168613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218" y="853"/>
                </a:moveTo>
                <a:lnTo>
                  <a:pt x="168978" y="853"/>
                </a:lnTo>
                <a:lnTo>
                  <a:pt x="168978" y="168613"/>
                </a:lnTo>
                <a:lnTo>
                  <a:pt x="1218" y="168613"/>
                </a:lnTo>
                <a:close/>
              </a:path>
            </a:pathLst>
          </a:custGeom>
        </p:spPr>
      </p:pic>
      <p:pic>
        <p:nvPicPr>
          <p:cNvPr id="254" name="Picture 253">
            <a:extLst>
              <a:ext uri="{FF2B5EF4-FFF2-40B4-BE49-F238E27FC236}">
                <a16:creationId xmlns:a16="http://schemas.microsoft.com/office/drawing/2014/main" xmlns="" id="{D88677FC-2D4B-E94B-D9A1-F11B689AC8CD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3721465" y="3339901"/>
            <a:ext cx="167760" cy="167760"/>
          </a:xfrm>
          <a:custGeom>
            <a:avLst/>
            <a:gdLst>
              <a:gd name="connsiteX0" fmla="*/ 1218 w 167760"/>
              <a:gd name="connsiteY0" fmla="*/ 729 h 167760"/>
              <a:gd name="connsiteX1" fmla="*/ 168978 w 167760"/>
              <a:gd name="connsiteY1" fmla="*/ 729 h 167760"/>
              <a:gd name="connsiteX2" fmla="*/ 168978 w 167760"/>
              <a:gd name="connsiteY2" fmla="*/ 168489 h 167760"/>
              <a:gd name="connsiteX3" fmla="*/ 1218 w 167760"/>
              <a:gd name="connsiteY3" fmla="*/ 168489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218" y="729"/>
                </a:moveTo>
                <a:lnTo>
                  <a:pt x="168978" y="729"/>
                </a:lnTo>
                <a:lnTo>
                  <a:pt x="168978" y="168489"/>
                </a:lnTo>
                <a:lnTo>
                  <a:pt x="1218" y="168489"/>
                </a:lnTo>
                <a:close/>
              </a:path>
            </a:pathLst>
          </a:custGeom>
        </p:spPr>
      </p:pic>
      <p:pic>
        <p:nvPicPr>
          <p:cNvPr id="258" name="Picture 257">
            <a:extLst>
              <a:ext uri="{FF2B5EF4-FFF2-40B4-BE49-F238E27FC236}">
                <a16:creationId xmlns:a16="http://schemas.microsoft.com/office/drawing/2014/main" xmlns="" id="{E543E5E1-009D-C1C0-67E3-728298BDC884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3721465" y="3089271"/>
            <a:ext cx="167760" cy="167760"/>
          </a:xfrm>
          <a:custGeom>
            <a:avLst/>
            <a:gdLst>
              <a:gd name="connsiteX0" fmla="*/ 1218 w 167760"/>
              <a:gd name="connsiteY0" fmla="*/ 605 h 167760"/>
              <a:gd name="connsiteX1" fmla="*/ 168978 w 167760"/>
              <a:gd name="connsiteY1" fmla="*/ 605 h 167760"/>
              <a:gd name="connsiteX2" fmla="*/ 168978 w 167760"/>
              <a:gd name="connsiteY2" fmla="*/ 168365 h 167760"/>
              <a:gd name="connsiteX3" fmla="*/ 1218 w 167760"/>
              <a:gd name="connsiteY3" fmla="*/ 168365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218" y="605"/>
                </a:moveTo>
                <a:lnTo>
                  <a:pt x="168978" y="605"/>
                </a:lnTo>
                <a:lnTo>
                  <a:pt x="168978" y="168365"/>
                </a:lnTo>
                <a:lnTo>
                  <a:pt x="1218" y="168365"/>
                </a:lnTo>
                <a:close/>
              </a:path>
            </a:pathLst>
          </a:custGeom>
        </p:spPr>
      </p:pic>
      <p:pic>
        <p:nvPicPr>
          <p:cNvPr id="262" name="Picture 261">
            <a:extLst>
              <a:ext uri="{FF2B5EF4-FFF2-40B4-BE49-F238E27FC236}">
                <a16:creationId xmlns:a16="http://schemas.microsoft.com/office/drawing/2014/main" xmlns="" id="{A1241FCE-C114-3C60-7A5D-1C7562EA67C6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3721465" y="2838641"/>
            <a:ext cx="167760" cy="167760"/>
          </a:xfrm>
          <a:custGeom>
            <a:avLst/>
            <a:gdLst>
              <a:gd name="connsiteX0" fmla="*/ 1218 w 167760"/>
              <a:gd name="connsiteY0" fmla="*/ 481 h 167760"/>
              <a:gd name="connsiteX1" fmla="*/ 168978 w 167760"/>
              <a:gd name="connsiteY1" fmla="*/ 481 h 167760"/>
              <a:gd name="connsiteX2" fmla="*/ 168978 w 167760"/>
              <a:gd name="connsiteY2" fmla="*/ 168241 h 167760"/>
              <a:gd name="connsiteX3" fmla="*/ 1218 w 167760"/>
              <a:gd name="connsiteY3" fmla="*/ 168241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218" y="481"/>
                </a:moveTo>
                <a:lnTo>
                  <a:pt x="168978" y="481"/>
                </a:lnTo>
                <a:lnTo>
                  <a:pt x="168978" y="168241"/>
                </a:lnTo>
                <a:lnTo>
                  <a:pt x="1218" y="168241"/>
                </a:lnTo>
                <a:close/>
              </a:path>
            </a:pathLst>
          </a:custGeom>
        </p:spPr>
      </p:pic>
      <p:pic>
        <p:nvPicPr>
          <p:cNvPr id="266" name="Picture 265">
            <a:extLst>
              <a:ext uri="{FF2B5EF4-FFF2-40B4-BE49-F238E27FC236}">
                <a16:creationId xmlns:a16="http://schemas.microsoft.com/office/drawing/2014/main" xmlns="" id="{EDF401E1-08BA-67F3-0994-A731A5999E40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3721465" y="2588010"/>
            <a:ext cx="167760" cy="167760"/>
          </a:xfrm>
          <a:custGeom>
            <a:avLst/>
            <a:gdLst>
              <a:gd name="connsiteX0" fmla="*/ 1218 w 167760"/>
              <a:gd name="connsiteY0" fmla="*/ 357 h 167760"/>
              <a:gd name="connsiteX1" fmla="*/ 168978 w 167760"/>
              <a:gd name="connsiteY1" fmla="*/ 357 h 167760"/>
              <a:gd name="connsiteX2" fmla="*/ 168978 w 167760"/>
              <a:gd name="connsiteY2" fmla="*/ 168117 h 167760"/>
              <a:gd name="connsiteX3" fmla="*/ 1218 w 167760"/>
              <a:gd name="connsiteY3" fmla="*/ 168117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218" y="357"/>
                </a:moveTo>
                <a:lnTo>
                  <a:pt x="168978" y="357"/>
                </a:lnTo>
                <a:lnTo>
                  <a:pt x="168978" y="168117"/>
                </a:lnTo>
                <a:lnTo>
                  <a:pt x="1218" y="168117"/>
                </a:lnTo>
                <a:close/>
              </a:path>
            </a:pathLst>
          </a:custGeom>
        </p:spPr>
      </p:pic>
      <p:pic>
        <p:nvPicPr>
          <p:cNvPr id="270" name="Picture 269">
            <a:extLst>
              <a:ext uri="{FF2B5EF4-FFF2-40B4-BE49-F238E27FC236}">
                <a16:creationId xmlns:a16="http://schemas.microsoft.com/office/drawing/2014/main" xmlns="" id="{8556C138-934F-9D60-A1AE-06CA7BF7E4C1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3721465" y="2337380"/>
            <a:ext cx="167760" cy="167760"/>
          </a:xfrm>
          <a:custGeom>
            <a:avLst/>
            <a:gdLst>
              <a:gd name="connsiteX0" fmla="*/ 1218 w 167760"/>
              <a:gd name="connsiteY0" fmla="*/ 233 h 167760"/>
              <a:gd name="connsiteX1" fmla="*/ 168978 w 167760"/>
              <a:gd name="connsiteY1" fmla="*/ 233 h 167760"/>
              <a:gd name="connsiteX2" fmla="*/ 168978 w 167760"/>
              <a:gd name="connsiteY2" fmla="*/ 167993 h 167760"/>
              <a:gd name="connsiteX3" fmla="*/ 1218 w 167760"/>
              <a:gd name="connsiteY3" fmla="*/ 167993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218" y="233"/>
                </a:moveTo>
                <a:lnTo>
                  <a:pt x="168978" y="233"/>
                </a:lnTo>
                <a:lnTo>
                  <a:pt x="168978" y="167993"/>
                </a:lnTo>
                <a:lnTo>
                  <a:pt x="1218" y="167993"/>
                </a:lnTo>
                <a:close/>
              </a:path>
            </a:pathLst>
          </a:custGeom>
        </p:spPr>
      </p:pic>
      <p:pic>
        <p:nvPicPr>
          <p:cNvPr id="274" name="Picture 273">
            <a:extLst>
              <a:ext uri="{FF2B5EF4-FFF2-40B4-BE49-F238E27FC236}">
                <a16:creationId xmlns:a16="http://schemas.microsoft.com/office/drawing/2014/main" xmlns="" id="{5F60B529-57D5-8AE7-A69D-15300C792C32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3721465" y="2086750"/>
            <a:ext cx="167760" cy="167760"/>
          </a:xfrm>
          <a:custGeom>
            <a:avLst/>
            <a:gdLst>
              <a:gd name="connsiteX0" fmla="*/ 1218 w 167760"/>
              <a:gd name="connsiteY0" fmla="*/ 109 h 167760"/>
              <a:gd name="connsiteX1" fmla="*/ 168978 w 167760"/>
              <a:gd name="connsiteY1" fmla="*/ 109 h 167760"/>
              <a:gd name="connsiteX2" fmla="*/ 168978 w 167760"/>
              <a:gd name="connsiteY2" fmla="*/ 167869 h 167760"/>
              <a:gd name="connsiteX3" fmla="*/ 1218 w 167760"/>
              <a:gd name="connsiteY3" fmla="*/ 167869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218" y="109"/>
                </a:moveTo>
                <a:lnTo>
                  <a:pt x="168978" y="109"/>
                </a:lnTo>
                <a:lnTo>
                  <a:pt x="168978" y="167869"/>
                </a:lnTo>
                <a:lnTo>
                  <a:pt x="1218" y="167869"/>
                </a:lnTo>
                <a:close/>
              </a:path>
            </a:pathLst>
          </a:custGeom>
        </p:spPr>
      </p:pic>
      <p:pic>
        <p:nvPicPr>
          <p:cNvPr id="278" name="Picture 277">
            <a:extLst>
              <a:ext uri="{FF2B5EF4-FFF2-40B4-BE49-F238E27FC236}">
                <a16:creationId xmlns:a16="http://schemas.microsoft.com/office/drawing/2014/main" xmlns="" id="{D586D150-069A-B49D-51A6-CA56EDB74B1E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4099432" y="4342421"/>
            <a:ext cx="167760" cy="167760"/>
          </a:xfrm>
          <a:custGeom>
            <a:avLst/>
            <a:gdLst>
              <a:gd name="connsiteX0" fmla="*/ 1405 w 167760"/>
              <a:gd name="connsiteY0" fmla="*/ 1225 h 167760"/>
              <a:gd name="connsiteX1" fmla="*/ 169165 w 167760"/>
              <a:gd name="connsiteY1" fmla="*/ 1225 h 167760"/>
              <a:gd name="connsiteX2" fmla="*/ 169165 w 167760"/>
              <a:gd name="connsiteY2" fmla="*/ 168985 h 167760"/>
              <a:gd name="connsiteX3" fmla="*/ 1405 w 167760"/>
              <a:gd name="connsiteY3" fmla="*/ 168985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405" y="1225"/>
                </a:moveTo>
                <a:lnTo>
                  <a:pt x="169165" y="1225"/>
                </a:lnTo>
                <a:lnTo>
                  <a:pt x="169165" y="168985"/>
                </a:lnTo>
                <a:lnTo>
                  <a:pt x="1405" y="168985"/>
                </a:lnTo>
                <a:close/>
              </a:path>
            </a:pathLst>
          </a:custGeom>
        </p:spPr>
      </p:pic>
      <p:pic>
        <p:nvPicPr>
          <p:cNvPr id="282" name="Picture 281">
            <a:extLst>
              <a:ext uri="{FF2B5EF4-FFF2-40B4-BE49-F238E27FC236}">
                <a16:creationId xmlns:a16="http://schemas.microsoft.com/office/drawing/2014/main" xmlns="" id="{D5FECB05-4F85-351A-56F5-85E90E19549D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4099432" y="4091791"/>
            <a:ext cx="167760" cy="167760"/>
          </a:xfrm>
          <a:custGeom>
            <a:avLst/>
            <a:gdLst>
              <a:gd name="connsiteX0" fmla="*/ 1405 w 167760"/>
              <a:gd name="connsiteY0" fmla="*/ 1101 h 167760"/>
              <a:gd name="connsiteX1" fmla="*/ 169165 w 167760"/>
              <a:gd name="connsiteY1" fmla="*/ 1101 h 167760"/>
              <a:gd name="connsiteX2" fmla="*/ 169165 w 167760"/>
              <a:gd name="connsiteY2" fmla="*/ 168861 h 167760"/>
              <a:gd name="connsiteX3" fmla="*/ 1405 w 167760"/>
              <a:gd name="connsiteY3" fmla="*/ 168861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405" y="1101"/>
                </a:moveTo>
                <a:lnTo>
                  <a:pt x="169165" y="1101"/>
                </a:lnTo>
                <a:lnTo>
                  <a:pt x="169165" y="168861"/>
                </a:lnTo>
                <a:lnTo>
                  <a:pt x="1405" y="168861"/>
                </a:lnTo>
                <a:close/>
              </a:path>
            </a:pathLst>
          </a:custGeom>
        </p:spPr>
      </p:pic>
      <p:pic>
        <p:nvPicPr>
          <p:cNvPr id="286" name="Picture 285">
            <a:extLst>
              <a:ext uri="{FF2B5EF4-FFF2-40B4-BE49-F238E27FC236}">
                <a16:creationId xmlns:a16="http://schemas.microsoft.com/office/drawing/2014/main" xmlns="" id="{9542F17D-0DE5-7F7A-63A9-25D57C0F5D4B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4099432" y="3841161"/>
            <a:ext cx="167760" cy="167760"/>
          </a:xfrm>
          <a:custGeom>
            <a:avLst/>
            <a:gdLst>
              <a:gd name="connsiteX0" fmla="*/ 1405 w 167760"/>
              <a:gd name="connsiteY0" fmla="*/ 977 h 167760"/>
              <a:gd name="connsiteX1" fmla="*/ 169165 w 167760"/>
              <a:gd name="connsiteY1" fmla="*/ 977 h 167760"/>
              <a:gd name="connsiteX2" fmla="*/ 169165 w 167760"/>
              <a:gd name="connsiteY2" fmla="*/ 168737 h 167760"/>
              <a:gd name="connsiteX3" fmla="*/ 1405 w 167760"/>
              <a:gd name="connsiteY3" fmla="*/ 168737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405" y="977"/>
                </a:moveTo>
                <a:lnTo>
                  <a:pt x="169165" y="977"/>
                </a:lnTo>
                <a:lnTo>
                  <a:pt x="169165" y="168737"/>
                </a:lnTo>
                <a:lnTo>
                  <a:pt x="1405" y="168737"/>
                </a:lnTo>
                <a:close/>
              </a:path>
            </a:pathLst>
          </a:custGeom>
        </p:spPr>
      </p:pic>
      <p:pic>
        <p:nvPicPr>
          <p:cNvPr id="290" name="Picture 289">
            <a:extLst>
              <a:ext uri="{FF2B5EF4-FFF2-40B4-BE49-F238E27FC236}">
                <a16:creationId xmlns:a16="http://schemas.microsoft.com/office/drawing/2014/main" xmlns="" id="{C2053AD4-6C74-3B1F-AD1F-2226C8E2503C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4099432" y="3590531"/>
            <a:ext cx="167760" cy="167760"/>
          </a:xfrm>
          <a:custGeom>
            <a:avLst/>
            <a:gdLst>
              <a:gd name="connsiteX0" fmla="*/ 1405 w 167760"/>
              <a:gd name="connsiteY0" fmla="*/ 853 h 167760"/>
              <a:gd name="connsiteX1" fmla="*/ 169165 w 167760"/>
              <a:gd name="connsiteY1" fmla="*/ 853 h 167760"/>
              <a:gd name="connsiteX2" fmla="*/ 169165 w 167760"/>
              <a:gd name="connsiteY2" fmla="*/ 168613 h 167760"/>
              <a:gd name="connsiteX3" fmla="*/ 1405 w 167760"/>
              <a:gd name="connsiteY3" fmla="*/ 168613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405" y="853"/>
                </a:moveTo>
                <a:lnTo>
                  <a:pt x="169165" y="853"/>
                </a:lnTo>
                <a:lnTo>
                  <a:pt x="169165" y="168613"/>
                </a:lnTo>
                <a:lnTo>
                  <a:pt x="1405" y="168613"/>
                </a:lnTo>
                <a:close/>
              </a:path>
            </a:pathLst>
          </a:custGeom>
        </p:spPr>
      </p:pic>
      <p:pic>
        <p:nvPicPr>
          <p:cNvPr id="294" name="Picture 293">
            <a:extLst>
              <a:ext uri="{FF2B5EF4-FFF2-40B4-BE49-F238E27FC236}">
                <a16:creationId xmlns:a16="http://schemas.microsoft.com/office/drawing/2014/main" xmlns="" id="{C7C9D0D2-42C8-B74C-8633-44591CD9D403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4099432" y="3339901"/>
            <a:ext cx="167760" cy="167760"/>
          </a:xfrm>
          <a:custGeom>
            <a:avLst/>
            <a:gdLst>
              <a:gd name="connsiteX0" fmla="*/ 1405 w 167760"/>
              <a:gd name="connsiteY0" fmla="*/ 729 h 167760"/>
              <a:gd name="connsiteX1" fmla="*/ 169165 w 167760"/>
              <a:gd name="connsiteY1" fmla="*/ 729 h 167760"/>
              <a:gd name="connsiteX2" fmla="*/ 169165 w 167760"/>
              <a:gd name="connsiteY2" fmla="*/ 168489 h 167760"/>
              <a:gd name="connsiteX3" fmla="*/ 1405 w 167760"/>
              <a:gd name="connsiteY3" fmla="*/ 168489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405" y="729"/>
                </a:moveTo>
                <a:lnTo>
                  <a:pt x="169165" y="729"/>
                </a:lnTo>
                <a:lnTo>
                  <a:pt x="169165" y="168489"/>
                </a:lnTo>
                <a:lnTo>
                  <a:pt x="1405" y="168489"/>
                </a:lnTo>
                <a:close/>
              </a:path>
            </a:pathLst>
          </a:custGeom>
        </p:spPr>
      </p:pic>
      <p:pic>
        <p:nvPicPr>
          <p:cNvPr id="298" name="Picture 297">
            <a:extLst>
              <a:ext uri="{FF2B5EF4-FFF2-40B4-BE49-F238E27FC236}">
                <a16:creationId xmlns:a16="http://schemas.microsoft.com/office/drawing/2014/main" xmlns="" id="{BC535FA9-2990-B950-C86E-3077FB57A29E}"/>
              </a:ext>
            </a:extLst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4099432" y="3089271"/>
            <a:ext cx="167760" cy="167760"/>
          </a:xfrm>
          <a:custGeom>
            <a:avLst/>
            <a:gdLst>
              <a:gd name="connsiteX0" fmla="*/ 1405 w 167760"/>
              <a:gd name="connsiteY0" fmla="*/ 605 h 167760"/>
              <a:gd name="connsiteX1" fmla="*/ 169165 w 167760"/>
              <a:gd name="connsiteY1" fmla="*/ 605 h 167760"/>
              <a:gd name="connsiteX2" fmla="*/ 169165 w 167760"/>
              <a:gd name="connsiteY2" fmla="*/ 168365 h 167760"/>
              <a:gd name="connsiteX3" fmla="*/ 1405 w 167760"/>
              <a:gd name="connsiteY3" fmla="*/ 168365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405" y="605"/>
                </a:moveTo>
                <a:lnTo>
                  <a:pt x="169165" y="605"/>
                </a:lnTo>
                <a:lnTo>
                  <a:pt x="169165" y="168365"/>
                </a:lnTo>
                <a:lnTo>
                  <a:pt x="1405" y="168365"/>
                </a:lnTo>
                <a:close/>
              </a:path>
            </a:pathLst>
          </a:custGeom>
        </p:spPr>
      </p:pic>
      <p:pic>
        <p:nvPicPr>
          <p:cNvPr id="302" name="Picture 301">
            <a:extLst>
              <a:ext uri="{FF2B5EF4-FFF2-40B4-BE49-F238E27FC236}">
                <a16:creationId xmlns:a16="http://schemas.microsoft.com/office/drawing/2014/main" xmlns="" id="{0C53E9DA-F159-838C-181F-07CCF4BF1A2A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4099432" y="2838641"/>
            <a:ext cx="167760" cy="167760"/>
          </a:xfrm>
          <a:custGeom>
            <a:avLst/>
            <a:gdLst>
              <a:gd name="connsiteX0" fmla="*/ 1405 w 167760"/>
              <a:gd name="connsiteY0" fmla="*/ 481 h 167760"/>
              <a:gd name="connsiteX1" fmla="*/ 169165 w 167760"/>
              <a:gd name="connsiteY1" fmla="*/ 481 h 167760"/>
              <a:gd name="connsiteX2" fmla="*/ 169165 w 167760"/>
              <a:gd name="connsiteY2" fmla="*/ 168241 h 167760"/>
              <a:gd name="connsiteX3" fmla="*/ 1405 w 167760"/>
              <a:gd name="connsiteY3" fmla="*/ 168241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405" y="481"/>
                </a:moveTo>
                <a:lnTo>
                  <a:pt x="169165" y="481"/>
                </a:lnTo>
                <a:lnTo>
                  <a:pt x="169165" y="168241"/>
                </a:lnTo>
                <a:lnTo>
                  <a:pt x="1405" y="168241"/>
                </a:lnTo>
                <a:close/>
              </a:path>
            </a:pathLst>
          </a:custGeom>
        </p:spPr>
      </p:pic>
      <p:pic>
        <p:nvPicPr>
          <p:cNvPr id="306" name="Picture 305">
            <a:extLst>
              <a:ext uri="{FF2B5EF4-FFF2-40B4-BE49-F238E27FC236}">
                <a16:creationId xmlns:a16="http://schemas.microsoft.com/office/drawing/2014/main" xmlns="" id="{13B71B06-BD81-797C-C8CD-6D2B97D95F58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4099432" y="2588010"/>
            <a:ext cx="167760" cy="167760"/>
          </a:xfrm>
          <a:custGeom>
            <a:avLst/>
            <a:gdLst>
              <a:gd name="connsiteX0" fmla="*/ 1405 w 167760"/>
              <a:gd name="connsiteY0" fmla="*/ 357 h 167760"/>
              <a:gd name="connsiteX1" fmla="*/ 169165 w 167760"/>
              <a:gd name="connsiteY1" fmla="*/ 357 h 167760"/>
              <a:gd name="connsiteX2" fmla="*/ 169165 w 167760"/>
              <a:gd name="connsiteY2" fmla="*/ 168117 h 167760"/>
              <a:gd name="connsiteX3" fmla="*/ 1405 w 167760"/>
              <a:gd name="connsiteY3" fmla="*/ 168117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405" y="357"/>
                </a:moveTo>
                <a:lnTo>
                  <a:pt x="169165" y="357"/>
                </a:lnTo>
                <a:lnTo>
                  <a:pt x="169165" y="168117"/>
                </a:lnTo>
                <a:lnTo>
                  <a:pt x="1405" y="168117"/>
                </a:lnTo>
                <a:close/>
              </a:path>
            </a:pathLst>
          </a:custGeom>
        </p:spPr>
      </p:pic>
      <p:pic>
        <p:nvPicPr>
          <p:cNvPr id="310" name="Picture 309">
            <a:extLst>
              <a:ext uri="{FF2B5EF4-FFF2-40B4-BE49-F238E27FC236}">
                <a16:creationId xmlns:a16="http://schemas.microsoft.com/office/drawing/2014/main" xmlns="" id="{8B2E3FF4-ACA4-D98C-AC36-5CE568CFFDF0}"/>
              </a:ext>
            </a:extLst>
      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4099432" y="2337380"/>
            <a:ext cx="167760" cy="167760"/>
          </a:xfrm>
          <a:custGeom>
            <a:avLst/>
            <a:gdLst>
              <a:gd name="connsiteX0" fmla="*/ 1405 w 167760"/>
              <a:gd name="connsiteY0" fmla="*/ 233 h 167760"/>
              <a:gd name="connsiteX1" fmla="*/ 169165 w 167760"/>
              <a:gd name="connsiteY1" fmla="*/ 233 h 167760"/>
              <a:gd name="connsiteX2" fmla="*/ 169165 w 167760"/>
              <a:gd name="connsiteY2" fmla="*/ 167993 h 167760"/>
              <a:gd name="connsiteX3" fmla="*/ 1405 w 167760"/>
              <a:gd name="connsiteY3" fmla="*/ 167993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405" y="233"/>
                </a:moveTo>
                <a:lnTo>
                  <a:pt x="169165" y="233"/>
                </a:lnTo>
                <a:lnTo>
                  <a:pt x="169165" y="167993"/>
                </a:lnTo>
                <a:lnTo>
                  <a:pt x="1405" y="167993"/>
                </a:lnTo>
                <a:close/>
              </a:path>
            </a:pathLst>
          </a:custGeom>
        </p:spPr>
      </p:pic>
      <p:pic>
        <p:nvPicPr>
          <p:cNvPr id="314" name="Picture 313">
            <a:extLst>
              <a:ext uri="{FF2B5EF4-FFF2-40B4-BE49-F238E27FC236}">
                <a16:creationId xmlns:a16="http://schemas.microsoft.com/office/drawing/2014/main" xmlns="" id="{8629C63C-4CAF-88FC-0223-874C726F86A2}"/>
              </a:ext>
            </a:extLst>
          </p:cNvPr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4099432" y="2086750"/>
            <a:ext cx="167760" cy="167760"/>
          </a:xfrm>
          <a:custGeom>
            <a:avLst/>
            <a:gdLst>
              <a:gd name="connsiteX0" fmla="*/ 1405 w 167760"/>
              <a:gd name="connsiteY0" fmla="*/ 109 h 167760"/>
              <a:gd name="connsiteX1" fmla="*/ 169165 w 167760"/>
              <a:gd name="connsiteY1" fmla="*/ 109 h 167760"/>
              <a:gd name="connsiteX2" fmla="*/ 169165 w 167760"/>
              <a:gd name="connsiteY2" fmla="*/ 167869 h 167760"/>
              <a:gd name="connsiteX3" fmla="*/ 1405 w 167760"/>
              <a:gd name="connsiteY3" fmla="*/ 167869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405" y="109"/>
                </a:moveTo>
                <a:lnTo>
                  <a:pt x="169165" y="109"/>
                </a:lnTo>
                <a:lnTo>
                  <a:pt x="169165" y="167869"/>
                </a:lnTo>
                <a:lnTo>
                  <a:pt x="1405" y="167869"/>
                </a:lnTo>
                <a:close/>
              </a:path>
            </a:pathLst>
          </a:custGeom>
        </p:spPr>
      </p:pic>
      <p:pic>
        <p:nvPicPr>
          <p:cNvPr id="318" name="Picture 317">
            <a:extLst>
              <a:ext uri="{FF2B5EF4-FFF2-40B4-BE49-F238E27FC236}">
                <a16:creationId xmlns:a16="http://schemas.microsoft.com/office/drawing/2014/main" xmlns="" id="{3C3483FD-E561-4271-77D8-B7E9680609EC}"/>
              </a:ext>
            </a:extLst>
          </p:cNvPr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4479419" y="4342421"/>
            <a:ext cx="167760" cy="167760"/>
          </a:xfrm>
          <a:custGeom>
            <a:avLst/>
            <a:gdLst>
              <a:gd name="connsiteX0" fmla="*/ 1593 w 167760"/>
              <a:gd name="connsiteY0" fmla="*/ 1225 h 167760"/>
              <a:gd name="connsiteX1" fmla="*/ 169353 w 167760"/>
              <a:gd name="connsiteY1" fmla="*/ 1225 h 167760"/>
              <a:gd name="connsiteX2" fmla="*/ 169353 w 167760"/>
              <a:gd name="connsiteY2" fmla="*/ 168985 h 167760"/>
              <a:gd name="connsiteX3" fmla="*/ 1593 w 167760"/>
              <a:gd name="connsiteY3" fmla="*/ 168985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593" y="1225"/>
                </a:moveTo>
                <a:lnTo>
                  <a:pt x="169353" y="1225"/>
                </a:lnTo>
                <a:lnTo>
                  <a:pt x="169353" y="168985"/>
                </a:lnTo>
                <a:lnTo>
                  <a:pt x="1593" y="168985"/>
                </a:lnTo>
                <a:close/>
              </a:path>
            </a:pathLst>
          </a:custGeom>
        </p:spPr>
      </p:pic>
      <p:pic>
        <p:nvPicPr>
          <p:cNvPr id="322" name="Picture 321">
            <a:extLst>
              <a:ext uri="{FF2B5EF4-FFF2-40B4-BE49-F238E27FC236}">
                <a16:creationId xmlns:a16="http://schemas.microsoft.com/office/drawing/2014/main" xmlns="" id="{D93D3412-42F6-8B0D-635D-55E879BB6815}"/>
              </a:ext>
            </a:extLst>
          </p:cNvPr>
          <p:cNvPicPr>
            <a:picLocks noChangeAspect="1"/>
          </p:cNvPicPr>
          <p:nvPr/>
        </p:nvPicPr>
        <p:blipFill>
          <a:blip r:embed="rId64"/>
          <a:stretch>
            <a:fillRect/>
          </a:stretch>
        </p:blipFill>
        <p:spPr>
          <a:xfrm>
            <a:off x="4479419" y="4091791"/>
            <a:ext cx="167760" cy="167760"/>
          </a:xfrm>
          <a:custGeom>
            <a:avLst/>
            <a:gdLst>
              <a:gd name="connsiteX0" fmla="*/ 1593 w 167760"/>
              <a:gd name="connsiteY0" fmla="*/ 1101 h 167760"/>
              <a:gd name="connsiteX1" fmla="*/ 169353 w 167760"/>
              <a:gd name="connsiteY1" fmla="*/ 1101 h 167760"/>
              <a:gd name="connsiteX2" fmla="*/ 169353 w 167760"/>
              <a:gd name="connsiteY2" fmla="*/ 168861 h 167760"/>
              <a:gd name="connsiteX3" fmla="*/ 1593 w 167760"/>
              <a:gd name="connsiteY3" fmla="*/ 168861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593" y="1101"/>
                </a:moveTo>
                <a:lnTo>
                  <a:pt x="169353" y="1101"/>
                </a:lnTo>
                <a:lnTo>
                  <a:pt x="169353" y="168861"/>
                </a:lnTo>
                <a:lnTo>
                  <a:pt x="1593" y="168861"/>
                </a:lnTo>
                <a:close/>
              </a:path>
            </a:pathLst>
          </a:custGeom>
        </p:spPr>
      </p:pic>
      <p:pic>
        <p:nvPicPr>
          <p:cNvPr id="326" name="Picture 325">
            <a:extLst>
              <a:ext uri="{FF2B5EF4-FFF2-40B4-BE49-F238E27FC236}">
                <a16:creationId xmlns:a16="http://schemas.microsoft.com/office/drawing/2014/main" xmlns="" id="{0D95BB6E-9208-81D1-55ED-647F9E0C222D}"/>
              </a:ext>
            </a:extLst>
          </p:cNvPr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4479419" y="3841161"/>
            <a:ext cx="167760" cy="167760"/>
          </a:xfrm>
          <a:custGeom>
            <a:avLst/>
            <a:gdLst>
              <a:gd name="connsiteX0" fmla="*/ 1593 w 167760"/>
              <a:gd name="connsiteY0" fmla="*/ 977 h 167760"/>
              <a:gd name="connsiteX1" fmla="*/ 169353 w 167760"/>
              <a:gd name="connsiteY1" fmla="*/ 977 h 167760"/>
              <a:gd name="connsiteX2" fmla="*/ 169353 w 167760"/>
              <a:gd name="connsiteY2" fmla="*/ 168737 h 167760"/>
              <a:gd name="connsiteX3" fmla="*/ 1593 w 167760"/>
              <a:gd name="connsiteY3" fmla="*/ 168737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593" y="977"/>
                </a:moveTo>
                <a:lnTo>
                  <a:pt x="169353" y="977"/>
                </a:lnTo>
                <a:lnTo>
                  <a:pt x="169353" y="168737"/>
                </a:lnTo>
                <a:lnTo>
                  <a:pt x="1593" y="168737"/>
                </a:lnTo>
                <a:close/>
              </a:path>
            </a:pathLst>
          </a:custGeom>
        </p:spPr>
      </p:pic>
      <p:pic>
        <p:nvPicPr>
          <p:cNvPr id="330" name="Picture 329">
            <a:extLst>
              <a:ext uri="{FF2B5EF4-FFF2-40B4-BE49-F238E27FC236}">
                <a16:creationId xmlns:a16="http://schemas.microsoft.com/office/drawing/2014/main" xmlns="" id="{B8BB1C35-C694-92F5-8012-88F740EE9BDD}"/>
              </a:ext>
            </a:extLst>
          </p:cNvPr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4479419" y="3590531"/>
            <a:ext cx="167760" cy="167760"/>
          </a:xfrm>
          <a:custGeom>
            <a:avLst/>
            <a:gdLst>
              <a:gd name="connsiteX0" fmla="*/ 1593 w 167760"/>
              <a:gd name="connsiteY0" fmla="*/ 853 h 167760"/>
              <a:gd name="connsiteX1" fmla="*/ 169353 w 167760"/>
              <a:gd name="connsiteY1" fmla="*/ 853 h 167760"/>
              <a:gd name="connsiteX2" fmla="*/ 169353 w 167760"/>
              <a:gd name="connsiteY2" fmla="*/ 168613 h 167760"/>
              <a:gd name="connsiteX3" fmla="*/ 1593 w 167760"/>
              <a:gd name="connsiteY3" fmla="*/ 168613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593" y="853"/>
                </a:moveTo>
                <a:lnTo>
                  <a:pt x="169353" y="853"/>
                </a:lnTo>
                <a:lnTo>
                  <a:pt x="169353" y="168613"/>
                </a:lnTo>
                <a:lnTo>
                  <a:pt x="1593" y="168613"/>
                </a:lnTo>
                <a:close/>
              </a:path>
            </a:pathLst>
          </a:custGeom>
        </p:spPr>
      </p:pic>
      <p:pic>
        <p:nvPicPr>
          <p:cNvPr id="334" name="Picture 333">
            <a:extLst>
              <a:ext uri="{FF2B5EF4-FFF2-40B4-BE49-F238E27FC236}">
                <a16:creationId xmlns:a16="http://schemas.microsoft.com/office/drawing/2014/main" xmlns="" id="{1B322D4F-DCE3-B787-2973-1022AFDF357E}"/>
              </a:ext>
            </a:extLst>
          </p:cNvPr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4479419" y="3339901"/>
            <a:ext cx="167760" cy="167760"/>
          </a:xfrm>
          <a:custGeom>
            <a:avLst/>
            <a:gdLst>
              <a:gd name="connsiteX0" fmla="*/ 1593 w 167760"/>
              <a:gd name="connsiteY0" fmla="*/ 729 h 167760"/>
              <a:gd name="connsiteX1" fmla="*/ 169353 w 167760"/>
              <a:gd name="connsiteY1" fmla="*/ 729 h 167760"/>
              <a:gd name="connsiteX2" fmla="*/ 169353 w 167760"/>
              <a:gd name="connsiteY2" fmla="*/ 168489 h 167760"/>
              <a:gd name="connsiteX3" fmla="*/ 1593 w 167760"/>
              <a:gd name="connsiteY3" fmla="*/ 168489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593" y="729"/>
                </a:moveTo>
                <a:lnTo>
                  <a:pt x="169353" y="729"/>
                </a:lnTo>
                <a:lnTo>
                  <a:pt x="169353" y="168489"/>
                </a:lnTo>
                <a:lnTo>
                  <a:pt x="1593" y="168489"/>
                </a:lnTo>
                <a:close/>
              </a:path>
            </a:pathLst>
          </a:custGeom>
        </p:spPr>
      </p:pic>
      <p:pic>
        <p:nvPicPr>
          <p:cNvPr id="338" name="Picture 337">
            <a:extLst>
              <a:ext uri="{FF2B5EF4-FFF2-40B4-BE49-F238E27FC236}">
                <a16:creationId xmlns:a16="http://schemas.microsoft.com/office/drawing/2014/main" xmlns="" id="{93CEDF39-35FF-A80A-0BDB-8028CFED69CD}"/>
              </a:ext>
            </a:extLst>
          </p:cNvPr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>
            <a:off x="4479419" y="3089271"/>
            <a:ext cx="167760" cy="167760"/>
          </a:xfrm>
          <a:custGeom>
            <a:avLst/>
            <a:gdLst>
              <a:gd name="connsiteX0" fmla="*/ 1593 w 167760"/>
              <a:gd name="connsiteY0" fmla="*/ 605 h 167760"/>
              <a:gd name="connsiteX1" fmla="*/ 169353 w 167760"/>
              <a:gd name="connsiteY1" fmla="*/ 605 h 167760"/>
              <a:gd name="connsiteX2" fmla="*/ 169353 w 167760"/>
              <a:gd name="connsiteY2" fmla="*/ 168365 h 167760"/>
              <a:gd name="connsiteX3" fmla="*/ 1593 w 167760"/>
              <a:gd name="connsiteY3" fmla="*/ 168365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593" y="605"/>
                </a:moveTo>
                <a:lnTo>
                  <a:pt x="169353" y="605"/>
                </a:lnTo>
                <a:lnTo>
                  <a:pt x="169353" y="168365"/>
                </a:lnTo>
                <a:lnTo>
                  <a:pt x="1593" y="168365"/>
                </a:lnTo>
                <a:close/>
              </a:path>
            </a:pathLst>
          </a:custGeom>
        </p:spPr>
      </p:pic>
      <p:pic>
        <p:nvPicPr>
          <p:cNvPr id="342" name="Picture 341">
            <a:extLst>
              <a:ext uri="{FF2B5EF4-FFF2-40B4-BE49-F238E27FC236}">
                <a16:creationId xmlns:a16="http://schemas.microsoft.com/office/drawing/2014/main" xmlns="" id="{94782756-B54E-B83A-CE23-97E021DE6511}"/>
              </a:ext>
            </a:extLst>
          </p:cNvPr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>
            <a:off x="4479419" y="2838641"/>
            <a:ext cx="167760" cy="167760"/>
          </a:xfrm>
          <a:custGeom>
            <a:avLst/>
            <a:gdLst>
              <a:gd name="connsiteX0" fmla="*/ 1593 w 167760"/>
              <a:gd name="connsiteY0" fmla="*/ 481 h 167760"/>
              <a:gd name="connsiteX1" fmla="*/ 169353 w 167760"/>
              <a:gd name="connsiteY1" fmla="*/ 481 h 167760"/>
              <a:gd name="connsiteX2" fmla="*/ 169353 w 167760"/>
              <a:gd name="connsiteY2" fmla="*/ 168241 h 167760"/>
              <a:gd name="connsiteX3" fmla="*/ 1593 w 167760"/>
              <a:gd name="connsiteY3" fmla="*/ 168241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593" y="481"/>
                </a:moveTo>
                <a:lnTo>
                  <a:pt x="169353" y="481"/>
                </a:lnTo>
                <a:lnTo>
                  <a:pt x="169353" y="168241"/>
                </a:lnTo>
                <a:lnTo>
                  <a:pt x="1593" y="168241"/>
                </a:lnTo>
                <a:close/>
              </a:path>
            </a:pathLst>
          </a:custGeom>
        </p:spPr>
      </p:pic>
      <p:pic>
        <p:nvPicPr>
          <p:cNvPr id="346" name="Picture 345">
            <a:extLst>
              <a:ext uri="{FF2B5EF4-FFF2-40B4-BE49-F238E27FC236}">
                <a16:creationId xmlns:a16="http://schemas.microsoft.com/office/drawing/2014/main" xmlns="" id="{F0EDDAF5-F51B-5D45-0E22-DA0791DEC5DC}"/>
              </a:ext>
            </a:extLst>
          </p:cNvPr>
          <p:cNvPicPr>
            <a:picLocks noChangeAspect="1"/>
          </p:cNvPicPr>
          <p:nvPr/>
        </p:nvPicPr>
        <p:blipFill>
          <a:blip r:embed="rId70"/>
          <a:stretch>
            <a:fillRect/>
          </a:stretch>
        </p:blipFill>
        <p:spPr>
          <a:xfrm>
            <a:off x="4479419" y="2588010"/>
            <a:ext cx="167760" cy="167760"/>
          </a:xfrm>
          <a:custGeom>
            <a:avLst/>
            <a:gdLst>
              <a:gd name="connsiteX0" fmla="*/ 1593 w 167760"/>
              <a:gd name="connsiteY0" fmla="*/ 357 h 167760"/>
              <a:gd name="connsiteX1" fmla="*/ 169353 w 167760"/>
              <a:gd name="connsiteY1" fmla="*/ 357 h 167760"/>
              <a:gd name="connsiteX2" fmla="*/ 169353 w 167760"/>
              <a:gd name="connsiteY2" fmla="*/ 168117 h 167760"/>
              <a:gd name="connsiteX3" fmla="*/ 1593 w 167760"/>
              <a:gd name="connsiteY3" fmla="*/ 168117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593" y="357"/>
                </a:moveTo>
                <a:lnTo>
                  <a:pt x="169353" y="357"/>
                </a:lnTo>
                <a:lnTo>
                  <a:pt x="169353" y="168117"/>
                </a:lnTo>
                <a:lnTo>
                  <a:pt x="1593" y="168117"/>
                </a:lnTo>
                <a:close/>
              </a:path>
            </a:pathLst>
          </a:custGeom>
        </p:spPr>
      </p:pic>
      <p:pic>
        <p:nvPicPr>
          <p:cNvPr id="350" name="Picture 349">
            <a:extLst>
              <a:ext uri="{FF2B5EF4-FFF2-40B4-BE49-F238E27FC236}">
                <a16:creationId xmlns:a16="http://schemas.microsoft.com/office/drawing/2014/main" xmlns="" id="{309C4A6E-611B-EC19-CC1D-A498F6E73583}"/>
              </a:ext>
            </a:extLst>
          </p:cNvPr>
          <p:cNvPicPr>
            <a:picLocks noChangeAspect="1"/>
          </p:cNvPicPr>
          <p:nvPr/>
        </p:nvPicPr>
        <p:blipFill>
          <a:blip r:embed="rId71"/>
          <a:stretch>
            <a:fillRect/>
          </a:stretch>
        </p:blipFill>
        <p:spPr>
          <a:xfrm>
            <a:off x="4479419" y="2337380"/>
            <a:ext cx="167760" cy="167760"/>
          </a:xfrm>
          <a:custGeom>
            <a:avLst/>
            <a:gdLst>
              <a:gd name="connsiteX0" fmla="*/ 1593 w 167760"/>
              <a:gd name="connsiteY0" fmla="*/ 233 h 167760"/>
              <a:gd name="connsiteX1" fmla="*/ 169353 w 167760"/>
              <a:gd name="connsiteY1" fmla="*/ 233 h 167760"/>
              <a:gd name="connsiteX2" fmla="*/ 169353 w 167760"/>
              <a:gd name="connsiteY2" fmla="*/ 167993 h 167760"/>
              <a:gd name="connsiteX3" fmla="*/ 1593 w 167760"/>
              <a:gd name="connsiteY3" fmla="*/ 167993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593" y="233"/>
                </a:moveTo>
                <a:lnTo>
                  <a:pt x="169353" y="233"/>
                </a:lnTo>
                <a:lnTo>
                  <a:pt x="169353" y="167993"/>
                </a:lnTo>
                <a:lnTo>
                  <a:pt x="1593" y="167993"/>
                </a:lnTo>
                <a:close/>
              </a:path>
            </a:pathLst>
          </a:custGeom>
        </p:spPr>
      </p:pic>
      <p:pic>
        <p:nvPicPr>
          <p:cNvPr id="354" name="Picture 353">
            <a:extLst>
              <a:ext uri="{FF2B5EF4-FFF2-40B4-BE49-F238E27FC236}">
                <a16:creationId xmlns:a16="http://schemas.microsoft.com/office/drawing/2014/main" xmlns="" id="{CF26DE8C-587F-0940-339C-ECFF08CD940F}"/>
              </a:ext>
            </a:extLst>
          </p:cNvPr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>
            <a:off x="4479419" y="2086750"/>
            <a:ext cx="167760" cy="167760"/>
          </a:xfrm>
          <a:custGeom>
            <a:avLst/>
            <a:gdLst>
              <a:gd name="connsiteX0" fmla="*/ 1593 w 167760"/>
              <a:gd name="connsiteY0" fmla="*/ 109 h 167760"/>
              <a:gd name="connsiteX1" fmla="*/ 169353 w 167760"/>
              <a:gd name="connsiteY1" fmla="*/ 109 h 167760"/>
              <a:gd name="connsiteX2" fmla="*/ 169353 w 167760"/>
              <a:gd name="connsiteY2" fmla="*/ 167869 h 167760"/>
              <a:gd name="connsiteX3" fmla="*/ 1593 w 167760"/>
              <a:gd name="connsiteY3" fmla="*/ 167869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593" y="109"/>
                </a:moveTo>
                <a:lnTo>
                  <a:pt x="169353" y="109"/>
                </a:lnTo>
                <a:lnTo>
                  <a:pt x="169353" y="167869"/>
                </a:lnTo>
                <a:lnTo>
                  <a:pt x="1593" y="167869"/>
                </a:lnTo>
                <a:close/>
              </a:path>
            </a:pathLst>
          </a:custGeom>
        </p:spPr>
      </p:pic>
      <p:pic>
        <p:nvPicPr>
          <p:cNvPr id="358" name="Picture 357">
            <a:extLst>
              <a:ext uri="{FF2B5EF4-FFF2-40B4-BE49-F238E27FC236}">
                <a16:creationId xmlns:a16="http://schemas.microsoft.com/office/drawing/2014/main" xmlns="" id="{B968D223-9749-3E98-CFA5-C7DBE5EB1BC6}"/>
              </a:ext>
            </a:extLst>
          </p:cNvPr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4857385" y="4342421"/>
            <a:ext cx="167760" cy="167760"/>
          </a:xfrm>
          <a:custGeom>
            <a:avLst/>
            <a:gdLst>
              <a:gd name="connsiteX0" fmla="*/ 1780 w 167760"/>
              <a:gd name="connsiteY0" fmla="*/ 1225 h 167760"/>
              <a:gd name="connsiteX1" fmla="*/ 169540 w 167760"/>
              <a:gd name="connsiteY1" fmla="*/ 1225 h 167760"/>
              <a:gd name="connsiteX2" fmla="*/ 169540 w 167760"/>
              <a:gd name="connsiteY2" fmla="*/ 168985 h 167760"/>
              <a:gd name="connsiteX3" fmla="*/ 1780 w 167760"/>
              <a:gd name="connsiteY3" fmla="*/ 168985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780" y="1225"/>
                </a:moveTo>
                <a:lnTo>
                  <a:pt x="169540" y="1225"/>
                </a:lnTo>
                <a:lnTo>
                  <a:pt x="169540" y="168985"/>
                </a:lnTo>
                <a:lnTo>
                  <a:pt x="1780" y="168985"/>
                </a:lnTo>
                <a:close/>
              </a:path>
            </a:pathLst>
          </a:custGeom>
        </p:spPr>
      </p:pic>
      <p:pic>
        <p:nvPicPr>
          <p:cNvPr id="362" name="Picture 361">
            <a:extLst>
              <a:ext uri="{FF2B5EF4-FFF2-40B4-BE49-F238E27FC236}">
                <a16:creationId xmlns:a16="http://schemas.microsoft.com/office/drawing/2014/main" xmlns="" id="{E1D2B1A7-204F-9A2A-710D-BC6E049E410C}"/>
              </a:ext>
            </a:extLst>
          </p:cNvPr>
          <p:cNvPicPr>
            <a:picLocks noChangeAspect="1"/>
          </p:cNvPicPr>
          <p:nvPr/>
        </p:nvPicPr>
        <p:blipFill>
          <a:blip r:embed="rId74"/>
          <a:stretch>
            <a:fillRect/>
          </a:stretch>
        </p:blipFill>
        <p:spPr>
          <a:xfrm>
            <a:off x="4857385" y="4091791"/>
            <a:ext cx="167760" cy="167760"/>
          </a:xfrm>
          <a:custGeom>
            <a:avLst/>
            <a:gdLst>
              <a:gd name="connsiteX0" fmla="*/ 1780 w 167760"/>
              <a:gd name="connsiteY0" fmla="*/ 1101 h 167760"/>
              <a:gd name="connsiteX1" fmla="*/ 169540 w 167760"/>
              <a:gd name="connsiteY1" fmla="*/ 1101 h 167760"/>
              <a:gd name="connsiteX2" fmla="*/ 169540 w 167760"/>
              <a:gd name="connsiteY2" fmla="*/ 168861 h 167760"/>
              <a:gd name="connsiteX3" fmla="*/ 1780 w 167760"/>
              <a:gd name="connsiteY3" fmla="*/ 168861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780" y="1101"/>
                </a:moveTo>
                <a:lnTo>
                  <a:pt x="169540" y="1101"/>
                </a:lnTo>
                <a:lnTo>
                  <a:pt x="169540" y="168861"/>
                </a:lnTo>
                <a:lnTo>
                  <a:pt x="1780" y="168861"/>
                </a:lnTo>
                <a:close/>
              </a:path>
            </a:pathLst>
          </a:custGeom>
        </p:spPr>
      </p:pic>
      <p:pic>
        <p:nvPicPr>
          <p:cNvPr id="366" name="Picture 365">
            <a:extLst>
              <a:ext uri="{FF2B5EF4-FFF2-40B4-BE49-F238E27FC236}">
                <a16:creationId xmlns:a16="http://schemas.microsoft.com/office/drawing/2014/main" xmlns="" id="{2FBFA6BD-4A14-D32F-C065-AA139C13A69B}"/>
              </a:ext>
            </a:extLst>
          </p:cNvPr>
          <p:cNvPicPr>
            <a:picLocks noChangeAspect="1"/>
          </p:cNvPicPr>
          <p:nvPr/>
        </p:nvPicPr>
        <p:blipFill>
          <a:blip r:embed="rId75"/>
          <a:stretch>
            <a:fillRect/>
          </a:stretch>
        </p:blipFill>
        <p:spPr>
          <a:xfrm>
            <a:off x="4857385" y="3841161"/>
            <a:ext cx="167760" cy="167760"/>
          </a:xfrm>
          <a:custGeom>
            <a:avLst/>
            <a:gdLst>
              <a:gd name="connsiteX0" fmla="*/ 1780 w 167760"/>
              <a:gd name="connsiteY0" fmla="*/ 977 h 167760"/>
              <a:gd name="connsiteX1" fmla="*/ 169540 w 167760"/>
              <a:gd name="connsiteY1" fmla="*/ 977 h 167760"/>
              <a:gd name="connsiteX2" fmla="*/ 169540 w 167760"/>
              <a:gd name="connsiteY2" fmla="*/ 168737 h 167760"/>
              <a:gd name="connsiteX3" fmla="*/ 1780 w 167760"/>
              <a:gd name="connsiteY3" fmla="*/ 168737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780" y="977"/>
                </a:moveTo>
                <a:lnTo>
                  <a:pt x="169540" y="977"/>
                </a:lnTo>
                <a:lnTo>
                  <a:pt x="169540" y="168737"/>
                </a:lnTo>
                <a:lnTo>
                  <a:pt x="1780" y="168737"/>
                </a:lnTo>
                <a:close/>
              </a:path>
            </a:pathLst>
          </a:custGeom>
        </p:spPr>
      </p:pic>
      <p:pic>
        <p:nvPicPr>
          <p:cNvPr id="370" name="Picture 369">
            <a:extLst>
              <a:ext uri="{FF2B5EF4-FFF2-40B4-BE49-F238E27FC236}">
                <a16:creationId xmlns:a16="http://schemas.microsoft.com/office/drawing/2014/main" xmlns="" id="{6FB9D65A-831A-88BB-57EC-1BDE46D2F2E1}"/>
              </a:ext>
            </a:extLst>
          </p:cNvPr>
          <p:cNvPicPr>
            <a:picLocks noChangeAspect="1"/>
          </p:cNvPicPr>
          <p:nvPr/>
        </p:nvPicPr>
        <p:blipFill>
          <a:blip r:embed="rId76"/>
          <a:stretch>
            <a:fillRect/>
          </a:stretch>
        </p:blipFill>
        <p:spPr>
          <a:xfrm>
            <a:off x="4857385" y="3590531"/>
            <a:ext cx="167760" cy="167760"/>
          </a:xfrm>
          <a:custGeom>
            <a:avLst/>
            <a:gdLst>
              <a:gd name="connsiteX0" fmla="*/ 1780 w 167760"/>
              <a:gd name="connsiteY0" fmla="*/ 853 h 167760"/>
              <a:gd name="connsiteX1" fmla="*/ 169540 w 167760"/>
              <a:gd name="connsiteY1" fmla="*/ 853 h 167760"/>
              <a:gd name="connsiteX2" fmla="*/ 169540 w 167760"/>
              <a:gd name="connsiteY2" fmla="*/ 168613 h 167760"/>
              <a:gd name="connsiteX3" fmla="*/ 1780 w 167760"/>
              <a:gd name="connsiteY3" fmla="*/ 168613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780" y="853"/>
                </a:moveTo>
                <a:lnTo>
                  <a:pt x="169540" y="853"/>
                </a:lnTo>
                <a:lnTo>
                  <a:pt x="169540" y="168613"/>
                </a:lnTo>
                <a:lnTo>
                  <a:pt x="1780" y="168613"/>
                </a:lnTo>
                <a:close/>
              </a:path>
            </a:pathLst>
          </a:custGeom>
        </p:spPr>
      </p:pic>
      <p:pic>
        <p:nvPicPr>
          <p:cNvPr id="374" name="Picture 373">
            <a:extLst>
              <a:ext uri="{FF2B5EF4-FFF2-40B4-BE49-F238E27FC236}">
                <a16:creationId xmlns:a16="http://schemas.microsoft.com/office/drawing/2014/main" xmlns="" id="{9F7038A1-7CA8-5428-D2A9-B6816BB57C5C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857385" y="3339901"/>
            <a:ext cx="167760" cy="167760"/>
          </a:xfrm>
          <a:custGeom>
            <a:avLst/>
            <a:gdLst>
              <a:gd name="connsiteX0" fmla="*/ 1780 w 167760"/>
              <a:gd name="connsiteY0" fmla="*/ 729 h 167760"/>
              <a:gd name="connsiteX1" fmla="*/ 169540 w 167760"/>
              <a:gd name="connsiteY1" fmla="*/ 729 h 167760"/>
              <a:gd name="connsiteX2" fmla="*/ 169540 w 167760"/>
              <a:gd name="connsiteY2" fmla="*/ 168489 h 167760"/>
              <a:gd name="connsiteX3" fmla="*/ 1780 w 167760"/>
              <a:gd name="connsiteY3" fmla="*/ 168489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780" y="729"/>
                </a:moveTo>
                <a:lnTo>
                  <a:pt x="169540" y="729"/>
                </a:lnTo>
                <a:lnTo>
                  <a:pt x="169540" y="168489"/>
                </a:lnTo>
                <a:lnTo>
                  <a:pt x="1780" y="168489"/>
                </a:lnTo>
                <a:close/>
              </a:path>
            </a:pathLst>
          </a:custGeom>
        </p:spPr>
      </p:pic>
      <p:pic>
        <p:nvPicPr>
          <p:cNvPr id="378" name="Picture 377">
            <a:extLst>
              <a:ext uri="{FF2B5EF4-FFF2-40B4-BE49-F238E27FC236}">
                <a16:creationId xmlns:a16="http://schemas.microsoft.com/office/drawing/2014/main" xmlns="" id="{21E8396F-9B02-9576-BC1E-C670CE86DB58}"/>
              </a:ext>
            </a:extLst>
          </p:cNvPr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4857385" y="3089271"/>
            <a:ext cx="167760" cy="167760"/>
          </a:xfrm>
          <a:custGeom>
            <a:avLst/>
            <a:gdLst>
              <a:gd name="connsiteX0" fmla="*/ 1780 w 167760"/>
              <a:gd name="connsiteY0" fmla="*/ 605 h 167760"/>
              <a:gd name="connsiteX1" fmla="*/ 169540 w 167760"/>
              <a:gd name="connsiteY1" fmla="*/ 605 h 167760"/>
              <a:gd name="connsiteX2" fmla="*/ 169540 w 167760"/>
              <a:gd name="connsiteY2" fmla="*/ 168365 h 167760"/>
              <a:gd name="connsiteX3" fmla="*/ 1780 w 167760"/>
              <a:gd name="connsiteY3" fmla="*/ 168365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780" y="605"/>
                </a:moveTo>
                <a:lnTo>
                  <a:pt x="169540" y="605"/>
                </a:lnTo>
                <a:lnTo>
                  <a:pt x="169540" y="168365"/>
                </a:lnTo>
                <a:lnTo>
                  <a:pt x="1780" y="168365"/>
                </a:lnTo>
                <a:close/>
              </a:path>
            </a:pathLst>
          </a:custGeom>
        </p:spPr>
      </p:pic>
      <p:pic>
        <p:nvPicPr>
          <p:cNvPr id="382" name="Picture 381">
            <a:extLst>
              <a:ext uri="{FF2B5EF4-FFF2-40B4-BE49-F238E27FC236}">
                <a16:creationId xmlns:a16="http://schemas.microsoft.com/office/drawing/2014/main" xmlns="" id="{C3C0E87F-CB72-0C87-B27E-6CDA0B45FD17}"/>
              </a:ext>
            </a:extLst>
          </p:cNvPr>
          <p:cNvPicPr>
            <a:picLocks noChangeAspect="1"/>
          </p:cNvPicPr>
          <p:nvPr/>
        </p:nvPicPr>
        <p:blipFill>
          <a:blip r:embed="rId79"/>
          <a:stretch>
            <a:fillRect/>
          </a:stretch>
        </p:blipFill>
        <p:spPr>
          <a:xfrm>
            <a:off x="4857385" y="2838641"/>
            <a:ext cx="167760" cy="167760"/>
          </a:xfrm>
          <a:custGeom>
            <a:avLst/>
            <a:gdLst>
              <a:gd name="connsiteX0" fmla="*/ 1780 w 167760"/>
              <a:gd name="connsiteY0" fmla="*/ 481 h 167760"/>
              <a:gd name="connsiteX1" fmla="*/ 169540 w 167760"/>
              <a:gd name="connsiteY1" fmla="*/ 481 h 167760"/>
              <a:gd name="connsiteX2" fmla="*/ 169540 w 167760"/>
              <a:gd name="connsiteY2" fmla="*/ 168241 h 167760"/>
              <a:gd name="connsiteX3" fmla="*/ 1780 w 167760"/>
              <a:gd name="connsiteY3" fmla="*/ 168241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780" y="481"/>
                </a:moveTo>
                <a:lnTo>
                  <a:pt x="169540" y="481"/>
                </a:lnTo>
                <a:lnTo>
                  <a:pt x="169540" y="168241"/>
                </a:lnTo>
                <a:lnTo>
                  <a:pt x="1780" y="168241"/>
                </a:lnTo>
                <a:close/>
              </a:path>
            </a:pathLst>
          </a:custGeom>
        </p:spPr>
      </p:pic>
      <p:pic>
        <p:nvPicPr>
          <p:cNvPr id="386" name="Picture 385">
            <a:extLst>
              <a:ext uri="{FF2B5EF4-FFF2-40B4-BE49-F238E27FC236}">
                <a16:creationId xmlns:a16="http://schemas.microsoft.com/office/drawing/2014/main" xmlns="" id="{24EAA2DD-C0F4-49D3-6FDD-81F74942B624}"/>
              </a:ext>
            </a:extLst>
          </p:cNvPr>
          <p:cNvPicPr>
            <a:picLocks noChangeAspect="1"/>
          </p:cNvPicPr>
          <p:nvPr/>
        </p:nvPicPr>
        <p:blipFill>
          <a:blip r:embed="rId80"/>
          <a:stretch>
            <a:fillRect/>
          </a:stretch>
        </p:blipFill>
        <p:spPr>
          <a:xfrm>
            <a:off x="4857385" y="2588010"/>
            <a:ext cx="167760" cy="167760"/>
          </a:xfrm>
          <a:custGeom>
            <a:avLst/>
            <a:gdLst>
              <a:gd name="connsiteX0" fmla="*/ 1780 w 167760"/>
              <a:gd name="connsiteY0" fmla="*/ 357 h 167760"/>
              <a:gd name="connsiteX1" fmla="*/ 169540 w 167760"/>
              <a:gd name="connsiteY1" fmla="*/ 357 h 167760"/>
              <a:gd name="connsiteX2" fmla="*/ 169540 w 167760"/>
              <a:gd name="connsiteY2" fmla="*/ 168117 h 167760"/>
              <a:gd name="connsiteX3" fmla="*/ 1780 w 167760"/>
              <a:gd name="connsiteY3" fmla="*/ 168117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780" y="357"/>
                </a:moveTo>
                <a:lnTo>
                  <a:pt x="169540" y="357"/>
                </a:lnTo>
                <a:lnTo>
                  <a:pt x="169540" y="168117"/>
                </a:lnTo>
                <a:lnTo>
                  <a:pt x="1780" y="168117"/>
                </a:lnTo>
                <a:close/>
              </a:path>
            </a:pathLst>
          </a:custGeom>
        </p:spPr>
      </p:pic>
      <p:pic>
        <p:nvPicPr>
          <p:cNvPr id="390" name="Picture 389">
            <a:extLst>
              <a:ext uri="{FF2B5EF4-FFF2-40B4-BE49-F238E27FC236}">
                <a16:creationId xmlns:a16="http://schemas.microsoft.com/office/drawing/2014/main" xmlns="" id="{5AD29A54-A664-DAB1-B6D9-380577E8EBB0}"/>
              </a:ext>
            </a:extLst>
          </p:cNvPr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4857385" y="2337380"/>
            <a:ext cx="167760" cy="167760"/>
          </a:xfrm>
          <a:custGeom>
            <a:avLst/>
            <a:gdLst>
              <a:gd name="connsiteX0" fmla="*/ 1780 w 167760"/>
              <a:gd name="connsiteY0" fmla="*/ 233 h 167760"/>
              <a:gd name="connsiteX1" fmla="*/ 169540 w 167760"/>
              <a:gd name="connsiteY1" fmla="*/ 233 h 167760"/>
              <a:gd name="connsiteX2" fmla="*/ 169540 w 167760"/>
              <a:gd name="connsiteY2" fmla="*/ 167993 h 167760"/>
              <a:gd name="connsiteX3" fmla="*/ 1780 w 167760"/>
              <a:gd name="connsiteY3" fmla="*/ 167993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780" y="233"/>
                </a:moveTo>
                <a:lnTo>
                  <a:pt x="169540" y="233"/>
                </a:lnTo>
                <a:lnTo>
                  <a:pt x="169540" y="167993"/>
                </a:lnTo>
                <a:lnTo>
                  <a:pt x="1780" y="167993"/>
                </a:lnTo>
                <a:close/>
              </a:path>
            </a:pathLst>
          </a:custGeom>
        </p:spPr>
      </p:pic>
      <p:pic>
        <p:nvPicPr>
          <p:cNvPr id="394" name="Picture 393">
            <a:extLst>
              <a:ext uri="{FF2B5EF4-FFF2-40B4-BE49-F238E27FC236}">
                <a16:creationId xmlns:a16="http://schemas.microsoft.com/office/drawing/2014/main" xmlns="" id="{D7944B4E-1A06-082A-9F4B-4ED94D9B733B}"/>
              </a:ext>
            </a:extLst>
          </p:cNvPr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4857385" y="2086750"/>
            <a:ext cx="167760" cy="167760"/>
          </a:xfrm>
          <a:custGeom>
            <a:avLst/>
            <a:gdLst>
              <a:gd name="connsiteX0" fmla="*/ 1780 w 167760"/>
              <a:gd name="connsiteY0" fmla="*/ 109 h 167760"/>
              <a:gd name="connsiteX1" fmla="*/ 169540 w 167760"/>
              <a:gd name="connsiteY1" fmla="*/ 109 h 167760"/>
              <a:gd name="connsiteX2" fmla="*/ 169540 w 167760"/>
              <a:gd name="connsiteY2" fmla="*/ 167869 h 167760"/>
              <a:gd name="connsiteX3" fmla="*/ 1780 w 167760"/>
              <a:gd name="connsiteY3" fmla="*/ 167869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780" y="109"/>
                </a:moveTo>
                <a:lnTo>
                  <a:pt x="169540" y="109"/>
                </a:lnTo>
                <a:lnTo>
                  <a:pt x="169540" y="167869"/>
                </a:lnTo>
                <a:lnTo>
                  <a:pt x="1780" y="167869"/>
                </a:lnTo>
                <a:close/>
              </a:path>
            </a:pathLst>
          </a:custGeom>
        </p:spPr>
      </p:pic>
      <p:pic>
        <p:nvPicPr>
          <p:cNvPr id="398" name="Picture 397">
            <a:extLst>
              <a:ext uri="{FF2B5EF4-FFF2-40B4-BE49-F238E27FC236}">
                <a16:creationId xmlns:a16="http://schemas.microsoft.com/office/drawing/2014/main" xmlns="" id="{F7A5B012-EED5-7938-EA72-3BB2C425655C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235352" y="4342421"/>
            <a:ext cx="167760" cy="167760"/>
          </a:xfrm>
          <a:custGeom>
            <a:avLst/>
            <a:gdLst>
              <a:gd name="connsiteX0" fmla="*/ 1967 w 167760"/>
              <a:gd name="connsiteY0" fmla="*/ 1225 h 167760"/>
              <a:gd name="connsiteX1" fmla="*/ 169727 w 167760"/>
              <a:gd name="connsiteY1" fmla="*/ 1225 h 167760"/>
              <a:gd name="connsiteX2" fmla="*/ 169727 w 167760"/>
              <a:gd name="connsiteY2" fmla="*/ 168985 h 167760"/>
              <a:gd name="connsiteX3" fmla="*/ 1967 w 167760"/>
              <a:gd name="connsiteY3" fmla="*/ 168985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967" y="1225"/>
                </a:moveTo>
                <a:lnTo>
                  <a:pt x="169727" y="1225"/>
                </a:lnTo>
                <a:lnTo>
                  <a:pt x="169727" y="168985"/>
                </a:lnTo>
                <a:lnTo>
                  <a:pt x="1967" y="168985"/>
                </a:lnTo>
                <a:close/>
              </a:path>
            </a:pathLst>
          </a:custGeom>
        </p:spPr>
      </p:pic>
      <p:pic>
        <p:nvPicPr>
          <p:cNvPr id="402" name="Picture 401">
            <a:extLst>
              <a:ext uri="{FF2B5EF4-FFF2-40B4-BE49-F238E27FC236}">
                <a16:creationId xmlns:a16="http://schemas.microsoft.com/office/drawing/2014/main" xmlns="" id="{CEEC2FF1-E999-E37D-AA8A-BA091A127FE7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5235352" y="4091791"/>
            <a:ext cx="167760" cy="167760"/>
          </a:xfrm>
          <a:custGeom>
            <a:avLst/>
            <a:gdLst>
              <a:gd name="connsiteX0" fmla="*/ 1967 w 167760"/>
              <a:gd name="connsiteY0" fmla="*/ 1101 h 167760"/>
              <a:gd name="connsiteX1" fmla="*/ 169727 w 167760"/>
              <a:gd name="connsiteY1" fmla="*/ 1101 h 167760"/>
              <a:gd name="connsiteX2" fmla="*/ 169727 w 167760"/>
              <a:gd name="connsiteY2" fmla="*/ 168861 h 167760"/>
              <a:gd name="connsiteX3" fmla="*/ 1967 w 167760"/>
              <a:gd name="connsiteY3" fmla="*/ 168861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967" y="1101"/>
                </a:moveTo>
                <a:lnTo>
                  <a:pt x="169727" y="1101"/>
                </a:lnTo>
                <a:lnTo>
                  <a:pt x="169727" y="168861"/>
                </a:lnTo>
                <a:lnTo>
                  <a:pt x="1967" y="168861"/>
                </a:lnTo>
                <a:close/>
              </a:path>
            </a:pathLst>
          </a:custGeom>
        </p:spPr>
      </p:pic>
      <p:pic>
        <p:nvPicPr>
          <p:cNvPr id="406" name="Picture 405">
            <a:extLst>
              <a:ext uri="{FF2B5EF4-FFF2-40B4-BE49-F238E27FC236}">
                <a16:creationId xmlns:a16="http://schemas.microsoft.com/office/drawing/2014/main" xmlns="" id="{656F7D6C-D55F-6111-5569-3C9B6704E545}"/>
              </a:ext>
            </a:extLst>
          </p:cNvPr>
          <p:cNvPicPr>
            <a:picLocks noChangeAspect="1"/>
          </p:cNvPicPr>
          <p:nvPr/>
        </p:nvPicPr>
        <p:blipFill>
          <a:blip r:embed="rId85"/>
          <a:stretch>
            <a:fillRect/>
          </a:stretch>
        </p:blipFill>
        <p:spPr>
          <a:xfrm>
            <a:off x="5235352" y="3841161"/>
            <a:ext cx="167760" cy="167760"/>
          </a:xfrm>
          <a:custGeom>
            <a:avLst/>
            <a:gdLst>
              <a:gd name="connsiteX0" fmla="*/ 1967 w 167760"/>
              <a:gd name="connsiteY0" fmla="*/ 977 h 167760"/>
              <a:gd name="connsiteX1" fmla="*/ 169727 w 167760"/>
              <a:gd name="connsiteY1" fmla="*/ 977 h 167760"/>
              <a:gd name="connsiteX2" fmla="*/ 169727 w 167760"/>
              <a:gd name="connsiteY2" fmla="*/ 168737 h 167760"/>
              <a:gd name="connsiteX3" fmla="*/ 1967 w 167760"/>
              <a:gd name="connsiteY3" fmla="*/ 168737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967" y="977"/>
                </a:moveTo>
                <a:lnTo>
                  <a:pt x="169727" y="977"/>
                </a:lnTo>
                <a:lnTo>
                  <a:pt x="169727" y="168737"/>
                </a:lnTo>
                <a:lnTo>
                  <a:pt x="1967" y="168737"/>
                </a:lnTo>
                <a:close/>
              </a:path>
            </a:pathLst>
          </a:custGeom>
        </p:spPr>
      </p:pic>
      <p:pic>
        <p:nvPicPr>
          <p:cNvPr id="410" name="Picture 409">
            <a:extLst>
              <a:ext uri="{FF2B5EF4-FFF2-40B4-BE49-F238E27FC236}">
                <a16:creationId xmlns:a16="http://schemas.microsoft.com/office/drawing/2014/main" xmlns="" id="{DF1D0DAB-53C6-6424-2333-111873FE50C6}"/>
              </a:ext>
            </a:extLst>
          </p:cNvPr>
          <p:cNvPicPr>
            <a:picLocks noChangeAspect="1"/>
          </p:cNvPicPr>
          <p:nvPr/>
        </p:nvPicPr>
        <p:blipFill>
          <a:blip r:embed="rId86"/>
          <a:stretch>
            <a:fillRect/>
          </a:stretch>
        </p:blipFill>
        <p:spPr>
          <a:xfrm>
            <a:off x="5235352" y="3590531"/>
            <a:ext cx="167760" cy="167760"/>
          </a:xfrm>
          <a:custGeom>
            <a:avLst/>
            <a:gdLst>
              <a:gd name="connsiteX0" fmla="*/ 1967 w 167760"/>
              <a:gd name="connsiteY0" fmla="*/ 853 h 167760"/>
              <a:gd name="connsiteX1" fmla="*/ 169727 w 167760"/>
              <a:gd name="connsiteY1" fmla="*/ 853 h 167760"/>
              <a:gd name="connsiteX2" fmla="*/ 169727 w 167760"/>
              <a:gd name="connsiteY2" fmla="*/ 168613 h 167760"/>
              <a:gd name="connsiteX3" fmla="*/ 1967 w 167760"/>
              <a:gd name="connsiteY3" fmla="*/ 168613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967" y="853"/>
                </a:moveTo>
                <a:lnTo>
                  <a:pt x="169727" y="853"/>
                </a:lnTo>
                <a:lnTo>
                  <a:pt x="169727" y="168613"/>
                </a:lnTo>
                <a:lnTo>
                  <a:pt x="1967" y="168613"/>
                </a:lnTo>
                <a:close/>
              </a:path>
            </a:pathLst>
          </a:custGeom>
        </p:spPr>
      </p:pic>
      <p:pic>
        <p:nvPicPr>
          <p:cNvPr id="414" name="Picture 413">
            <a:extLst>
              <a:ext uri="{FF2B5EF4-FFF2-40B4-BE49-F238E27FC236}">
                <a16:creationId xmlns:a16="http://schemas.microsoft.com/office/drawing/2014/main" xmlns="" id="{12DC4368-B903-436B-F6DA-E1D807EBB39D}"/>
              </a:ext>
            </a:extLst>
          </p:cNvPr>
          <p:cNvPicPr>
            <a:picLocks noChangeAspect="1"/>
          </p:cNvPicPr>
          <p:nvPr/>
        </p:nvPicPr>
        <p:blipFill>
          <a:blip r:embed="rId87"/>
          <a:stretch>
            <a:fillRect/>
          </a:stretch>
        </p:blipFill>
        <p:spPr>
          <a:xfrm>
            <a:off x="5235352" y="3339901"/>
            <a:ext cx="167760" cy="167760"/>
          </a:xfrm>
          <a:custGeom>
            <a:avLst/>
            <a:gdLst>
              <a:gd name="connsiteX0" fmla="*/ 1967 w 167760"/>
              <a:gd name="connsiteY0" fmla="*/ 729 h 167760"/>
              <a:gd name="connsiteX1" fmla="*/ 169727 w 167760"/>
              <a:gd name="connsiteY1" fmla="*/ 729 h 167760"/>
              <a:gd name="connsiteX2" fmla="*/ 169727 w 167760"/>
              <a:gd name="connsiteY2" fmla="*/ 168489 h 167760"/>
              <a:gd name="connsiteX3" fmla="*/ 1967 w 167760"/>
              <a:gd name="connsiteY3" fmla="*/ 168489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967" y="729"/>
                </a:moveTo>
                <a:lnTo>
                  <a:pt x="169727" y="729"/>
                </a:lnTo>
                <a:lnTo>
                  <a:pt x="169727" y="168489"/>
                </a:lnTo>
                <a:lnTo>
                  <a:pt x="1967" y="168489"/>
                </a:lnTo>
                <a:close/>
              </a:path>
            </a:pathLst>
          </a:custGeom>
        </p:spPr>
      </p:pic>
      <p:pic>
        <p:nvPicPr>
          <p:cNvPr id="418" name="Picture 417">
            <a:extLst>
              <a:ext uri="{FF2B5EF4-FFF2-40B4-BE49-F238E27FC236}">
                <a16:creationId xmlns:a16="http://schemas.microsoft.com/office/drawing/2014/main" xmlns="" id="{0F0AF0AA-BE01-875A-2FBA-38CE54E58B18}"/>
              </a:ext>
            </a:extLst>
          </p:cNvPr>
          <p:cNvPicPr>
            <a:picLocks noChangeAspect="1"/>
          </p:cNvPicPr>
          <p:nvPr/>
        </p:nvPicPr>
        <p:blipFill>
          <a:blip r:embed="rId88"/>
          <a:stretch>
            <a:fillRect/>
          </a:stretch>
        </p:blipFill>
        <p:spPr>
          <a:xfrm>
            <a:off x="5235352" y="3089271"/>
            <a:ext cx="167760" cy="167760"/>
          </a:xfrm>
          <a:custGeom>
            <a:avLst/>
            <a:gdLst>
              <a:gd name="connsiteX0" fmla="*/ 1967 w 167760"/>
              <a:gd name="connsiteY0" fmla="*/ 605 h 167760"/>
              <a:gd name="connsiteX1" fmla="*/ 169727 w 167760"/>
              <a:gd name="connsiteY1" fmla="*/ 605 h 167760"/>
              <a:gd name="connsiteX2" fmla="*/ 169727 w 167760"/>
              <a:gd name="connsiteY2" fmla="*/ 168365 h 167760"/>
              <a:gd name="connsiteX3" fmla="*/ 1967 w 167760"/>
              <a:gd name="connsiteY3" fmla="*/ 168365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967" y="605"/>
                </a:moveTo>
                <a:lnTo>
                  <a:pt x="169727" y="605"/>
                </a:lnTo>
                <a:lnTo>
                  <a:pt x="169727" y="168365"/>
                </a:lnTo>
                <a:lnTo>
                  <a:pt x="1967" y="168365"/>
                </a:lnTo>
                <a:close/>
              </a:path>
            </a:pathLst>
          </a:custGeom>
        </p:spPr>
      </p:pic>
      <p:pic>
        <p:nvPicPr>
          <p:cNvPr id="422" name="Picture 421">
            <a:extLst>
              <a:ext uri="{FF2B5EF4-FFF2-40B4-BE49-F238E27FC236}">
                <a16:creationId xmlns:a16="http://schemas.microsoft.com/office/drawing/2014/main" xmlns="" id="{92050094-3298-6376-2961-19E00C7CE02C}"/>
              </a:ext>
            </a:extLst>
          </p:cNvPr>
          <p:cNvPicPr>
            <a:picLocks noChangeAspect="1"/>
          </p:cNvPicPr>
          <p:nvPr/>
        </p:nvPicPr>
        <p:blipFill>
          <a:blip r:embed="rId89"/>
          <a:stretch>
            <a:fillRect/>
          </a:stretch>
        </p:blipFill>
        <p:spPr>
          <a:xfrm>
            <a:off x="5235352" y="2838641"/>
            <a:ext cx="167760" cy="167760"/>
          </a:xfrm>
          <a:custGeom>
            <a:avLst/>
            <a:gdLst>
              <a:gd name="connsiteX0" fmla="*/ 1967 w 167760"/>
              <a:gd name="connsiteY0" fmla="*/ 481 h 167760"/>
              <a:gd name="connsiteX1" fmla="*/ 169727 w 167760"/>
              <a:gd name="connsiteY1" fmla="*/ 481 h 167760"/>
              <a:gd name="connsiteX2" fmla="*/ 169727 w 167760"/>
              <a:gd name="connsiteY2" fmla="*/ 168241 h 167760"/>
              <a:gd name="connsiteX3" fmla="*/ 1967 w 167760"/>
              <a:gd name="connsiteY3" fmla="*/ 168241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967" y="481"/>
                </a:moveTo>
                <a:lnTo>
                  <a:pt x="169727" y="481"/>
                </a:lnTo>
                <a:lnTo>
                  <a:pt x="169727" y="168241"/>
                </a:lnTo>
                <a:lnTo>
                  <a:pt x="1967" y="168241"/>
                </a:lnTo>
                <a:close/>
              </a:path>
            </a:pathLst>
          </a:custGeom>
        </p:spPr>
      </p:pic>
      <p:pic>
        <p:nvPicPr>
          <p:cNvPr id="426" name="Picture 425">
            <a:extLst>
              <a:ext uri="{FF2B5EF4-FFF2-40B4-BE49-F238E27FC236}">
                <a16:creationId xmlns:a16="http://schemas.microsoft.com/office/drawing/2014/main" xmlns="" id="{30589572-8906-BED3-EF80-4B81A9493934}"/>
              </a:ext>
            </a:extLst>
          </p:cNvPr>
          <p:cNvPicPr>
            <a:picLocks noChangeAspect="1"/>
          </p:cNvPicPr>
          <p:nvPr/>
        </p:nvPicPr>
        <p:blipFill>
          <a:blip r:embed="rId90"/>
          <a:stretch>
            <a:fillRect/>
          </a:stretch>
        </p:blipFill>
        <p:spPr>
          <a:xfrm>
            <a:off x="5235352" y="2588010"/>
            <a:ext cx="167760" cy="167760"/>
          </a:xfrm>
          <a:custGeom>
            <a:avLst/>
            <a:gdLst>
              <a:gd name="connsiteX0" fmla="*/ 1967 w 167760"/>
              <a:gd name="connsiteY0" fmla="*/ 357 h 167760"/>
              <a:gd name="connsiteX1" fmla="*/ 169727 w 167760"/>
              <a:gd name="connsiteY1" fmla="*/ 357 h 167760"/>
              <a:gd name="connsiteX2" fmla="*/ 169727 w 167760"/>
              <a:gd name="connsiteY2" fmla="*/ 168117 h 167760"/>
              <a:gd name="connsiteX3" fmla="*/ 1967 w 167760"/>
              <a:gd name="connsiteY3" fmla="*/ 168117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967" y="357"/>
                </a:moveTo>
                <a:lnTo>
                  <a:pt x="169727" y="357"/>
                </a:lnTo>
                <a:lnTo>
                  <a:pt x="169727" y="168117"/>
                </a:lnTo>
                <a:lnTo>
                  <a:pt x="1967" y="168117"/>
                </a:lnTo>
                <a:close/>
              </a:path>
            </a:pathLst>
          </a:custGeom>
        </p:spPr>
      </p:pic>
      <p:pic>
        <p:nvPicPr>
          <p:cNvPr id="430" name="Picture 429">
            <a:extLst>
              <a:ext uri="{FF2B5EF4-FFF2-40B4-BE49-F238E27FC236}">
                <a16:creationId xmlns:a16="http://schemas.microsoft.com/office/drawing/2014/main" xmlns="" id="{EA32F80B-9BF2-AD6D-E2FC-355311D2E835}"/>
              </a:ext>
            </a:extLst>
          </p:cNvPr>
          <p:cNvPicPr>
            <a:picLocks noChangeAspect="1"/>
          </p:cNvPicPr>
          <p:nvPr/>
        </p:nvPicPr>
        <p:blipFill>
          <a:blip r:embed="rId91"/>
          <a:stretch>
            <a:fillRect/>
          </a:stretch>
        </p:blipFill>
        <p:spPr>
          <a:xfrm>
            <a:off x="5235352" y="2337380"/>
            <a:ext cx="167760" cy="167760"/>
          </a:xfrm>
          <a:custGeom>
            <a:avLst/>
            <a:gdLst>
              <a:gd name="connsiteX0" fmla="*/ 1967 w 167760"/>
              <a:gd name="connsiteY0" fmla="*/ 233 h 167760"/>
              <a:gd name="connsiteX1" fmla="*/ 169727 w 167760"/>
              <a:gd name="connsiteY1" fmla="*/ 233 h 167760"/>
              <a:gd name="connsiteX2" fmla="*/ 169727 w 167760"/>
              <a:gd name="connsiteY2" fmla="*/ 167993 h 167760"/>
              <a:gd name="connsiteX3" fmla="*/ 1967 w 167760"/>
              <a:gd name="connsiteY3" fmla="*/ 167993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967" y="233"/>
                </a:moveTo>
                <a:lnTo>
                  <a:pt x="169727" y="233"/>
                </a:lnTo>
                <a:lnTo>
                  <a:pt x="169727" y="167993"/>
                </a:lnTo>
                <a:lnTo>
                  <a:pt x="1967" y="167993"/>
                </a:lnTo>
                <a:close/>
              </a:path>
            </a:pathLst>
          </a:custGeom>
        </p:spPr>
      </p:pic>
      <p:pic>
        <p:nvPicPr>
          <p:cNvPr id="434" name="Picture 433">
            <a:extLst>
              <a:ext uri="{FF2B5EF4-FFF2-40B4-BE49-F238E27FC236}">
                <a16:creationId xmlns:a16="http://schemas.microsoft.com/office/drawing/2014/main" xmlns="" id="{B71AAC87-6838-ED2C-7D8B-9CEA3F843C55}"/>
              </a:ext>
            </a:extLst>
          </p:cNvPr>
          <p:cNvPicPr>
            <a:picLocks noChangeAspect="1"/>
          </p:cNvPicPr>
          <p:nvPr/>
        </p:nvPicPr>
        <p:blipFill>
          <a:blip r:embed="rId92"/>
          <a:stretch>
            <a:fillRect/>
          </a:stretch>
        </p:blipFill>
        <p:spPr>
          <a:xfrm>
            <a:off x="5235352" y="2086750"/>
            <a:ext cx="167760" cy="167760"/>
          </a:xfrm>
          <a:custGeom>
            <a:avLst/>
            <a:gdLst>
              <a:gd name="connsiteX0" fmla="*/ 1967 w 167760"/>
              <a:gd name="connsiteY0" fmla="*/ 109 h 167760"/>
              <a:gd name="connsiteX1" fmla="*/ 169727 w 167760"/>
              <a:gd name="connsiteY1" fmla="*/ 109 h 167760"/>
              <a:gd name="connsiteX2" fmla="*/ 169727 w 167760"/>
              <a:gd name="connsiteY2" fmla="*/ 167869 h 167760"/>
              <a:gd name="connsiteX3" fmla="*/ 1967 w 167760"/>
              <a:gd name="connsiteY3" fmla="*/ 167869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1967" y="109"/>
                </a:moveTo>
                <a:lnTo>
                  <a:pt x="169727" y="109"/>
                </a:lnTo>
                <a:lnTo>
                  <a:pt x="169727" y="167869"/>
                </a:lnTo>
                <a:lnTo>
                  <a:pt x="1967" y="167869"/>
                </a:lnTo>
                <a:close/>
              </a:path>
            </a:pathLst>
          </a:custGeom>
        </p:spPr>
      </p:pic>
      <p:pic>
        <p:nvPicPr>
          <p:cNvPr id="438" name="Picture 437">
            <a:extLst>
              <a:ext uri="{FF2B5EF4-FFF2-40B4-BE49-F238E27FC236}">
                <a16:creationId xmlns:a16="http://schemas.microsoft.com/office/drawing/2014/main" xmlns="" id="{6B8315D9-F01E-9CD1-8D49-D5AB31537823}"/>
              </a:ext>
            </a:extLst>
          </p:cNvPr>
          <p:cNvPicPr>
            <a:picLocks noChangeAspect="1"/>
          </p:cNvPicPr>
          <p:nvPr/>
        </p:nvPicPr>
        <p:blipFill>
          <a:blip r:embed="rId93"/>
          <a:stretch>
            <a:fillRect/>
          </a:stretch>
        </p:blipFill>
        <p:spPr>
          <a:xfrm>
            <a:off x="5615339" y="4342421"/>
            <a:ext cx="167760" cy="167760"/>
          </a:xfrm>
          <a:custGeom>
            <a:avLst/>
            <a:gdLst>
              <a:gd name="connsiteX0" fmla="*/ 2155 w 167760"/>
              <a:gd name="connsiteY0" fmla="*/ 1225 h 167760"/>
              <a:gd name="connsiteX1" fmla="*/ 169915 w 167760"/>
              <a:gd name="connsiteY1" fmla="*/ 1225 h 167760"/>
              <a:gd name="connsiteX2" fmla="*/ 169915 w 167760"/>
              <a:gd name="connsiteY2" fmla="*/ 168985 h 167760"/>
              <a:gd name="connsiteX3" fmla="*/ 2155 w 167760"/>
              <a:gd name="connsiteY3" fmla="*/ 168985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2155" y="1225"/>
                </a:moveTo>
                <a:lnTo>
                  <a:pt x="169915" y="1225"/>
                </a:lnTo>
                <a:lnTo>
                  <a:pt x="169915" y="168985"/>
                </a:lnTo>
                <a:lnTo>
                  <a:pt x="2155" y="168985"/>
                </a:lnTo>
                <a:close/>
              </a:path>
            </a:pathLst>
          </a:custGeom>
        </p:spPr>
      </p:pic>
      <p:pic>
        <p:nvPicPr>
          <p:cNvPr id="442" name="Picture 441">
            <a:extLst>
              <a:ext uri="{FF2B5EF4-FFF2-40B4-BE49-F238E27FC236}">
                <a16:creationId xmlns:a16="http://schemas.microsoft.com/office/drawing/2014/main" xmlns="" id="{ADE83AC2-B6D2-2FE3-998B-9D8552878428}"/>
              </a:ext>
            </a:extLst>
          </p:cNvPr>
          <p:cNvPicPr>
            <a:picLocks noChangeAspect="1"/>
          </p:cNvPicPr>
          <p:nvPr/>
        </p:nvPicPr>
        <p:blipFill>
          <a:blip r:embed="rId94"/>
          <a:stretch>
            <a:fillRect/>
          </a:stretch>
        </p:blipFill>
        <p:spPr>
          <a:xfrm>
            <a:off x="5615339" y="4091791"/>
            <a:ext cx="167760" cy="167760"/>
          </a:xfrm>
          <a:custGeom>
            <a:avLst/>
            <a:gdLst>
              <a:gd name="connsiteX0" fmla="*/ 2155 w 167760"/>
              <a:gd name="connsiteY0" fmla="*/ 1101 h 167760"/>
              <a:gd name="connsiteX1" fmla="*/ 169915 w 167760"/>
              <a:gd name="connsiteY1" fmla="*/ 1101 h 167760"/>
              <a:gd name="connsiteX2" fmla="*/ 169915 w 167760"/>
              <a:gd name="connsiteY2" fmla="*/ 168861 h 167760"/>
              <a:gd name="connsiteX3" fmla="*/ 2155 w 167760"/>
              <a:gd name="connsiteY3" fmla="*/ 168861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2155" y="1101"/>
                </a:moveTo>
                <a:lnTo>
                  <a:pt x="169915" y="1101"/>
                </a:lnTo>
                <a:lnTo>
                  <a:pt x="169915" y="168861"/>
                </a:lnTo>
                <a:lnTo>
                  <a:pt x="2155" y="168861"/>
                </a:lnTo>
                <a:close/>
              </a:path>
            </a:pathLst>
          </a:custGeom>
        </p:spPr>
      </p:pic>
      <p:pic>
        <p:nvPicPr>
          <p:cNvPr id="446" name="Picture 445">
            <a:extLst>
              <a:ext uri="{FF2B5EF4-FFF2-40B4-BE49-F238E27FC236}">
                <a16:creationId xmlns:a16="http://schemas.microsoft.com/office/drawing/2014/main" xmlns="" id="{A31DD79A-1F3F-52E9-8DC8-98F445154A6E}"/>
              </a:ext>
            </a:extLst>
          </p:cNvPr>
          <p:cNvPicPr>
            <a:picLocks noChangeAspect="1"/>
          </p:cNvPicPr>
          <p:nvPr/>
        </p:nvPicPr>
        <p:blipFill>
          <a:blip r:embed="rId95"/>
          <a:stretch>
            <a:fillRect/>
          </a:stretch>
        </p:blipFill>
        <p:spPr>
          <a:xfrm>
            <a:off x="5615339" y="3841161"/>
            <a:ext cx="167760" cy="167760"/>
          </a:xfrm>
          <a:custGeom>
            <a:avLst/>
            <a:gdLst>
              <a:gd name="connsiteX0" fmla="*/ 2155 w 167760"/>
              <a:gd name="connsiteY0" fmla="*/ 977 h 167760"/>
              <a:gd name="connsiteX1" fmla="*/ 169915 w 167760"/>
              <a:gd name="connsiteY1" fmla="*/ 977 h 167760"/>
              <a:gd name="connsiteX2" fmla="*/ 169915 w 167760"/>
              <a:gd name="connsiteY2" fmla="*/ 168737 h 167760"/>
              <a:gd name="connsiteX3" fmla="*/ 2155 w 167760"/>
              <a:gd name="connsiteY3" fmla="*/ 168737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2155" y="977"/>
                </a:moveTo>
                <a:lnTo>
                  <a:pt x="169915" y="977"/>
                </a:lnTo>
                <a:lnTo>
                  <a:pt x="169915" y="168737"/>
                </a:lnTo>
                <a:lnTo>
                  <a:pt x="2155" y="168737"/>
                </a:lnTo>
                <a:close/>
              </a:path>
            </a:pathLst>
          </a:custGeom>
        </p:spPr>
      </p:pic>
      <p:pic>
        <p:nvPicPr>
          <p:cNvPr id="450" name="Picture 449">
            <a:extLst>
              <a:ext uri="{FF2B5EF4-FFF2-40B4-BE49-F238E27FC236}">
                <a16:creationId xmlns:a16="http://schemas.microsoft.com/office/drawing/2014/main" xmlns="" id="{5BA5F396-28C9-287D-1F0F-51FBCBE61B96}"/>
              </a:ext>
            </a:extLst>
          </p:cNvPr>
          <p:cNvPicPr>
            <a:picLocks noChangeAspect="1"/>
          </p:cNvPicPr>
          <p:nvPr/>
        </p:nvPicPr>
        <p:blipFill>
          <a:blip r:embed="rId96"/>
          <a:stretch>
            <a:fillRect/>
          </a:stretch>
        </p:blipFill>
        <p:spPr>
          <a:xfrm>
            <a:off x="5615339" y="3590531"/>
            <a:ext cx="167760" cy="167760"/>
          </a:xfrm>
          <a:custGeom>
            <a:avLst/>
            <a:gdLst>
              <a:gd name="connsiteX0" fmla="*/ 2155 w 167760"/>
              <a:gd name="connsiteY0" fmla="*/ 853 h 167760"/>
              <a:gd name="connsiteX1" fmla="*/ 169915 w 167760"/>
              <a:gd name="connsiteY1" fmla="*/ 853 h 167760"/>
              <a:gd name="connsiteX2" fmla="*/ 169915 w 167760"/>
              <a:gd name="connsiteY2" fmla="*/ 168613 h 167760"/>
              <a:gd name="connsiteX3" fmla="*/ 2155 w 167760"/>
              <a:gd name="connsiteY3" fmla="*/ 168613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2155" y="853"/>
                </a:moveTo>
                <a:lnTo>
                  <a:pt x="169915" y="853"/>
                </a:lnTo>
                <a:lnTo>
                  <a:pt x="169915" y="168613"/>
                </a:lnTo>
                <a:lnTo>
                  <a:pt x="2155" y="168613"/>
                </a:lnTo>
                <a:close/>
              </a:path>
            </a:pathLst>
          </a:custGeom>
        </p:spPr>
      </p:pic>
      <p:pic>
        <p:nvPicPr>
          <p:cNvPr id="454" name="Picture 453">
            <a:extLst>
              <a:ext uri="{FF2B5EF4-FFF2-40B4-BE49-F238E27FC236}">
                <a16:creationId xmlns:a16="http://schemas.microsoft.com/office/drawing/2014/main" xmlns="" id="{BDC58A2E-ECB2-1BAD-C2C4-AEB62D6933C0}"/>
              </a:ext>
            </a:extLst>
          </p:cNvPr>
          <p:cNvPicPr>
            <a:picLocks noChangeAspect="1"/>
          </p:cNvPicPr>
          <p:nvPr/>
        </p:nvPicPr>
        <p:blipFill>
          <a:blip r:embed="rId97"/>
          <a:stretch>
            <a:fillRect/>
          </a:stretch>
        </p:blipFill>
        <p:spPr>
          <a:xfrm>
            <a:off x="5615339" y="3339901"/>
            <a:ext cx="167760" cy="167760"/>
          </a:xfrm>
          <a:custGeom>
            <a:avLst/>
            <a:gdLst>
              <a:gd name="connsiteX0" fmla="*/ 2155 w 167760"/>
              <a:gd name="connsiteY0" fmla="*/ 729 h 167760"/>
              <a:gd name="connsiteX1" fmla="*/ 169915 w 167760"/>
              <a:gd name="connsiteY1" fmla="*/ 729 h 167760"/>
              <a:gd name="connsiteX2" fmla="*/ 169915 w 167760"/>
              <a:gd name="connsiteY2" fmla="*/ 168489 h 167760"/>
              <a:gd name="connsiteX3" fmla="*/ 2155 w 167760"/>
              <a:gd name="connsiteY3" fmla="*/ 168489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2155" y="729"/>
                </a:moveTo>
                <a:lnTo>
                  <a:pt x="169915" y="729"/>
                </a:lnTo>
                <a:lnTo>
                  <a:pt x="169915" y="168489"/>
                </a:lnTo>
                <a:lnTo>
                  <a:pt x="2155" y="168489"/>
                </a:lnTo>
                <a:close/>
              </a:path>
            </a:pathLst>
          </a:custGeom>
        </p:spPr>
      </p:pic>
      <p:pic>
        <p:nvPicPr>
          <p:cNvPr id="458" name="Picture 457">
            <a:extLst>
              <a:ext uri="{FF2B5EF4-FFF2-40B4-BE49-F238E27FC236}">
                <a16:creationId xmlns:a16="http://schemas.microsoft.com/office/drawing/2014/main" xmlns="" id="{2D1479C4-0066-BE79-AFCF-2ADA1CD1659C}"/>
              </a:ext>
            </a:extLst>
          </p:cNvPr>
          <p:cNvPicPr>
            <a:picLocks noChangeAspect="1"/>
          </p:cNvPicPr>
          <p:nvPr/>
        </p:nvPicPr>
        <p:blipFill>
          <a:blip r:embed="rId98"/>
          <a:stretch>
            <a:fillRect/>
          </a:stretch>
        </p:blipFill>
        <p:spPr>
          <a:xfrm>
            <a:off x="5615339" y="3089271"/>
            <a:ext cx="167760" cy="167760"/>
          </a:xfrm>
          <a:custGeom>
            <a:avLst/>
            <a:gdLst>
              <a:gd name="connsiteX0" fmla="*/ 2155 w 167760"/>
              <a:gd name="connsiteY0" fmla="*/ 605 h 167760"/>
              <a:gd name="connsiteX1" fmla="*/ 169915 w 167760"/>
              <a:gd name="connsiteY1" fmla="*/ 605 h 167760"/>
              <a:gd name="connsiteX2" fmla="*/ 169915 w 167760"/>
              <a:gd name="connsiteY2" fmla="*/ 168365 h 167760"/>
              <a:gd name="connsiteX3" fmla="*/ 2155 w 167760"/>
              <a:gd name="connsiteY3" fmla="*/ 168365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2155" y="605"/>
                </a:moveTo>
                <a:lnTo>
                  <a:pt x="169915" y="605"/>
                </a:lnTo>
                <a:lnTo>
                  <a:pt x="169915" y="168365"/>
                </a:lnTo>
                <a:lnTo>
                  <a:pt x="2155" y="168365"/>
                </a:lnTo>
                <a:close/>
              </a:path>
            </a:pathLst>
          </a:custGeom>
        </p:spPr>
      </p:pic>
      <p:pic>
        <p:nvPicPr>
          <p:cNvPr id="462" name="Picture 461">
            <a:extLst>
              <a:ext uri="{FF2B5EF4-FFF2-40B4-BE49-F238E27FC236}">
                <a16:creationId xmlns:a16="http://schemas.microsoft.com/office/drawing/2014/main" xmlns="" id="{39B4778A-7747-9A11-9321-56D5CA060FFD}"/>
              </a:ext>
            </a:extLst>
          </p:cNvPr>
          <p:cNvPicPr>
            <a:picLocks noChangeAspect="1"/>
          </p:cNvPicPr>
          <p:nvPr/>
        </p:nvPicPr>
        <p:blipFill>
          <a:blip r:embed="rId99"/>
          <a:stretch>
            <a:fillRect/>
          </a:stretch>
        </p:blipFill>
        <p:spPr>
          <a:xfrm>
            <a:off x="5615339" y="2838641"/>
            <a:ext cx="167760" cy="167760"/>
          </a:xfrm>
          <a:custGeom>
            <a:avLst/>
            <a:gdLst>
              <a:gd name="connsiteX0" fmla="*/ 2155 w 167760"/>
              <a:gd name="connsiteY0" fmla="*/ 481 h 167760"/>
              <a:gd name="connsiteX1" fmla="*/ 169915 w 167760"/>
              <a:gd name="connsiteY1" fmla="*/ 481 h 167760"/>
              <a:gd name="connsiteX2" fmla="*/ 169915 w 167760"/>
              <a:gd name="connsiteY2" fmla="*/ 168241 h 167760"/>
              <a:gd name="connsiteX3" fmla="*/ 2155 w 167760"/>
              <a:gd name="connsiteY3" fmla="*/ 168241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2155" y="481"/>
                </a:moveTo>
                <a:lnTo>
                  <a:pt x="169915" y="481"/>
                </a:lnTo>
                <a:lnTo>
                  <a:pt x="169915" y="168241"/>
                </a:lnTo>
                <a:lnTo>
                  <a:pt x="2155" y="168241"/>
                </a:lnTo>
                <a:close/>
              </a:path>
            </a:pathLst>
          </a:custGeom>
        </p:spPr>
      </p:pic>
      <p:pic>
        <p:nvPicPr>
          <p:cNvPr id="466" name="Picture 465">
            <a:extLst>
              <a:ext uri="{FF2B5EF4-FFF2-40B4-BE49-F238E27FC236}">
                <a16:creationId xmlns:a16="http://schemas.microsoft.com/office/drawing/2014/main" xmlns="" id="{7DB9A172-810F-B354-26C1-AB7621C265D8}"/>
              </a:ext>
            </a:extLst>
          </p:cNvPr>
          <p:cNvPicPr>
            <a:picLocks noChangeAspect="1"/>
          </p:cNvPicPr>
          <p:nvPr/>
        </p:nvPicPr>
        <p:blipFill>
          <a:blip r:embed="rId100"/>
          <a:stretch>
            <a:fillRect/>
          </a:stretch>
        </p:blipFill>
        <p:spPr>
          <a:xfrm>
            <a:off x="5615339" y="2588010"/>
            <a:ext cx="167760" cy="167760"/>
          </a:xfrm>
          <a:custGeom>
            <a:avLst/>
            <a:gdLst>
              <a:gd name="connsiteX0" fmla="*/ 2155 w 167760"/>
              <a:gd name="connsiteY0" fmla="*/ 357 h 167760"/>
              <a:gd name="connsiteX1" fmla="*/ 169915 w 167760"/>
              <a:gd name="connsiteY1" fmla="*/ 357 h 167760"/>
              <a:gd name="connsiteX2" fmla="*/ 169915 w 167760"/>
              <a:gd name="connsiteY2" fmla="*/ 168117 h 167760"/>
              <a:gd name="connsiteX3" fmla="*/ 2155 w 167760"/>
              <a:gd name="connsiteY3" fmla="*/ 168117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2155" y="357"/>
                </a:moveTo>
                <a:lnTo>
                  <a:pt x="169915" y="357"/>
                </a:lnTo>
                <a:lnTo>
                  <a:pt x="169915" y="168117"/>
                </a:lnTo>
                <a:lnTo>
                  <a:pt x="2155" y="168117"/>
                </a:lnTo>
                <a:close/>
              </a:path>
            </a:pathLst>
          </a:custGeom>
        </p:spPr>
      </p:pic>
      <p:pic>
        <p:nvPicPr>
          <p:cNvPr id="470" name="Picture 469">
            <a:extLst>
              <a:ext uri="{FF2B5EF4-FFF2-40B4-BE49-F238E27FC236}">
                <a16:creationId xmlns:a16="http://schemas.microsoft.com/office/drawing/2014/main" xmlns="" id="{302F0346-2E8A-792C-44CB-8D7B24480D37}"/>
              </a:ext>
            </a:extLst>
          </p:cNvPr>
          <p:cNvPicPr>
            <a:picLocks noChangeAspect="1"/>
          </p:cNvPicPr>
          <p:nvPr/>
        </p:nvPicPr>
        <p:blipFill>
          <a:blip r:embed="rId101"/>
          <a:stretch>
            <a:fillRect/>
          </a:stretch>
        </p:blipFill>
        <p:spPr>
          <a:xfrm>
            <a:off x="5615339" y="2337380"/>
            <a:ext cx="167760" cy="167760"/>
          </a:xfrm>
          <a:custGeom>
            <a:avLst/>
            <a:gdLst>
              <a:gd name="connsiteX0" fmla="*/ 2155 w 167760"/>
              <a:gd name="connsiteY0" fmla="*/ 233 h 167760"/>
              <a:gd name="connsiteX1" fmla="*/ 169915 w 167760"/>
              <a:gd name="connsiteY1" fmla="*/ 233 h 167760"/>
              <a:gd name="connsiteX2" fmla="*/ 169915 w 167760"/>
              <a:gd name="connsiteY2" fmla="*/ 167993 h 167760"/>
              <a:gd name="connsiteX3" fmla="*/ 2155 w 167760"/>
              <a:gd name="connsiteY3" fmla="*/ 167993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2155" y="233"/>
                </a:moveTo>
                <a:lnTo>
                  <a:pt x="169915" y="233"/>
                </a:lnTo>
                <a:lnTo>
                  <a:pt x="169915" y="167993"/>
                </a:lnTo>
                <a:lnTo>
                  <a:pt x="2155" y="167993"/>
                </a:lnTo>
                <a:close/>
              </a:path>
            </a:pathLst>
          </a:custGeom>
        </p:spPr>
      </p:pic>
      <p:pic>
        <p:nvPicPr>
          <p:cNvPr id="474" name="Picture 473">
            <a:extLst>
              <a:ext uri="{FF2B5EF4-FFF2-40B4-BE49-F238E27FC236}">
                <a16:creationId xmlns:a16="http://schemas.microsoft.com/office/drawing/2014/main" xmlns="" id="{55B08CB4-89A6-3A1E-5789-91174CD5DD2E}"/>
              </a:ext>
            </a:extLst>
          </p:cNvPr>
          <p:cNvPicPr>
            <a:picLocks noChangeAspect="1"/>
          </p:cNvPicPr>
          <p:nvPr/>
        </p:nvPicPr>
        <p:blipFill>
          <a:blip r:embed="rId102"/>
          <a:stretch>
            <a:fillRect/>
          </a:stretch>
        </p:blipFill>
        <p:spPr>
          <a:xfrm>
            <a:off x="5615339" y="2086750"/>
            <a:ext cx="167760" cy="167760"/>
          </a:xfrm>
          <a:custGeom>
            <a:avLst/>
            <a:gdLst>
              <a:gd name="connsiteX0" fmla="*/ 2155 w 167760"/>
              <a:gd name="connsiteY0" fmla="*/ 109 h 167760"/>
              <a:gd name="connsiteX1" fmla="*/ 169915 w 167760"/>
              <a:gd name="connsiteY1" fmla="*/ 109 h 167760"/>
              <a:gd name="connsiteX2" fmla="*/ 169915 w 167760"/>
              <a:gd name="connsiteY2" fmla="*/ 167869 h 167760"/>
              <a:gd name="connsiteX3" fmla="*/ 2155 w 167760"/>
              <a:gd name="connsiteY3" fmla="*/ 167869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2155" y="109"/>
                </a:moveTo>
                <a:lnTo>
                  <a:pt x="169915" y="109"/>
                </a:lnTo>
                <a:lnTo>
                  <a:pt x="169915" y="167869"/>
                </a:lnTo>
                <a:lnTo>
                  <a:pt x="2155" y="167869"/>
                </a:lnTo>
                <a:close/>
              </a:path>
            </a:pathLst>
          </a:custGeom>
        </p:spPr>
      </p:pic>
      <p:pic>
        <p:nvPicPr>
          <p:cNvPr id="475" name="Picture 474">
            <a:extLst>
              <a:ext uri="{FF2B5EF4-FFF2-40B4-BE49-F238E27FC236}">
                <a16:creationId xmlns:a16="http://schemas.microsoft.com/office/drawing/2014/main" xmlns="" id="{EF162D30-F979-DB25-20AF-199A7BE92FD4}"/>
              </a:ext>
            </a:extLst>
          </p:cNvPr>
          <p:cNvPicPr>
            <a:picLocks noChangeAspect="1"/>
          </p:cNvPicPr>
          <p:nvPr/>
        </p:nvPicPr>
        <p:blipFill>
          <a:blip r:embed="rId93"/>
          <a:stretch>
            <a:fillRect/>
          </a:stretch>
        </p:blipFill>
        <p:spPr>
          <a:xfrm>
            <a:off x="3131840" y="1294579"/>
            <a:ext cx="167760" cy="167760"/>
          </a:xfrm>
          <a:custGeom>
            <a:avLst/>
            <a:gdLst>
              <a:gd name="connsiteX0" fmla="*/ 2155 w 167760"/>
              <a:gd name="connsiteY0" fmla="*/ 1225 h 167760"/>
              <a:gd name="connsiteX1" fmla="*/ 169915 w 167760"/>
              <a:gd name="connsiteY1" fmla="*/ 1225 h 167760"/>
              <a:gd name="connsiteX2" fmla="*/ 169915 w 167760"/>
              <a:gd name="connsiteY2" fmla="*/ 168985 h 167760"/>
              <a:gd name="connsiteX3" fmla="*/ 2155 w 167760"/>
              <a:gd name="connsiteY3" fmla="*/ 168985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2155" y="1225"/>
                </a:moveTo>
                <a:lnTo>
                  <a:pt x="169915" y="1225"/>
                </a:lnTo>
                <a:lnTo>
                  <a:pt x="169915" y="168985"/>
                </a:lnTo>
                <a:lnTo>
                  <a:pt x="2155" y="168985"/>
                </a:lnTo>
                <a:close/>
              </a:path>
            </a:pathLst>
          </a:custGeom>
        </p:spPr>
      </p:pic>
      <p:pic>
        <p:nvPicPr>
          <p:cNvPr id="476" name="Picture 475">
            <a:extLst>
              <a:ext uri="{FF2B5EF4-FFF2-40B4-BE49-F238E27FC236}">
                <a16:creationId xmlns:a16="http://schemas.microsoft.com/office/drawing/2014/main" xmlns="" id="{FFA118D8-7CA6-4067-49BC-06B0BE67BE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22799" y="1295339"/>
            <a:ext cx="167760" cy="167760"/>
          </a:xfrm>
          <a:custGeom>
            <a:avLst/>
            <a:gdLst>
              <a:gd name="connsiteX0" fmla="*/ 469 w 167760"/>
              <a:gd name="connsiteY0" fmla="*/ 109 h 167760"/>
              <a:gd name="connsiteX1" fmla="*/ 168229 w 167760"/>
              <a:gd name="connsiteY1" fmla="*/ 109 h 167760"/>
              <a:gd name="connsiteX2" fmla="*/ 168229 w 167760"/>
              <a:gd name="connsiteY2" fmla="*/ 167869 h 167760"/>
              <a:gd name="connsiteX3" fmla="*/ 469 w 167760"/>
              <a:gd name="connsiteY3" fmla="*/ 167869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469" y="109"/>
                </a:moveTo>
                <a:lnTo>
                  <a:pt x="168229" y="109"/>
                </a:lnTo>
                <a:lnTo>
                  <a:pt x="168229" y="167869"/>
                </a:lnTo>
                <a:lnTo>
                  <a:pt x="469" y="167869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0" name="TextBox 479">
                <a:extLst>
                  <a:ext uri="{FF2B5EF4-FFF2-40B4-BE49-F238E27FC236}">
                    <a16:creationId xmlns:a16="http://schemas.microsoft.com/office/drawing/2014/main" xmlns="" id="{D1F3281C-AE24-DC8D-04AB-54ABFD315E27}"/>
                  </a:ext>
                </a:extLst>
              </p:cNvPr>
              <p:cNvSpPr txBox="1"/>
              <p:nvPr/>
            </p:nvSpPr>
            <p:spPr bwMode="gray">
              <a:xfrm>
                <a:off x="6816302" y="4395799"/>
                <a:ext cx="1132648" cy="41833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𝝓</m:t>
                      </m:r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0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RGB</m:t>
                          </m:r>
                        </m:sub>
                      </m:sSub>
                      <m:d>
                        <m:dPr>
                          <m:ctrlP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   </m:t>
                          </m:r>
                        </m:e>
                      </m:d>
                    </m:oMath>
                  </m:oMathPara>
                </a14:m>
                <a:endParaRPr lang="x-none" sz="10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80" name="TextBox 479">
                <a:extLst>
                  <a:ext uri="{FF2B5EF4-FFF2-40B4-BE49-F238E27FC236}">
                    <a16:creationId xmlns:a16="http://schemas.microsoft.com/office/drawing/2014/main" id="{D1F3281C-AE24-DC8D-04AB-54ABFD315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816302" y="4395799"/>
                <a:ext cx="1132648" cy="418330"/>
              </a:xfrm>
              <a:prstGeom prst="rect">
                <a:avLst/>
              </a:prstGeom>
              <a:blipFill>
                <a:blip r:embed="rId103"/>
                <a:stretch>
                  <a:fillRect l="-22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1" name="Straight Arrow Connector 480">
            <a:extLst>
              <a:ext uri="{FF2B5EF4-FFF2-40B4-BE49-F238E27FC236}">
                <a16:creationId xmlns:a16="http://schemas.microsoft.com/office/drawing/2014/main" xmlns="" id="{A3BD27BD-E548-5807-BDAF-4BB08C9A1CED}"/>
              </a:ext>
            </a:extLst>
          </p:cNvPr>
          <p:cNvCxnSpPr>
            <a:cxnSpLocks/>
            <a:stCxn id="480" idx="1"/>
          </p:cNvCxnSpPr>
          <p:nvPr/>
        </p:nvCxnSpPr>
        <p:spPr bwMode="gray">
          <a:xfrm flipH="1" flipV="1">
            <a:off x="5901358" y="4438154"/>
            <a:ext cx="914944" cy="16681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2" name="Picture 481">
            <a:extLst>
              <a:ext uri="{FF2B5EF4-FFF2-40B4-BE49-F238E27FC236}">
                <a16:creationId xmlns:a16="http://schemas.microsoft.com/office/drawing/2014/main" xmlns="" id="{A12B34BD-A54B-DEAB-FE93-6847A5DACCEA}"/>
              </a:ext>
            </a:extLst>
          </p:cNvPr>
          <p:cNvPicPr>
            <a:picLocks noChangeAspect="1"/>
          </p:cNvPicPr>
          <p:nvPr/>
        </p:nvPicPr>
        <p:blipFill>
          <a:blip r:embed="rId93"/>
          <a:stretch>
            <a:fillRect/>
          </a:stretch>
        </p:blipFill>
        <p:spPr>
          <a:xfrm>
            <a:off x="7668344" y="4510181"/>
            <a:ext cx="167760" cy="167760"/>
          </a:xfrm>
          <a:custGeom>
            <a:avLst/>
            <a:gdLst>
              <a:gd name="connsiteX0" fmla="*/ 2155 w 167760"/>
              <a:gd name="connsiteY0" fmla="*/ 1225 h 167760"/>
              <a:gd name="connsiteX1" fmla="*/ 169915 w 167760"/>
              <a:gd name="connsiteY1" fmla="*/ 1225 h 167760"/>
              <a:gd name="connsiteX2" fmla="*/ 169915 w 167760"/>
              <a:gd name="connsiteY2" fmla="*/ 168985 h 167760"/>
              <a:gd name="connsiteX3" fmla="*/ 2155 w 167760"/>
              <a:gd name="connsiteY3" fmla="*/ 168985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2155" y="1225"/>
                </a:moveTo>
                <a:lnTo>
                  <a:pt x="169915" y="1225"/>
                </a:lnTo>
                <a:lnTo>
                  <a:pt x="169915" y="168985"/>
                </a:lnTo>
                <a:lnTo>
                  <a:pt x="2155" y="168985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4" name="TextBox 483">
                <a:extLst>
                  <a:ext uri="{FF2B5EF4-FFF2-40B4-BE49-F238E27FC236}">
                    <a16:creationId xmlns:a16="http://schemas.microsoft.com/office/drawing/2014/main" xmlns="" id="{873FDE1A-DCAD-9622-82C4-52CC2E82B0D9}"/>
                  </a:ext>
                </a:extLst>
              </p:cNvPr>
              <p:cNvSpPr txBox="1"/>
              <p:nvPr/>
            </p:nvSpPr>
            <p:spPr bwMode="gray">
              <a:xfrm>
                <a:off x="2446394" y="1503382"/>
                <a:ext cx="1132648" cy="41833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𝝓</m:t>
                      </m:r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0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RGB</m:t>
                          </m:r>
                        </m:sub>
                      </m:sSub>
                      <m:d>
                        <m:dPr>
                          <m:ctrlP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   </m:t>
                          </m:r>
                        </m:e>
                      </m:d>
                    </m:oMath>
                  </m:oMathPara>
                </a14:m>
                <a:endParaRPr lang="x-none" sz="10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84" name="TextBox 483">
                <a:extLst>
                  <a:ext uri="{FF2B5EF4-FFF2-40B4-BE49-F238E27FC236}">
                    <a16:creationId xmlns:a16="http://schemas.microsoft.com/office/drawing/2014/main" id="{873FDE1A-DCAD-9622-82C4-52CC2E82B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446394" y="1503382"/>
                <a:ext cx="1132648" cy="418330"/>
              </a:xfrm>
              <a:prstGeom prst="rect">
                <a:avLst/>
              </a:prstGeom>
              <a:blipFill>
                <a:blip r:embed="rId104"/>
                <a:stretch>
                  <a:fillRect l="-22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5" name="Straight Arrow Connector 484">
            <a:extLst>
              <a:ext uri="{FF2B5EF4-FFF2-40B4-BE49-F238E27FC236}">
                <a16:creationId xmlns:a16="http://schemas.microsoft.com/office/drawing/2014/main" xmlns="" id="{A5DD89F8-8B24-964C-9E68-D88E54073575}"/>
              </a:ext>
            </a:extLst>
          </p:cNvPr>
          <p:cNvCxnSpPr>
            <a:cxnSpLocks/>
            <a:stCxn id="484" idx="1"/>
            <a:endCxn id="9" idx="1"/>
          </p:cNvCxnSpPr>
          <p:nvPr/>
        </p:nvCxnSpPr>
        <p:spPr bwMode="gray">
          <a:xfrm flipH="1">
            <a:off x="2296241" y="1712547"/>
            <a:ext cx="150153" cy="24938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7" name="Picture 486">
            <a:extLst>
              <a:ext uri="{FF2B5EF4-FFF2-40B4-BE49-F238E27FC236}">
                <a16:creationId xmlns:a16="http://schemas.microsoft.com/office/drawing/2014/main" xmlns="" id="{C0C3C2DF-2BE4-30BE-F55D-4C5592446AC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99600" y="1610643"/>
            <a:ext cx="167760" cy="167760"/>
          </a:xfrm>
          <a:custGeom>
            <a:avLst/>
            <a:gdLst>
              <a:gd name="connsiteX0" fmla="*/ 469 w 167760"/>
              <a:gd name="connsiteY0" fmla="*/ 109 h 167760"/>
              <a:gd name="connsiteX1" fmla="*/ 168229 w 167760"/>
              <a:gd name="connsiteY1" fmla="*/ 109 h 167760"/>
              <a:gd name="connsiteX2" fmla="*/ 168229 w 167760"/>
              <a:gd name="connsiteY2" fmla="*/ 167869 h 167760"/>
              <a:gd name="connsiteX3" fmla="*/ 469 w 167760"/>
              <a:gd name="connsiteY3" fmla="*/ 167869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469" y="109"/>
                </a:moveTo>
                <a:lnTo>
                  <a:pt x="168229" y="109"/>
                </a:lnTo>
                <a:lnTo>
                  <a:pt x="168229" y="167869"/>
                </a:lnTo>
                <a:lnTo>
                  <a:pt x="469" y="167869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8" name="TextBox 487">
                <a:extLst>
                  <a:ext uri="{FF2B5EF4-FFF2-40B4-BE49-F238E27FC236}">
                    <a16:creationId xmlns:a16="http://schemas.microsoft.com/office/drawing/2014/main" xmlns="" id="{BB998807-5570-6D98-9012-EA2EB1A60FB5}"/>
                  </a:ext>
                </a:extLst>
              </p:cNvPr>
              <p:cNvSpPr txBox="1"/>
              <p:nvPr/>
            </p:nvSpPr>
            <p:spPr bwMode="gray">
              <a:xfrm>
                <a:off x="6744378" y="2126031"/>
                <a:ext cx="2267292" cy="41833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𝝓</m:t>
                      </m:r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0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RGB</m:t>
                          </m:r>
                        </m:sub>
                      </m:sSub>
                      <m:d>
                        <m:dPr>
                          <m:ctrlP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   </m:t>
                          </m:r>
                        </m:e>
                      </m:d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0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0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0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RGB</m:t>
                          </m:r>
                        </m:sub>
                      </m:sSub>
                      <m:d>
                        <m:dPr>
                          <m:ctrlPr>
                            <a:rPr lang="en-US" sz="10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   </m:t>
                          </m:r>
                        </m:e>
                      </m:d>
                    </m:oMath>
                  </m:oMathPara>
                </a14:m>
                <a:endParaRPr lang="x-none" sz="10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88" name="TextBox 487">
                <a:extLst>
                  <a:ext uri="{FF2B5EF4-FFF2-40B4-BE49-F238E27FC236}">
                    <a16:creationId xmlns:a16="http://schemas.microsoft.com/office/drawing/2014/main" id="{BB998807-5570-6D98-9012-EA2EB1A60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744378" y="2126031"/>
                <a:ext cx="2267292" cy="418330"/>
              </a:xfrm>
              <a:prstGeom prst="rect">
                <a:avLst/>
              </a:prstGeom>
              <a:blipFill>
                <a:blip r:embed="rId10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9" name="Straight Arrow Connector 488">
            <a:extLst>
              <a:ext uri="{FF2B5EF4-FFF2-40B4-BE49-F238E27FC236}">
                <a16:creationId xmlns:a16="http://schemas.microsoft.com/office/drawing/2014/main" xmlns="" id="{C8321586-9156-4D74-A59E-96451904EABE}"/>
              </a:ext>
            </a:extLst>
          </p:cNvPr>
          <p:cNvCxnSpPr>
            <a:cxnSpLocks/>
            <a:stCxn id="488" idx="1"/>
          </p:cNvCxnSpPr>
          <p:nvPr/>
        </p:nvCxnSpPr>
        <p:spPr bwMode="gray">
          <a:xfrm flipH="1" flipV="1">
            <a:off x="5829434" y="2168386"/>
            <a:ext cx="914944" cy="16681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1" name="Picture 490">
            <a:extLst>
              <a:ext uri="{FF2B5EF4-FFF2-40B4-BE49-F238E27FC236}">
                <a16:creationId xmlns:a16="http://schemas.microsoft.com/office/drawing/2014/main" xmlns="" id="{145E0608-2A78-01C9-7C81-E794FE4AA560}"/>
              </a:ext>
            </a:extLst>
          </p:cNvPr>
          <p:cNvPicPr>
            <a:picLocks noChangeAspect="1"/>
          </p:cNvPicPr>
          <p:nvPr/>
        </p:nvPicPr>
        <p:blipFill>
          <a:blip r:embed="rId93"/>
          <a:stretch>
            <a:fillRect/>
          </a:stretch>
        </p:blipFill>
        <p:spPr>
          <a:xfrm>
            <a:off x="7701389" y="2246799"/>
            <a:ext cx="167760" cy="167760"/>
          </a:xfrm>
          <a:custGeom>
            <a:avLst/>
            <a:gdLst>
              <a:gd name="connsiteX0" fmla="*/ 2155 w 167760"/>
              <a:gd name="connsiteY0" fmla="*/ 1225 h 167760"/>
              <a:gd name="connsiteX1" fmla="*/ 169915 w 167760"/>
              <a:gd name="connsiteY1" fmla="*/ 1225 h 167760"/>
              <a:gd name="connsiteX2" fmla="*/ 169915 w 167760"/>
              <a:gd name="connsiteY2" fmla="*/ 168985 h 167760"/>
              <a:gd name="connsiteX3" fmla="*/ 2155 w 167760"/>
              <a:gd name="connsiteY3" fmla="*/ 168985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2155" y="1225"/>
                </a:moveTo>
                <a:lnTo>
                  <a:pt x="169915" y="1225"/>
                </a:lnTo>
                <a:lnTo>
                  <a:pt x="169915" y="168985"/>
                </a:lnTo>
                <a:lnTo>
                  <a:pt x="2155" y="168985"/>
                </a:lnTo>
                <a:close/>
              </a:path>
            </a:pathLst>
          </a:custGeom>
        </p:spPr>
      </p:pic>
      <p:pic>
        <p:nvPicPr>
          <p:cNvPr id="492" name="Picture 491">
            <a:extLst>
              <a:ext uri="{FF2B5EF4-FFF2-40B4-BE49-F238E27FC236}">
                <a16:creationId xmlns:a16="http://schemas.microsoft.com/office/drawing/2014/main" xmlns="" id="{80E55C3F-1A3F-31E5-4678-78AA4A1F1EB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31683" y="2246799"/>
            <a:ext cx="167760" cy="167760"/>
          </a:xfrm>
          <a:custGeom>
            <a:avLst/>
            <a:gdLst>
              <a:gd name="connsiteX0" fmla="*/ 469 w 167760"/>
              <a:gd name="connsiteY0" fmla="*/ 109 h 167760"/>
              <a:gd name="connsiteX1" fmla="*/ 168229 w 167760"/>
              <a:gd name="connsiteY1" fmla="*/ 109 h 167760"/>
              <a:gd name="connsiteX2" fmla="*/ 168229 w 167760"/>
              <a:gd name="connsiteY2" fmla="*/ 167869 h 167760"/>
              <a:gd name="connsiteX3" fmla="*/ 469 w 167760"/>
              <a:gd name="connsiteY3" fmla="*/ 167869 h 1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60" h="167760">
                <a:moveTo>
                  <a:pt x="469" y="109"/>
                </a:moveTo>
                <a:lnTo>
                  <a:pt x="168229" y="109"/>
                </a:lnTo>
                <a:lnTo>
                  <a:pt x="168229" y="167869"/>
                </a:lnTo>
                <a:lnTo>
                  <a:pt x="469" y="16786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194404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1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1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1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1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1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"/>
                            </p:stCondLst>
                            <p:childTnLst>
                              <p:par>
                                <p:cTn id="5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1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1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"/>
                            </p:stCondLst>
                            <p:childTnLst>
                              <p:par>
                                <p:cTn id="7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"/>
                            </p:stCondLst>
                            <p:childTnLst>
                              <p:par>
                                <p:cTn id="8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1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00"/>
                            </p:stCondLst>
                            <p:childTnLst>
                              <p:par>
                                <p:cTn id="8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1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00"/>
                            </p:stCondLst>
                            <p:childTnLst>
                              <p:par>
                                <p:cTn id="8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1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"/>
                            </p:stCondLst>
                            <p:childTnLst>
                              <p:par>
                                <p:cTn id="9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00"/>
                            </p:stCondLst>
                            <p:childTnLst>
                              <p:par>
                                <p:cTn id="10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1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800"/>
                            </p:stCondLst>
                            <p:childTnLst>
                              <p:par>
                                <p:cTn id="10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1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00"/>
                            </p:stCondLst>
                            <p:childTnLst>
                              <p:par>
                                <p:cTn id="10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1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"/>
                            </p:stCondLst>
                            <p:childTnLst>
                              <p:par>
                                <p:cTn id="1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"/>
                            </p:stCondLst>
                            <p:childTnLst>
                              <p:par>
                                <p:cTn id="1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50"/>
                            </p:stCondLst>
                            <p:childTnLst>
                              <p:par>
                                <p:cTn id="1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00"/>
                            </p:stCondLst>
                            <p:childTnLst>
                              <p:par>
                                <p:cTn id="1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50"/>
                            </p:stCondLst>
                            <p:childTnLst>
                              <p:par>
                                <p:cTn id="14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300"/>
                            </p:stCondLst>
                            <p:childTnLst>
                              <p:par>
                                <p:cTn id="14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350"/>
                            </p:stCondLst>
                            <p:childTnLst>
                              <p:par>
                                <p:cTn id="15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400"/>
                            </p:stCondLst>
                            <p:childTnLst>
                              <p:par>
                                <p:cTn id="15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450"/>
                            </p:stCondLst>
                            <p:childTnLst>
                              <p:par>
                                <p:cTn id="15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550"/>
                            </p:stCondLst>
                            <p:childTnLst>
                              <p:par>
                                <p:cTn id="16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600"/>
                            </p:stCondLst>
                            <p:childTnLst>
                              <p:par>
                                <p:cTn id="17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650"/>
                            </p:stCondLst>
                            <p:childTnLst>
                              <p:par>
                                <p:cTn id="17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7" dur="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700"/>
                            </p:stCondLst>
                            <p:childTnLst>
                              <p:par>
                                <p:cTn id="17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1" dur="5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750"/>
                            </p:stCondLst>
                            <p:childTnLst>
                              <p:par>
                                <p:cTn id="18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800"/>
                            </p:stCondLst>
                            <p:childTnLst>
                              <p:par>
                                <p:cTn id="18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9" dur="5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850"/>
                            </p:stCondLst>
                            <p:childTnLst>
                              <p:par>
                                <p:cTn id="19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900"/>
                            </p:stCondLst>
                            <p:childTnLst>
                              <p:par>
                                <p:cTn id="19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950"/>
                            </p:stCondLst>
                            <p:childTnLst>
                              <p:par>
                                <p:cTn id="19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1" dur="5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000"/>
                            </p:stCondLst>
                            <p:childTnLst>
                              <p:par>
                                <p:cTn id="20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5" dur="5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050"/>
                            </p:stCondLst>
                            <p:childTnLst>
                              <p:par>
                                <p:cTn id="20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1100"/>
                            </p:stCondLst>
                            <p:childTnLst>
                              <p:par>
                                <p:cTn id="21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3" dur="5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1150"/>
                            </p:stCondLst>
                            <p:childTnLst>
                              <p:par>
                                <p:cTn id="2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7" dur="5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1200"/>
                            </p:stCondLst>
                            <p:childTnLst>
                              <p:par>
                                <p:cTn id="2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1" dur="5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5" dur="5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1300"/>
                            </p:stCondLst>
                            <p:childTnLst>
                              <p:par>
                                <p:cTn id="2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9" dur="5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1350"/>
                            </p:stCondLst>
                            <p:childTnLst>
                              <p:par>
                                <p:cTn id="2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5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1400"/>
                            </p:stCondLst>
                            <p:childTnLst>
                              <p:par>
                                <p:cTn id="2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7" dur="5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1450"/>
                            </p:stCondLst>
                            <p:childTnLst>
                              <p:par>
                                <p:cTn id="2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1" dur="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1500"/>
                            </p:stCondLst>
                            <p:childTnLst>
                              <p:par>
                                <p:cTn id="24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5" dur="5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1550"/>
                            </p:stCondLst>
                            <p:childTnLst>
                              <p:par>
                                <p:cTn id="24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9" dur="5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1600"/>
                            </p:stCondLst>
                            <p:childTnLst>
                              <p:par>
                                <p:cTn id="25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3" dur="5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1650"/>
                            </p:stCondLst>
                            <p:childTnLst>
                              <p:par>
                                <p:cTn id="25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7" dur="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1700"/>
                            </p:stCondLst>
                            <p:childTnLst>
                              <p:par>
                                <p:cTn id="25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1" dur="5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1750"/>
                            </p:stCondLst>
                            <p:childTnLst>
                              <p:par>
                                <p:cTn id="26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5" dur="5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1800"/>
                            </p:stCondLst>
                            <p:childTnLst>
                              <p:par>
                                <p:cTn id="26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9" dur="5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1850"/>
                            </p:stCondLst>
                            <p:childTnLst>
                              <p:par>
                                <p:cTn id="27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3" dur="5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1900"/>
                            </p:stCondLst>
                            <p:childTnLst>
                              <p:par>
                                <p:cTn id="27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7" dur="5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1950"/>
                            </p:stCondLst>
                            <p:childTnLst>
                              <p:par>
                                <p:cTn id="27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1" dur="5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2000"/>
                            </p:stCondLst>
                            <p:childTnLst>
                              <p:par>
                                <p:cTn id="28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5" dur="5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2050"/>
                            </p:stCondLst>
                            <p:childTnLst>
                              <p:par>
                                <p:cTn id="28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9" dur="5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2100"/>
                            </p:stCondLst>
                            <p:childTnLst>
                              <p:par>
                                <p:cTn id="29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3" dur="5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2150"/>
                            </p:stCondLst>
                            <p:childTnLst>
                              <p:par>
                                <p:cTn id="29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7" dur="5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2200"/>
                            </p:stCondLst>
                            <p:childTnLst>
                              <p:par>
                                <p:cTn id="29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1" dur="5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2" fill="hold">
                            <p:stCondLst>
                              <p:cond delay="2250"/>
                            </p:stCondLst>
                            <p:childTnLst>
                              <p:par>
                                <p:cTn id="30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5" dur="5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2300"/>
                            </p:stCondLst>
                            <p:childTnLst>
                              <p:par>
                                <p:cTn id="30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9" dur="5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2350"/>
                            </p:stCondLst>
                            <p:childTnLst>
                              <p:par>
                                <p:cTn id="31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3" dur="5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>
                            <p:stCondLst>
                              <p:cond delay="2400"/>
                            </p:stCondLst>
                            <p:childTnLst>
                              <p:par>
                                <p:cTn id="3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7" dur="5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8" fill="hold">
                            <p:stCondLst>
                              <p:cond delay="2450"/>
                            </p:stCondLst>
                            <p:childTnLst>
                              <p:par>
                                <p:cTn id="3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1" dur="5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" fill="hold">
                            <p:stCondLst>
                              <p:cond delay="2500"/>
                            </p:stCondLst>
                            <p:childTnLst>
                              <p:par>
                                <p:cTn id="3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5" dur="5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2550"/>
                            </p:stCondLst>
                            <p:childTnLst>
                              <p:par>
                                <p:cTn id="3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9" dur="5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2600"/>
                            </p:stCondLst>
                            <p:childTnLst>
                              <p:par>
                                <p:cTn id="3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3" dur="5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2650"/>
                            </p:stCondLst>
                            <p:childTnLst>
                              <p:par>
                                <p:cTn id="3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7" dur="5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8" fill="hold">
                            <p:stCondLst>
                              <p:cond delay="2700"/>
                            </p:stCondLst>
                            <p:childTnLst>
                              <p:par>
                                <p:cTn id="3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1" dur="5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2" fill="hold">
                            <p:stCondLst>
                              <p:cond delay="2750"/>
                            </p:stCondLst>
                            <p:childTnLst>
                              <p:par>
                                <p:cTn id="34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5" dur="5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2800"/>
                            </p:stCondLst>
                            <p:childTnLst>
                              <p:par>
                                <p:cTn id="34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9" dur="5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0" fill="hold">
                            <p:stCondLst>
                              <p:cond delay="2850"/>
                            </p:stCondLst>
                            <p:childTnLst>
                              <p:par>
                                <p:cTn id="35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3" dur="5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4" fill="hold">
                            <p:stCondLst>
                              <p:cond delay="2900"/>
                            </p:stCondLst>
                            <p:childTnLst>
                              <p:par>
                                <p:cTn id="35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7" dur="5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2950"/>
                            </p:stCondLst>
                            <p:childTnLst>
                              <p:par>
                                <p:cTn id="35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1" dur="5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2" fill="hold">
                            <p:stCondLst>
                              <p:cond delay="3000"/>
                            </p:stCondLst>
                            <p:childTnLst>
                              <p:par>
                                <p:cTn id="36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5" dur="5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6" fill="hold">
                            <p:stCondLst>
                              <p:cond delay="3050"/>
                            </p:stCondLst>
                            <p:childTnLst>
                              <p:par>
                                <p:cTn id="36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9" dur="5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0" fill="hold">
                            <p:stCondLst>
                              <p:cond delay="3100"/>
                            </p:stCondLst>
                            <p:childTnLst>
                              <p:par>
                                <p:cTn id="37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3" dur="5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4" fill="hold">
                            <p:stCondLst>
                              <p:cond delay="3150"/>
                            </p:stCondLst>
                            <p:childTnLst>
                              <p:par>
                                <p:cTn id="37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7" dur="5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8" fill="hold">
                            <p:stCondLst>
                              <p:cond delay="3200"/>
                            </p:stCondLst>
                            <p:childTnLst>
                              <p:par>
                                <p:cTn id="37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1" dur="5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2" fill="hold">
                            <p:stCondLst>
                              <p:cond delay="3250"/>
                            </p:stCondLst>
                            <p:childTnLst>
                              <p:par>
                                <p:cTn id="38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5" dur="5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6" fill="hold">
                            <p:stCondLst>
                              <p:cond delay="3300"/>
                            </p:stCondLst>
                            <p:childTnLst>
                              <p:par>
                                <p:cTn id="38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9" dur="5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0" fill="hold">
                            <p:stCondLst>
                              <p:cond delay="3350"/>
                            </p:stCondLst>
                            <p:childTnLst>
                              <p:par>
                                <p:cTn id="39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3" dur="5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4" fill="hold">
                            <p:stCondLst>
                              <p:cond delay="3400"/>
                            </p:stCondLst>
                            <p:childTnLst>
                              <p:par>
                                <p:cTn id="39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7" dur="5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8" fill="hold">
                            <p:stCondLst>
                              <p:cond delay="3450"/>
                            </p:stCondLst>
                            <p:childTnLst>
                              <p:par>
                                <p:cTn id="39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1" dur="5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2" fill="hold">
                            <p:stCondLst>
                              <p:cond delay="3500"/>
                            </p:stCondLst>
                            <p:childTnLst>
                              <p:par>
                                <p:cTn id="40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5" dur="5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6" fill="hold">
                            <p:stCondLst>
                              <p:cond delay="3550"/>
                            </p:stCondLst>
                            <p:childTnLst>
                              <p:par>
                                <p:cTn id="40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9" dur="5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>
                            <p:stCondLst>
                              <p:cond delay="3600"/>
                            </p:stCondLst>
                            <p:childTnLst>
                              <p:par>
                                <p:cTn id="41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3" dur="5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4" fill="hold">
                            <p:stCondLst>
                              <p:cond delay="3650"/>
                            </p:stCondLst>
                            <p:childTnLst>
                              <p:par>
                                <p:cTn id="4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7" dur="5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8" fill="hold">
                            <p:stCondLst>
                              <p:cond delay="3700"/>
                            </p:stCondLst>
                            <p:childTnLst>
                              <p:par>
                                <p:cTn id="4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1" dur="5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3750"/>
                            </p:stCondLst>
                            <p:childTnLst>
                              <p:par>
                                <p:cTn id="4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5" dur="5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6" fill="hold">
                            <p:stCondLst>
                              <p:cond delay="3800"/>
                            </p:stCondLst>
                            <p:childTnLst>
                              <p:par>
                                <p:cTn id="4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9" dur="5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0" fill="hold">
                            <p:stCondLst>
                              <p:cond delay="3850"/>
                            </p:stCondLst>
                            <p:childTnLst>
                              <p:par>
                                <p:cTn id="4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3" dur="5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4" fill="hold">
                            <p:stCondLst>
                              <p:cond delay="3900"/>
                            </p:stCondLst>
                            <p:childTnLst>
                              <p:par>
                                <p:cTn id="4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7" dur="5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8" fill="hold">
                            <p:stCondLst>
                              <p:cond delay="3950"/>
                            </p:stCondLst>
                            <p:childTnLst>
                              <p:par>
                                <p:cTn id="4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1" dur="5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4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5" dur="5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6" fill="hold">
                            <p:stCondLst>
                              <p:cond delay="4050"/>
                            </p:stCondLst>
                            <p:childTnLst>
                              <p:par>
                                <p:cTn id="44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9" dur="5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2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5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8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0" grpId="0"/>
      <p:bldP spid="484" grpId="0"/>
      <p:bldP spid="48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xmlns="" id="{D154075D-48F9-3D17-ED10-03319CABDCA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4" cy="3563938"/>
              </a:xfrm>
            </p:spPr>
            <p:txBody>
              <a:bodyPr/>
              <a:lstStyle/>
              <a:p>
                <a:r>
                  <a:rPr lang="x-none" dirty="0"/>
                  <a:t>So far, a vector space is a set but there is no notion of </a:t>
                </a:r>
                <a:r>
                  <a:rPr lang="x-none" b="1" dirty="0"/>
                  <a:t>distance</a:t>
                </a:r>
                <a:r>
                  <a:rPr lang="x-none" dirty="0"/>
                  <a:t>!</a:t>
                </a:r>
              </a:p>
              <a:p>
                <a:pPr lvl="1"/>
                <a:r>
                  <a:rPr lang="x-none" dirty="0"/>
                  <a:t>In New York, the </a:t>
                </a:r>
                <a:r>
                  <a:rPr lang="x-none" b="1" dirty="0"/>
                  <a:t>walking distance</a:t>
                </a:r>
                <a:r>
                  <a:rPr lang="x-none" dirty="0"/>
                  <a:t> between two points is much longer than the </a:t>
                </a:r>
                <a:r>
                  <a:rPr lang="x-none" b="1" dirty="0"/>
                  <a:t>flying distance</a:t>
                </a:r>
                <a:r>
                  <a:rPr lang="x-none" dirty="0"/>
                  <a:t>! </a:t>
                </a:r>
              </a:p>
              <a:p>
                <a:r>
                  <a:rPr lang="x-none" b="1" dirty="0"/>
                  <a:t>Metric space</a:t>
                </a:r>
                <a:r>
                  <a:rPr lang="x-none" dirty="0"/>
                  <a:t>.</a:t>
                </a:r>
                <a:r>
                  <a:rPr lang="x-none" b="1" dirty="0"/>
                  <a:t> </a:t>
                </a:r>
                <a:r>
                  <a:rPr lang="x-none" i="1" dirty="0"/>
                  <a:t>A metric space is a vector space </a:t>
                </a:r>
                <a14:m>
                  <m:oMath xmlns:m="http://schemas.openxmlformats.org/officeDocument/2006/math">
                    <m:r>
                      <a:rPr lang="x-none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x-none" i="1" dirty="0"/>
                  <a:t> together with a metric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x-none" i="1" dirty="0"/>
                  <a:t> that has the following properties for all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x-none" i="1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x-non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x-none" dirty="0"/>
              </a:p>
              <a:p>
                <a:r>
                  <a:rPr lang="x-none" b="1" dirty="0"/>
                  <a:t>Scalar product</a:t>
                </a:r>
                <a:r>
                  <a:rPr lang="x-none" dirty="0"/>
                  <a:t>. </a:t>
                </a:r>
                <a:r>
                  <a:rPr lang="x-none" i="1" dirty="0"/>
                  <a:t>Given a vector space </a:t>
                </a:r>
                <a:r>
                  <a:rPr lang="en-US" i="1" dirty="0"/>
                  <a:t>a scalar product</a:t>
                </a:r>
                <a:r>
                  <a:rPr lang="x-none" i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x-none" i="1" dirty="0"/>
                  <a:t> has the following properties for all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x-none" i="1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x-none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x-none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x-none" i="1" dirty="0"/>
              </a:p>
              <a:p>
                <a:r>
                  <a:rPr lang="x-none" i="1" dirty="0"/>
                  <a:t>Given a scalar product, the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1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1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d>
                          <m:dPr>
                            <m:ctrlPr>
                              <a:rPr lang="en-US" b="1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e>
                    </m:rad>
                  </m:oMath>
                </a14:m>
                <a:r>
                  <a:rPr lang="x-none" i="1" dirty="0"/>
                  <a:t> is a metric</a:t>
                </a:r>
                <a:r>
                  <a:rPr lang="x-none" dirty="0"/>
                  <a:t>!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154075D-48F9-3D17-ED10-03319CABD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93544" cy="3563938"/>
              </a:xfrm>
              <a:blipFill>
                <a:blip r:embed="rId2"/>
                <a:stretch>
                  <a:fillRect t="-355" b="-4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xmlns="" id="{288151DC-8B16-2CF7-F1A9-9331EF5B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Distances and Scalar Products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2A43D8C-5515-7EFE-D2B1-4BD73414D7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80312" y="1254201"/>
            <a:ext cx="1581944" cy="1317549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xmlns="" id="{3008B2B7-57C6-03FB-285F-79AAD5C461E6}"/>
              </a:ext>
            </a:extLst>
          </p:cNvPr>
          <p:cNvSpPr/>
          <p:nvPr/>
        </p:nvSpPr>
        <p:spPr bwMode="gray">
          <a:xfrm>
            <a:off x="8053958" y="1728144"/>
            <a:ext cx="231775" cy="631825"/>
          </a:xfrm>
          <a:custGeom>
            <a:avLst/>
            <a:gdLst>
              <a:gd name="connsiteX0" fmla="*/ 196850 w 231775"/>
              <a:gd name="connsiteY0" fmla="*/ 631825 h 631825"/>
              <a:gd name="connsiteX1" fmla="*/ 206375 w 231775"/>
              <a:gd name="connsiteY1" fmla="*/ 606425 h 631825"/>
              <a:gd name="connsiteX2" fmla="*/ 47625 w 231775"/>
              <a:gd name="connsiteY2" fmla="*/ 520700 h 631825"/>
              <a:gd name="connsiteX3" fmla="*/ 231775 w 231775"/>
              <a:gd name="connsiteY3" fmla="*/ 177800 h 631825"/>
              <a:gd name="connsiteX4" fmla="*/ 0 w 231775"/>
              <a:gd name="connsiteY4" fmla="*/ 50800 h 631825"/>
              <a:gd name="connsiteX5" fmla="*/ 25400 w 231775"/>
              <a:gd name="connsiteY5" fmla="*/ 0 h 631825"/>
              <a:gd name="connsiteX6" fmla="*/ 25400 w 231775"/>
              <a:gd name="connsiteY6" fmla="*/ 0 h 63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775" h="631825">
                <a:moveTo>
                  <a:pt x="196850" y="631825"/>
                </a:moveTo>
                <a:lnTo>
                  <a:pt x="206375" y="606425"/>
                </a:lnTo>
                <a:lnTo>
                  <a:pt x="47625" y="520700"/>
                </a:lnTo>
                <a:lnTo>
                  <a:pt x="231775" y="177800"/>
                </a:lnTo>
                <a:lnTo>
                  <a:pt x="0" y="50800"/>
                </a:lnTo>
                <a:lnTo>
                  <a:pt x="25400" y="0"/>
                </a:lnTo>
                <a:lnTo>
                  <a:pt x="25400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xmlns="" id="{BA38D8CF-81B3-4838-3C02-996810BF03DA}"/>
              </a:ext>
            </a:extLst>
          </p:cNvPr>
          <p:cNvSpPr/>
          <p:nvPr/>
        </p:nvSpPr>
        <p:spPr bwMode="gray">
          <a:xfrm>
            <a:off x="8066658" y="1731319"/>
            <a:ext cx="187325" cy="628650"/>
          </a:xfrm>
          <a:custGeom>
            <a:avLst/>
            <a:gdLst>
              <a:gd name="connsiteX0" fmla="*/ 187325 w 187325"/>
              <a:gd name="connsiteY0" fmla="*/ 628650 h 628650"/>
              <a:gd name="connsiteX1" fmla="*/ 0 w 187325"/>
              <a:gd name="connsiteY1" fmla="*/ 0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7325" h="628650">
                <a:moveTo>
                  <a:pt x="187325" y="628650"/>
                </a:moveTo>
                <a:lnTo>
                  <a:pt x="0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F991058D-62B8-7C47-C162-A2013994B578}"/>
              </a:ext>
            </a:extLst>
          </p:cNvPr>
          <p:cNvCxnSpPr>
            <a:cxnSpLocks/>
            <a:stCxn id="6" idx="1"/>
          </p:cNvCxnSpPr>
          <p:nvPr/>
        </p:nvCxnSpPr>
        <p:spPr bwMode="gray">
          <a:xfrm flipH="1">
            <a:off x="4572000" y="2841004"/>
            <a:ext cx="747663" cy="10074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A7013E3-BC58-7411-530A-0724707B10DC}"/>
              </a:ext>
            </a:extLst>
          </p:cNvPr>
          <p:cNvSpPr txBox="1"/>
          <p:nvPr/>
        </p:nvSpPr>
        <p:spPr bwMode="gray">
          <a:xfrm>
            <a:off x="5319663" y="2629610"/>
            <a:ext cx="827021" cy="4227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00" dirty="0">
                <a:solidFill>
                  <a:srgbClr val="C00000"/>
                </a:solidFill>
              </a:rPr>
              <a:t>symmetry</a:t>
            </a:r>
            <a:endParaRPr lang="x-none" sz="1000" dirty="0" err="1">
              <a:solidFill>
                <a:srgbClr val="C0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30AF50D5-6033-DF19-95A1-59DBEE61F30E}"/>
              </a:ext>
            </a:extLst>
          </p:cNvPr>
          <p:cNvCxnSpPr>
            <a:cxnSpLocks/>
          </p:cNvCxnSpPr>
          <p:nvPr/>
        </p:nvCxnSpPr>
        <p:spPr bwMode="gray">
          <a:xfrm flipH="1">
            <a:off x="4950836" y="3153138"/>
            <a:ext cx="574513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67EE0C9-A661-7483-5F09-70E3A4E89579}"/>
              </a:ext>
            </a:extLst>
          </p:cNvPr>
          <p:cNvSpPr txBox="1"/>
          <p:nvPr/>
        </p:nvSpPr>
        <p:spPr bwMode="gray">
          <a:xfrm>
            <a:off x="5525349" y="2941744"/>
            <a:ext cx="1229219" cy="4227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00" dirty="0">
                <a:solidFill>
                  <a:srgbClr val="C00000"/>
                </a:solidFill>
              </a:rPr>
              <a:t>triangle inequality</a:t>
            </a:r>
            <a:endParaRPr lang="x-none" sz="1000" dirty="0" err="1">
              <a:solidFill>
                <a:srgbClr val="C000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0F256C58-A6F0-E47C-2860-83510403C0C9}"/>
              </a:ext>
            </a:extLst>
          </p:cNvPr>
          <p:cNvCxnSpPr>
            <a:cxnSpLocks/>
            <a:stCxn id="15" idx="1"/>
          </p:cNvCxnSpPr>
          <p:nvPr/>
        </p:nvCxnSpPr>
        <p:spPr bwMode="gray">
          <a:xfrm flipH="1">
            <a:off x="4427984" y="4080631"/>
            <a:ext cx="895598" cy="12243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3ACE59C-F0B6-760D-A407-ECDE46535A43}"/>
              </a:ext>
            </a:extLst>
          </p:cNvPr>
          <p:cNvSpPr txBox="1"/>
          <p:nvPr/>
        </p:nvSpPr>
        <p:spPr bwMode="gray">
          <a:xfrm>
            <a:off x="5323582" y="3869237"/>
            <a:ext cx="827021" cy="4227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00" dirty="0">
                <a:solidFill>
                  <a:srgbClr val="C00000"/>
                </a:solidFill>
              </a:rPr>
              <a:t>symmetry</a:t>
            </a:r>
            <a:endParaRPr lang="x-none" sz="1000" dirty="0" err="1">
              <a:solidFill>
                <a:srgbClr val="C000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D28AA3A2-3315-AE05-18C3-44D2346CBF13}"/>
              </a:ext>
            </a:extLst>
          </p:cNvPr>
          <p:cNvCxnSpPr>
            <a:cxnSpLocks/>
          </p:cNvCxnSpPr>
          <p:nvPr/>
        </p:nvCxnSpPr>
        <p:spPr bwMode="gray">
          <a:xfrm flipH="1">
            <a:off x="5319663" y="4414455"/>
            <a:ext cx="574513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1EBB4C7-630E-7B23-AF86-A55C1A2B0966}"/>
              </a:ext>
            </a:extLst>
          </p:cNvPr>
          <p:cNvSpPr txBox="1"/>
          <p:nvPr/>
        </p:nvSpPr>
        <p:spPr bwMode="gray">
          <a:xfrm>
            <a:off x="5894177" y="4203061"/>
            <a:ext cx="694048" cy="4227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1000" dirty="0">
                <a:solidFill>
                  <a:srgbClr val="C00000"/>
                </a:solidFill>
              </a:rPr>
              <a:t>linearity</a:t>
            </a:r>
            <a:endParaRPr lang="x-none" sz="1000" dirty="0" err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9199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6" grpId="0"/>
      <p:bldP spid="10" grpId="0"/>
      <p:bldP spid="15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x-none" dirty="0"/>
              <a:t>Modelling Data</a:t>
            </a:r>
          </a:p>
          <a:p>
            <a:pPr marL="614125" lvl="1" indent="-342900"/>
            <a:r>
              <a:rPr lang="en-US" altLang="x-none" dirty="0"/>
              <a:t>Modelling Text</a:t>
            </a:r>
          </a:p>
          <a:p>
            <a:pPr marL="614125" lvl="1" indent="-342900"/>
            <a:r>
              <a:rPr lang="en-US" altLang="x-none" dirty="0"/>
              <a:t>Modelling Images</a:t>
            </a:r>
          </a:p>
          <a:p>
            <a:pPr marL="342900" indent="-342900"/>
            <a:r>
              <a:rPr lang="en-US" altLang="x-none" b="1" dirty="0"/>
              <a:t>Linear Basis Function Models</a:t>
            </a:r>
          </a:p>
          <a:p>
            <a:pPr marL="614125" lvl="1" indent="-342900"/>
            <a:r>
              <a:rPr lang="en-US" altLang="x-none" dirty="0"/>
              <a:t>Vector Spaces</a:t>
            </a:r>
          </a:p>
          <a:p>
            <a:pPr marL="614125" lvl="1" indent="-342900"/>
            <a:r>
              <a:rPr lang="en-US" altLang="x-none" b="1" dirty="0"/>
              <a:t>Linear Mappings and Matrices</a:t>
            </a:r>
          </a:p>
          <a:p>
            <a:pPr marL="0" indent="0">
              <a:buNone/>
            </a:pPr>
            <a:endParaRPr lang="en-US" altLang="x-non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48220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x-none" dirty="0"/>
              <a:t>Modelling Data</a:t>
            </a:r>
          </a:p>
          <a:p>
            <a:pPr marL="614125" lvl="1" indent="-342900"/>
            <a:r>
              <a:rPr lang="en-US" altLang="x-none" dirty="0"/>
              <a:t>Modelling Text</a:t>
            </a:r>
          </a:p>
          <a:p>
            <a:pPr marL="614125" lvl="1" indent="-342900"/>
            <a:r>
              <a:rPr lang="en-US" altLang="x-none" dirty="0"/>
              <a:t>Modelling Images</a:t>
            </a:r>
          </a:p>
          <a:p>
            <a:pPr marL="342900" indent="-342900"/>
            <a:r>
              <a:rPr lang="en-US" altLang="x-none" dirty="0"/>
              <a:t>Linear Basis Function Models</a:t>
            </a:r>
          </a:p>
          <a:p>
            <a:pPr marL="614125" lvl="1" indent="-342900"/>
            <a:r>
              <a:rPr lang="en-US" altLang="x-none" dirty="0"/>
              <a:t>Vector Spaces</a:t>
            </a:r>
          </a:p>
          <a:p>
            <a:pPr marL="614125" lvl="1" indent="-342900"/>
            <a:r>
              <a:rPr lang="en-US" altLang="x-none" dirty="0"/>
              <a:t>Linear Mappings and Matrices</a:t>
            </a:r>
          </a:p>
          <a:p>
            <a:pPr marL="0" indent="0">
              <a:buNone/>
            </a:pPr>
            <a:endParaRPr lang="en-US" altLang="x-non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7701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xmlns="" id="{BE414ECB-D87F-F532-2895-23174BB1AAD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x-none" b="1" dirty="0"/>
                  <a:t>Linear mapping</a:t>
                </a:r>
                <a:r>
                  <a:rPr lang="x-none" dirty="0"/>
                  <a:t>. </a:t>
                </a:r>
                <a:r>
                  <a:rPr lang="x-none" i="1" dirty="0"/>
                  <a:t>A function </a:t>
                </a:r>
                <a14:m>
                  <m:oMath xmlns:m="http://schemas.openxmlformats.org/officeDocument/2006/math">
                    <m:r>
                      <a:rPr lang="x-none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x-none" i="1" dirty="0"/>
                  <a:t> is a </a:t>
                </a:r>
                <a:r>
                  <a:rPr lang="x-none" dirty="0"/>
                  <a:t>linear mapping </a:t>
                </a:r>
                <a:r>
                  <a:rPr lang="x-none" i="1" dirty="0"/>
                  <a:t>between vector space </a:t>
                </a:r>
                <a14:m>
                  <m:oMath xmlns:m="http://schemas.openxmlformats.org/officeDocument/2006/math">
                    <m:r>
                      <a:rPr lang="x-none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x-none" i="1" dirty="0"/>
                  <a:t> and </a:t>
                </a:r>
                <a14:m>
                  <m:oMath xmlns:m="http://schemas.openxmlformats.org/officeDocument/2006/math">
                    <m:r>
                      <a:rPr lang="x-none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x-none" i="1" dirty="0"/>
                  <a:t> if for any two vectors </a:t>
                </a:r>
                <a14:m>
                  <m:oMath xmlns:m="http://schemas.openxmlformats.org/officeDocument/2006/math">
                    <m:r>
                      <a:rPr lang="x-none" b="1" i="1" dirty="0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x-none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x-none" b="1" i="1" dirty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x-none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x-none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x-none" i="1" dirty="0"/>
                  <a:t> and any scalar </a:t>
                </a:r>
                <a14:m>
                  <m:oMath xmlns:m="http://schemas.openxmlformats.org/officeDocument/2006/math">
                    <m:r>
                      <a:rPr lang="x-none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x-none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x-none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x-none" i="1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x-none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</m:oMath>
                  </m:oMathPara>
                </a14:m>
                <a:endParaRPr lang="x-none" i="1" dirty="0"/>
              </a:p>
              <a:p>
                <a:pPr lvl="1"/>
                <a:r>
                  <a:rPr lang="x-none" sz="1200" dirty="0"/>
                  <a:t>Addition and scalar multiplication can be applied before or after the map!</a:t>
                </a:r>
              </a:p>
              <a:p>
                <a:pPr lvl="1"/>
                <a:r>
                  <a:rPr lang="x-none" sz="1200" dirty="0"/>
                  <a:t>It follows that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=0⋅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x-none" sz="1200" dirty="0"/>
                  <a:t>!</a:t>
                </a:r>
              </a:p>
              <a:p>
                <a:r>
                  <a:rPr lang="x-none" b="1" dirty="0"/>
                  <a:t>Theorem</a:t>
                </a:r>
                <a:r>
                  <a:rPr lang="x-none" dirty="0"/>
                  <a:t>. </a:t>
                </a:r>
                <a:r>
                  <a:rPr lang="x-none" i="1" dirty="0"/>
                  <a:t>Every linear mapping </a:t>
                </a:r>
                <a14:m>
                  <m:oMath xmlns:m="http://schemas.openxmlformats.org/officeDocument/2006/math">
                    <m:r>
                      <a:rPr lang="x-none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x-none" i="1" dirty="0"/>
                  <a:t> between </a:t>
                </a:r>
                <a14:m>
                  <m:oMath xmlns:m="http://schemas.openxmlformats.org/officeDocument/2006/math">
                    <m:r>
                      <a:rPr lang="x-none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x-none" i="1" dirty="0"/>
                  <a:t> and </a:t>
                </a:r>
                <a14:m>
                  <m:oMath xmlns:m="http://schemas.openxmlformats.org/officeDocument/2006/math">
                    <m:r>
                      <a:rPr lang="x-none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x-none" b="1" i="1" dirty="0"/>
                  <a:t> </a:t>
                </a:r>
                <a:r>
                  <a:rPr lang="x-none" i="1" dirty="0"/>
                  <a:t>of dimension </a:t>
                </a:r>
                <a14:m>
                  <m:oMath xmlns:m="http://schemas.openxmlformats.org/officeDocument/2006/math">
                    <m:r>
                      <a:rPr lang="x-none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x-none" i="1" dirty="0"/>
                  <a:t> and </a:t>
                </a:r>
                <a14:m>
                  <m:oMath xmlns:m="http://schemas.openxmlformats.org/officeDocument/2006/math">
                    <m:r>
                      <a:rPr lang="x-none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x-none" i="1" dirty="0"/>
                  <a:t> can be represented via a matrix multiplication with an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x-none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x-none" i="1" dirty="0"/>
                  <a:t> matrix </a:t>
                </a:r>
                <a14:m>
                  <m:oMath xmlns:m="http://schemas.openxmlformats.org/officeDocument/2006/math">
                    <m:r>
                      <a:rPr lang="x-none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x-none" i="1" dirty="0"/>
                  <a:t>. The rank of </a:t>
                </a:r>
                <a14:m>
                  <m:oMath xmlns:m="http://schemas.openxmlformats.org/officeDocument/2006/math">
                    <m:r>
                      <a:rPr lang="x-none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x-none" i="1" dirty="0"/>
                  <a:t> is the dimensionality of the image of </a:t>
                </a:r>
                <a14:m>
                  <m:oMath xmlns:m="http://schemas.openxmlformats.org/officeDocument/2006/math">
                    <m:r>
                      <a:rPr lang="x-none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x-none" i="1" dirty="0"/>
                  <a:t>, that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x-none" i="0" dirty="0" smtClean="0">
                        <a:latin typeface="Cambria Math" panose="02040503050406030204" pitchFamily="18" charset="0"/>
                      </a:rPr>
                      <m:t>rank</m:t>
                    </m:r>
                    <m:d>
                      <m:d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x-none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x-none" i="1" dirty="0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x-none" i="0" dirty="0" smtClean="0">
                            <a:latin typeface="Cambria Math" panose="02040503050406030204" pitchFamily="18" charset="0"/>
                          </a:rPr>
                          <m:t>dim</m:t>
                        </m:r>
                      </m:fName>
                      <m:e>
                        <m:d>
                          <m:dPr>
                            <m:ctrlPr>
                              <a:rPr lang="x-none" i="1" dirty="0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x-none" i="1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</m:e>
                    </m:func>
                  </m:oMath>
                </a14:m>
                <a:r>
                  <a:rPr lang="x-none" i="1" dirty="0"/>
                  <a:t>.</a:t>
                </a:r>
              </a:p>
              <a:p>
                <a:pPr lvl="1"/>
                <a:r>
                  <a:rPr lang="x-none" sz="1200" b="1" dirty="0"/>
                  <a:t>Proof</a:t>
                </a:r>
                <a:r>
                  <a:rPr lang="x-none" sz="1200" dirty="0"/>
                  <a:t>. If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200" i="1" dirty="0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200" b="1" i="1" dirty="0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,…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200" b="1" i="1" dirty="0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x-none" sz="1200" dirty="0"/>
                  <a:t> is a basis for </a:t>
                </a:r>
                <a14:m>
                  <m:oMath xmlns:m="http://schemas.openxmlformats.org/officeDocument/2006/math">
                    <m:r>
                      <a:rPr lang="en-US" sz="1200" i="1" dirty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x-none" sz="12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200" i="1" dirty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200" b="1" i="1" dirty="0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200" b="1" i="1" dirty="0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x-none" sz="1200" dirty="0"/>
                  <a:t> is a basis for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x-none" sz="1200" dirty="0"/>
                  <a:t> then we know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sz="1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x-none" sz="1200" dirty="0"/>
              </a:p>
              <a:p>
                <a:pPr marL="268287" lvl="1" indent="0">
                  <a:buNone/>
                </a:pPr>
                <a:endParaRPr lang="x-none" sz="1200" dirty="0"/>
              </a:p>
              <a:p>
                <a:pPr marL="268287" lvl="1" indent="0">
                  <a:buNone/>
                </a:pPr>
                <a:endParaRPr lang="x-none" sz="1200" dirty="0"/>
              </a:p>
              <a:p>
                <a:pPr lvl="1"/>
                <a:endParaRPr lang="x-none" sz="1200" dirty="0"/>
              </a:p>
              <a:p>
                <a:pPr lvl="1"/>
                <a:r>
                  <a:rPr lang="x-none" sz="1200" dirty="0"/>
                  <a:t>For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0" i="1" dirty="0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x-none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12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 dirty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x-none" sz="1200" dirty="0"/>
                  <a:t>, the columns of </a:t>
                </a:r>
                <a14:m>
                  <m:oMath xmlns:m="http://schemas.openxmlformats.org/officeDocument/2006/math">
                    <m:r>
                      <a:rPr lang="x-none" sz="12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x-none" sz="1200" dirty="0"/>
                  <a:t> are the images of the basis vectors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dirty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x-none" sz="1200" dirty="0"/>
                  <a:t>.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E414ECB-D87F-F532-2895-23174BB1AA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780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xmlns="" id="{06073A45-C4E4-3EDF-4D6E-34A54DF80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Linear Mappings and Matrices</a:t>
            </a:r>
          </a:p>
        </p:txBody>
      </p:sp>
      <p:sp>
        <p:nvSpPr>
          <p:cNvPr id="327" name="Freeform 326">
            <a:extLst>
              <a:ext uri="{FF2B5EF4-FFF2-40B4-BE49-F238E27FC236}">
                <a16:creationId xmlns:a16="http://schemas.microsoft.com/office/drawing/2014/main" xmlns="" id="{BD50C430-6499-207F-9E95-8D8D8436DD61}"/>
              </a:ext>
            </a:extLst>
          </p:cNvPr>
          <p:cNvSpPr/>
          <p:nvPr/>
        </p:nvSpPr>
        <p:spPr>
          <a:xfrm>
            <a:off x="7738528" y="1377318"/>
            <a:ext cx="987033" cy="986910"/>
          </a:xfrm>
          <a:custGeom>
            <a:avLst/>
            <a:gdLst>
              <a:gd name="connsiteX0" fmla="*/ 493515 w 987033"/>
              <a:gd name="connsiteY0" fmla="*/ 0 h 986910"/>
              <a:gd name="connsiteX1" fmla="*/ 524826 w 987033"/>
              <a:gd name="connsiteY1" fmla="*/ 994 h 986910"/>
              <a:gd name="connsiteX2" fmla="*/ 556003 w 987033"/>
              <a:gd name="connsiteY2" fmla="*/ 3971 h 986910"/>
              <a:gd name="connsiteX3" fmla="*/ 586929 w 987033"/>
              <a:gd name="connsiteY3" fmla="*/ 8920 h 986910"/>
              <a:gd name="connsiteX4" fmla="*/ 617484 w 987033"/>
              <a:gd name="connsiteY4" fmla="*/ 15820 h 986910"/>
              <a:gd name="connsiteX5" fmla="*/ 647534 w 987033"/>
              <a:gd name="connsiteY5" fmla="*/ 24644 h 986910"/>
              <a:gd name="connsiteX6" fmla="*/ 676963 w 987033"/>
              <a:gd name="connsiteY6" fmla="*/ 35357 h 986910"/>
              <a:gd name="connsiteX7" fmla="*/ 705660 w 987033"/>
              <a:gd name="connsiteY7" fmla="*/ 47913 h 986910"/>
              <a:gd name="connsiteX8" fmla="*/ 733498 w 987033"/>
              <a:gd name="connsiteY8" fmla="*/ 62265 h 986910"/>
              <a:gd name="connsiteX9" fmla="*/ 760368 w 987033"/>
              <a:gd name="connsiteY9" fmla="*/ 78354 h 986910"/>
              <a:gd name="connsiteX10" fmla="*/ 786166 w 987033"/>
              <a:gd name="connsiteY10" fmla="*/ 96115 h 986910"/>
              <a:gd name="connsiteX11" fmla="*/ 810783 w 987033"/>
              <a:gd name="connsiteY11" fmla="*/ 115476 h 986910"/>
              <a:gd name="connsiteX12" fmla="*/ 834125 w 987033"/>
              <a:gd name="connsiteY12" fmla="*/ 136360 h 986910"/>
              <a:gd name="connsiteX13" fmla="*/ 856096 w 987033"/>
              <a:gd name="connsiteY13" fmla="*/ 158681 h 986910"/>
              <a:gd name="connsiteX14" fmla="*/ 876610 w 987033"/>
              <a:gd name="connsiteY14" fmla="*/ 182352 h 986910"/>
              <a:gd name="connsiteX15" fmla="*/ 895573 w 987033"/>
              <a:gd name="connsiteY15" fmla="*/ 207276 h 986910"/>
              <a:gd name="connsiteX16" fmla="*/ 912930 w 987033"/>
              <a:gd name="connsiteY16" fmla="*/ 233352 h 986910"/>
              <a:gd name="connsiteX17" fmla="*/ 928585 w 987033"/>
              <a:gd name="connsiteY17" fmla="*/ 260477 h 986910"/>
              <a:gd name="connsiteX18" fmla="*/ 942493 w 987033"/>
              <a:gd name="connsiteY18" fmla="*/ 288540 h 986910"/>
              <a:gd name="connsiteX19" fmla="*/ 954597 w 987033"/>
              <a:gd name="connsiteY19" fmla="*/ 317429 h 986910"/>
              <a:gd name="connsiteX20" fmla="*/ 964842 w 987033"/>
              <a:gd name="connsiteY20" fmla="*/ 347026 h 986910"/>
              <a:gd name="connsiteX21" fmla="*/ 973189 w 987033"/>
              <a:gd name="connsiteY21" fmla="*/ 377214 h 986910"/>
              <a:gd name="connsiteX22" fmla="*/ 979600 w 987033"/>
              <a:gd name="connsiteY22" fmla="*/ 407871 h 986910"/>
              <a:gd name="connsiteX23" fmla="*/ 984057 w 987033"/>
              <a:gd name="connsiteY23" fmla="*/ 438873 h 986910"/>
              <a:gd name="connsiteX24" fmla="*/ 986537 w 987033"/>
              <a:gd name="connsiteY24" fmla="*/ 470095 h 986910"/>
              <a:gd name="connsiteX25" fmla="*/ 987034 w 987033"/>
              <a:gd name="connsiteY25" fmla="*/ 501412 h 986910"/>
              <a:gd name="connsiteX26" fmla="*/ 985545 w 987033"/>
              <a:gd name="connsiteY26" fmla="*/ 532697 h 986910"/>
              <a:gd name="connsiteX27" fmla="*/ 982072 w 987033"/>
              <a:gd name="connsiteY27" fmla="*/ 563824 h 986910"/>
              <a:gd name="connsiteX28" fmla="*/ 976639 w 987033"/>
              <a:gd name="connsiteY28" fmla="*/ 594669 h 986910"/>
              <a:gd name="connsiteX29" fmla="*/ 969252 w 987033"/>
              <a:gd name="connsiteY29" fmla="*/ 625107 h 986910"/>
              <a:gd name="connsiteX30" fmla="*/ 959952 w 987033"/>
              <a:gd name="connsiteY30" fmla="*/ 655015 h 986910"/>
              <a:gd name="connsiteX31" fmla="*/ 948777 w 987033"/>
              <a:gd name="connsiteY31" fmla="*/ 684273 h 986910"/>
              <a:gd name="connsiteX32" fmla="*/ 935767 w 987033"/>
              <a:gd name="connsiteY32" fmla="*/ 712763 h 986910"/>
              <a:gd name="connsiteX33" fmla="*/ 920970 w 987033"/>
              <a:gd name="connsiteY33" fmla="*/ 740368 h 986910"/>
              <a:gd name="connsiteX34" fmla="*/ 904456 w 987033"/>
              <a:gd name="connsiteY34" fmla="*/ 766985 h 986910"/>
              <a:gd name="connsiteX35" fmla="*/ 886289 w 987033"/>
              <a:gd name="connsiteY35" fmla="*/ 792500 h 986910"/>
              <a:gd name="connsiteX36" fmla="*/ 866538 w 987033"/>
              <a:gd name="connsiteY36" fmla="*/ 816810 h 986910"/>
              <a:gd name="connsiteX37" fmla="*/ 845291 w 987033"/>
              <a:gd name="connsiteY37" fmla="*/ 839813 h 986910"/>
              <a:gd name="connsiteX38" fmla="*/ 822619 w 987033"/>
              <a:gd name="connsiteY38" fmla="*/ 861430 h 986910"/>
              <a:gd name="connsiteX39" fmla="*/ 798632 w 987033"/>
              <a:gd name="connsiteY39" fmla="*/ 881558 h 986910"/>
              <a:gd name="connsiteX40" fmla="*/ 773409 w 987033"/>
              <a:gd name="connsiteY40" fmla="*/ 900128 h 986910"/>
              <a:gd name="connsiteX41" fmla="*/ 747059 w 987033"/>
              <a:gd name="connsiteY41" fmla="*/ 917067 h 986910"/>
              <a:gd name="connsiteX42" fmla="*/ 719693 w 987033"/>
              <a:gd name="connsiteY42" fmla="*/ 932289 h 986910"/>
              <a:gd name="connsiteX43" fmla="*/ 691406 w 987033"/>
              <a:gd name="connsiteY43" fmla="*/ 945755 h 986910"/>
              <a:gd name="connsiteX44" fmla="*/ 662332 w 987033"/>
              <a:gd name="connsiteY44" fmla="*/ 957395 h 986910"/>
              <a:gd name="connsiteX45" fmla="*/ 632580 w 987033"/>
              <a:gd name="connsiteY45" fmla="*/ 967168 h 986910"/>
              <a:gd name="connsiteX46" fmla="*/ 602261 w 987033"/>
              <a:gd name="connsiteY46" fmla="*/ 975035 h 986910"/>
              <a:gd name="connsiteX47" fmla="*/ 571501 w 987033"/>
              <a:gd name="connsiteY47" fmla="*/ 980965 h 986910"/>
              <a:gd name="connsiteX48" fmla="*/ 540434 w 987033"/>
              <a:gd name="connsiteY48" fmla="*/ 984926 h 986910"/>
              <a:gd name="connsiteX49" fmla="*/ 509179 w 987033"/>
              <a:gd name="connsiteY49" fmla="*/ 986910 h 986910"/>
              <a:gd name="connsiteX50" fmla="*/ 477860 w 987033"/>
              <a:gd name="connsiteY50" fmla="*/ 986910 h 986910"/>
              <a:gd name="connsiteX51" fmla="*/ 446604 w 987033"/>
              <a:gd name="connsiteY51" fmla="*/ 984926 h 986910"/>
              <a:gd name="connsiteX52" fmla="*/ 415529 w 987033"/>
              <a:gd name="connsiteY52" fmla="*/ 980965 h 986910"/>
              <a:gd name="connsiteX53" fmla="*/ 384777 w 987033"/>
              <a:gd name="connsiteY53" fmla="*/ 975035 h 986910"/>
              <a:gd name="connsiteX54" fmla="*/ 354459 w 987033"/>
              <a:gd name="connsiteY54" fmla="*/ 967168 h 986910"/>
              <a:gd name="connsiteX55" fmla="*/ 324707 w 987033"/>
              <a:gd name="connsiteY55" fmla="*/ 957395 h 986910"/>
              <a:gd name="connsiteX56" fmla="*/ 295624 w 987033"/>
              <a:gd name="connsiteY56" fmla="*/ 945755 h 986910"/>
              <a:gd name="connsiteX57" fmla="*/ 267345 w 987033"/>
              <a:gd name="connsiteY57" fmla="*/ 932289 h 986910"/>
              <a:gd name="connsiteX58" fmla="*/ 239980 w 987033"/>
              <a:gd name="connsiteY58" fmla="*/ 917067 h 986910"/>
              <a:gd name="connsiteX59" fmla="*/ 213630 w 987033"/>
              <a:gd name="connsiteY59" fmla="*/ 900128 h 986910"/>
              <a:gd name="connsiteX60" fmla="*/ 188407 w 987033"/>
              <a:gd name="connsiteY60" fmla="*/ 881558 h 986910"/>
              <a:gd name="connsiteX61" fmla="*/ 164414 w 987033"/>
              <a:gd name="connsiteY61" fmla="*/ 861430 h 986910"/>
              <a:gd name="connsiteX62" fmla="*/ 141746 w 987033"/>
              <a:gd name="connsiteY62" fmla="*/ 839813 h 986910"/>
              <a:gd name="connsiteX63" fmla="*/ 120495 w 987033"/>
              <a:gd name="connsiteY63" fmla="*/ 816810 h 986910"/>
              <a:gd name="connsiteX64" fmla="*/ 100746 w 987033"/>
              <a:gd name="connsiteY64" fmla="*/ 792500 h 986910"/>
              <a:gd name="connsiteX65" fmla="*/ 82578 w 987033"/>
              <a:gd name="connsiteY65" fmla="*/ 766985 h 986910"/>
              <a:gd name="connsiteX66" fmla="*/ 66065 w 987033"/>
              <a:gd name="connsiteY66" fmla="*/ 740368 h 986910"/>
              <a:gd name="connsiteX67" fmla="*/ 51273 w 987033"/>
              <a:gd name="connsiteY67" fmla="*/ 712763 h 986910"/>
              <a:gd name="connsiteX68" fmla="*/ 38262 w 987033"/>
              <a:gd name="connsiteY68" fmla="*/ 684273 h 986910"/>
              <a:gd name="connsiteX69" fmla="*/ 27084 w 987033"/>
              <a:gd name="connsiteY69" fmla="*/ 655015 h 986910"/>
              <a:gd name="connsiteX70" fmla="*/ 17785 w 987033"/>
              <a:gd name="connsiteY70" fmla="*/ 625107 h 986910"/>
              <a:gd name="connsiteX71" fmla="*/ 10401 w 987033"/>
              <a:gd name="connsiteY71" fmla="*/ 594669 h 986910"/>
              <a:gd name="connsiteX72" fmla="*/ 4962 w 987033"/>
              <a:gd name="connsiteY72" fmla="*/ 563824 h 986910"/>
              <a:gd name="connsiteX73" fmla="*/ 1490 w 987033"/>
              <a:gd name="connsiteY73" fmla="*/ 532697 h 986910"/>
              <a:gd name="connsiteX74" fmla="*/ 0 w 987033"/>
              <a:gd name="connsiteY74" fmla="*/ 501412 h 986910"/>
              <a:gd name="connsiteX75" fmla="*/ 497 w 987033"/>
              <a:gd name="connsiteY75" fmla="*/ 470095 h 986910"/>
              <a:gd name="connsiteX76" fmla="*/ 2979 w 987033"/>
              <a:gd name="connsiteY76" fmla="*/ 438873 h 986910"/>
              <a:gd name="connsiteX77" fmla="*/ 7436 w 987033"/>
              <a:gd name="connsiteY77" fmla="*/ 407871 h 986910"/>
              <a:gd name="connsiteX78" fmla="*/ 13851 w 987033"/>
              <a:gd name="connsiteY78" fmla="*/ 377214 h 986910"/>
              <a:gd name="connsiteX79" fmla="*/ 22197 w 987033"/>
              <a:gd name="connsiteY79" fmla="*/ 347026 h 986910"/>
              <a:gd name="connsiteX80" fmla="*/ 32441 w 987033"/>
              <a:gd name="connsiteY80" fmla="*/ 317429 h 986910"/>
              <a:gd name="connsiteX81" fmla="*/ 44542 w 987033"/>
              <a:gd name="connsiteY81" fmla="*/ 288540 h 986910"/>
              <a:gd name="connsiteX82" fmla="*/ 58450 w 987033"/>
              <a:gd name="connsiteY82" fmla="*/ 260477 h 986910"/>
              <a:gd name="connsiteX83" fmla="*/ 74110 w 987033"/>
              <a:gd name="connsiteY83" fmla="*/ 233352 h 986910"/>
              <a:gd name="connsiteX84" fmla="*/ 91459 w 987033"/>
              <a:gd name="connsiteY84" fmla="*/ 207276 h 986910"/>
              <a:gd name="connsiteX85" fmla="*/ 110427 w 987033"/>
              <a:gd name="connsiteY85" fmla="*/ 182352 h 986910"/>
              <a:gd name="connsiteX86" fmla="*/ 130938 w 987033"/>
              <a:gd name="connsiteY86" fmla="*/ 158681 h 986910"/>
              <a:gd name="connsiteX87" fmla="*/ 152909 w 987033"/>
              <a:gd name="connsiteY87" fmla="*/ 136360 h 986910"/>
              <a:gd name="connsiteX88" fmla="*/ 176251 w 987033"/>
              <a:gd name="connsiteY88" fmla="*/ 115476 h 986910"/>
              <a:gd name="connsiteX89" fmla="*/ 200871 w 987033"/>
              <a:gd name="connsiteY89" fmla="*/ 96115 h 986910"/>
              <a:gd name="connsiteX90" fmla="*/ 226671 w 987033"/>
              <a:gd name="connsiteY90" fmla="*/ 78354 h 986910"/>
              <a:gd name="connsiteX91" fmla="*/ 253540 w 987033"/>
              <a:gd name="connsiteY91" fmla="*/ 62265 h 986910"/>
              <a:gd name="connsiteX92" fmla="*/ 281379 w 987033"/>
              <a:gd name="connsiteY92" fmla="*/ 47913 h 986910"/>
              <a:gd name="connsiteX93" fmla="*/ 310075 w 987033"/>
              <a:gd name="connsiteY93" fmla="*/ 35357 h 986910"/>
              <a:gd name="connsiteX94" fmla="*/ 339504 w 987033"/>
              <a:gd name="connsiteY94" fmla="*/ 24644 h 986910"/>
              <a:gd name="connsiteX95" fmla="*/ 369555 w 987033"/>
              <a:gd name="connsiteY95" fmla="*/ 15820 h 986910"/>
              <a:gd name="connsiteX96" fmla="*/ 400110 w 987033"/>
              <a:gd name="connsiteY96" fmla="*/ 8920 h 986910"/>
              <a:gd name="connsiteX97" fmla="*/ 431035 w 987033"/>
              <a:gd name="connsiteY97" fmla="*/ 3971 h 986910"/>
              <a:gd name="connsiteX98" fmla="*/ 462212 w 987033"/>
              <a:gd name="connsiteY98" fmla="*/ 994 h 986910"/>
              <a:gd name="connsiteX99" fmla="*/ 493515 w 987033"/>
              <a:gd name="connsiteY99" fmla="*/ 0 h 98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987033" h="986910">
                <a:moveTo>
                  <a:pt x="493515" y="0"/>
                </a:moveTo>
                <a:lnTo>
                  <a:pt x="524826" y="994"/>
                </a:lnTo>
                <a:lnTo>
                  <a:pt x="556003" y="3971"/>
                </a:lnTo>
                <a:lnTo>
                  <a:pt x="586929" y="8920"/>
                </a:lnTo>
                <a:lnTo>
                  <a:pt x="617484" y="15820"/>
                </a:lnTo>
                <a:lnTo>
                  <a:pt x="647534" y="24644"/>
                </a:lnTo>
                <a:lnTo>
                  <a:pt x="676963" y="35357"/>
                </a:lnTo>
                <a:lnTo>
                  <a:pt x="705660" y="47913"/>
                </a:lnTo>
                <a:lnTo>
                  <a:pt x="733498" y="62265"/>
                </a:lnTo>
                <a:lnTo>
                  <a:pt x="760368" y="78354"/>
                </a:lnTo>
                <a:lnTo>
                  <a:pt x="786166" y="96115"/>
                </a:lnTo>
                <a:lnTo>
                  <a:pt x="810783" y="115476"/>
                </a:lnTo>
                <a:lnTo>
                  <a:pt x="834125" y="136360"/>
                </a:lnTo>
                <a:lnTo>
                  <a:pt x="856096" y="158681"/>
                </a:lnTo>
                <a:lnTo>
                  <a:pt x="876610" y="182352"/>
                </a:lnTo>
                <a:lnTo>
                  <a:pt x="895573" y="207276"/>
                </a:lnTo>
                <a:lnTo>
                  <a:pt x="912930" y="233352"/>
                </a:lnTo>
                <a:lnTo>
                  <a:pt x="928585" y="260477"/>
                </a:lnTo>
                <a:lnTo>
                  <a:pt x="942493" y="288540"/>
                </a:lnTo>
                <a:lnTo>
                  <a:pt x="954597" y="317429"/>
                </a:lnTo>
                <a:lnTo>
                  <a:pt x="964842" y="347026"/>
                </a:lnTo>
                <a:lnTo>
                  <a:pt x="973189" y="377214"/>
                </a:lnTo>
                <a:lnTo>
                  <a:pt x="979600" y="407871"/>
                </a:lnTo>
                <a:lnTo>
                  <a:pt x="984057" y="438873"/>
                </a:lnTo>
                <a:lnTo>
                  <a:pt x="986537" y="470095"/>
                </a:lnTo>
                <a:lnTo>
                  <a:pt x="987034" y="501412"/>
                </a:lnTo>
                <a:lnTo>
                  <a:pt x="985545" y="532697"/>
                </a:lnTo>
                <a:lnTo>
                  <a:pt x="982072" y="563824"/>
                </a:lnTo>
                <a:lnTo>
                  <a:pt x="976639" y="594669"/>
                </a:lnTo>
                <a:lnTo>
                  <a:pt x="969252" y="625107"/>
                </a:lnTo>
                <a:lnTo>
                  <a:pt x="959952" y="655015"/>
                </a:lnTo>
                <a:lnTo>
                  <a:pt x="948777" y="684273"/>
                </a:lnTo>
                <a:lnTo>
                  <a:pt x="935767" y="712763"/>
                </a:lnTo>
                <a:lnTo>
                  <a:pt x="920970" y="740368"/>
                </a:lnTo>
                <a:lnTo>
                  <a:pt x="904456" y="766985"/>
                </a:lnTo>
                <a:lnTo>
                  <a:pt x="886289" y="792500"/>
                </a:lnTo>
                <a:lnTo>
                  <a:pt x="866538" y="816810"/>
                </a:lnTo>
                <a:lnTo>
                  <a:pt x="845291" y="839813"/>
                </a:lnTo>
                <a:lnTo>
                  <a:pt x="822619" y="861430"/>
                </a:lnTo>
                <a:lnTo>
                  <a:pt x="798632" y="881558"/>
                </a:lnTo>
                <a:lnTo>
                  <a:pt x="773409" y="900128"/>
                </a:lnTo>
                <a:lnTo>
                  <a:pt x="747059" y="917067"/>
                </a:lnTo>
                <a:lnTo>
                  <a:pt x="719693" y="932289"/>
                </a:lnTo>
                <a:lnTo>
                  <a:pt x="691406" y="945755"/>
                </a:lnTo>
                <a:lnTo>
                  <a:pt x="662332" y="957395"/>
                </a:lnTo>
                <a:lnTo>
                  <a:pt x="632580" y="967168"/>
                </a:lnTo>
                <a:lnTo>
                  <a:pt x="602261" y="975035"/>
                </a:lnTo>
                <a:lnTo>
                  <a:pt x="571501" y="980965"/>
                </a:lnTo>
                <a:lnTo>
                  <a:pt x="540434" y="984926"/>
                </a:lnTo>
                <a:lnTo>
                  <a:pt x="509179" y="986910"/>
                </a:lnTo>
                <a:lnTo>
                  <a:pt x="477860" y="986910"/>
                </a:lnTo>
                <a:lnTo>
                  <a:pt x="446604" y="984926"/>
                </a:lnTo>
                <a:lnTo>
                  <a:pt x="415529" y="980965"/>
                </a:lnTo>
                <a:lnTo>
                  <a:pt x="384777" y="975035"/>
                </a:lnTo>
                <a:lnTo>
                  <a:pt x="354459" y="967168"/>
                </a:lnTo>
                <a:lnTo>
                  <a:pt x="324707" y="957395"/>
                </a:lnTo>
                <a:lnTo>
                  <a:pt x="295624" y="945755"/>
                </a:lnTo>
                <a:lnTo>
                  <a:pt x="267345" y="932289"/>
                </a:lnTo>
                <a:lnTo>
                  <a:pt x="239980" y="917067"/>
                </a:lnTo>
                <a:lnTo>
                  <a:pt x="213630" y="900128"/>
                </a:lnTo>
                <a:lnTo>
                  <a:pt x="188407" y="881558"/>
                </a:lnTo>
                <a:lnTo>
                  <a:pt x="164414" y="861430"/>
                </a:lnTo>
                <a:lnTo>
                  <a:pt x="141746" y="839813"/>
                </a:lnTo>
                <a:lnTo>
                  <a:pt x="120495" y="816810"/>
                </a:lnTo>
                <a:lnTo>
                  <a:pt x="100746" y="792500"/>
                </a:lnTo>
                <a:lnTo>
                  <a:pt x="82578" y="766985"/>
                </a:lnTo>
                <a:lnTo>
                  <a:pt x="66065" y="740368"/>
                </a:lnTo>
                <a:lnTo>
                  <a:pt x="51273" y="712763"/>
                </a:lnTo>
                <a:lnTo>
                  <a:pt x="38262" y="684273"/>
                </a:lnTo>
                <a:lnTo>
                  <a:pt x="27084" y="655015"/>
                </a:lnTo>
                <a:lnTo>
                  <a:pt x="17785" y="625107"/>
                </a:lnTo>
                <a:lnTo>
                  <a:pt x="10401" y="594669"/>
                </a:lnTo>
                <a:lnTo>
                  <a:pt x="4962" y="563824"/>
                </a:lnTo>
                <a:lnTo>
                  <a:pt x="1490" y="532697"/>
                </a:lnTo>
                <a:lnTo>
                  <a:pt x="0" y="501412"/>
                </a:lnTo>
                <a:lnTo>
                  <a:pt x="497" y="470095"/>
                </a:lnTo>
                <a:lnTo>
                  <a:pt x="2979" y="438873"/>
                </a:lnTo>
                <a:lnTo>
                  <a:pt x="7436" y="407871"/>
                </a:lnTo>
                <a:lnTo>
                  <a:pt x="13851" y="377214"/>
                </a:lnTo>
                <a:lnTo>
                  <a:pt x="22197" y="347026"/>
                </a:lnTo>
                <a:lnTo>
                  <a:pt x="32441" y="317429"/>
                </a:lnTo>
                <a:lnTo>
                  <a:pt x="44542" y="288540"/>
                </a:lnTo>
                <a:lnTo>
                  <a:pt x="58450" y="260477"/>
                </a:lnTo>
                <a:lnTo>
                  <a:pt x="74110" y="233352"/>
                </a:lnTo>
                <a:lnTo>
                  <a:pt x="91459" y="207276"/>
                </a:lnTo>
                <a:lnTo>
                  <a:pt x="110427" y="182352"/>
                </a:lnTo>
                <a:lnTo>
                  <a:pt x="130938" y="158681"/>
                </a:lnTo>
                <a:lnTo>
                  <a:pt x="152909" y="136360"/>
                </a:lnTo>
                <a:lnTo>
                  <a:pt x="176251" y="115476"/>
                </a:lnTo>
                <a:lnTo>
                  <a:pt x="200871" y="96115"/>
                </a:lnTo>
                <a:lnTo>
                  <a:pt x="226671" y="78354"/>
                </a:lnTo>
                <a:lnTo>
                  <a:pt x="253540" y="62265"/>
                </a:lnTo>
                <a:lnTo>
                  <a:pt x="281379" y="47913"/>
                </a:lnTo>
                <a:lnTo>
                  <a:pt x="310075" y="35357"/>
                </a:lnTo>
                <a:lnTo>
                  <a:pt x="339504" y="24644"/>
                </a:lnTo>
                <a:lnTo>
                  <a:pt x="369555" y="15820"/>
                </a:lnTo>
                <a:lnTo>
                  <a:pt x="400110" y="8920"/>
                </a:lnTo>
                <a:lnTo>
                  <a:pt x="431035" y="3971"/>
                </a:lnTo>
                <a:lnTo>
                  <a:pt x="462212" y="994"/>
                </a:lnTo>
                <a:lnTo>
                  <a:pt x="493515" y="0"/>
                </a:lnTo>
              </a:path>
            </a:pathLst>
          </a:custGeom>
          <a:noFill/>
          <a:ln w="943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x-none"/>
          </a:p>
        </p:txBody>
      </p:sp>
      <p:grpSp>
        <p:nvGrpSpPr>
          <p:cNvPr id="335" name="Group 334">
            <a:extLst>
              <a:ext uri="{FF2B5EF4-FFF2-40B4-BE49-F238E27FC236}">
                <a16:creationId xmlns:a16="http://schemas.microsoft.com/office/drawing/2014/main" xmlns="" id="{07FA6933-D771-1C01-B7EF-ECAA09D4F2FB}"/>
              </a:ext>
            </a:extLst>
          </p:cNvPr>
          <p:cNvGrpSpPr/>
          <p:nvPr/>
        </p:nvGrpSpPr>
        <p:grpSpPr>
          <a:xfrm>
            <a:off x="7182530" y="1347710"/>
            <a:ext cx="1835390" cy="1205990"/>
            <a:chOff x="7182530" y="1347710"/>
            <a:chExt cx="1835390" cy="1205990"/>
          </a:xfrm>
        </p:grpSpPr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xmlns="" id="{6DCAC049-4E1A-2EC3-9A4A-37E5A0A258D1}"/>
                </a:ext>
              </a:extLst>
            </p:cNvPr>
            <p:cNvSpPr/>
            <p:nvPr/>
          </p:nvSpPr>
          <p:spPr>
            <a:xfrm>
              <a:off x="7491675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57" name="Freeform 256">
              <a:extLst>
                <a:ext uri="{FF2B5EF4-FFF2-40B4-BE49-F238E27FC236}">
                  <a16:creationId xmlns:a16="http://schemas.microsoft.com/office/drawing/2014/main" xmlns="" id="{8822132C-60DC-DF77-0309-67E371D2F135}"/>
                </a:ext>
              </a:extLst>
            </p:cNvPr>
            <p:cNvSpPr/>
            <p:nvPr/>
          </p:nvSpPr>
          <p:spPr>
            <a:xfrm>
              <a:off x="7738466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xmlns="" id="{18FB9C3A-E40C-C983-3608-063A0A199C72}"/>
                </a:ext>
              </a:extLst>
            </p:cNvPr>
            <p:cNvSpPr/>
            <p:nvPr/>
          </p:nvSpPr>
          <p:spPr>
            <a:xfrm>
              <a:off x="7985256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xmlns="" id="{04F65A01-1328-B3DA-C48F-C08854D8575C}"/>
                </a:ext>
              </a:extLst>
            </p:cNvPr>
            <p:cNvSpPr/>
            <p:nvPr/>
          </p:nvSpPr>
          <p:spPr>
            <a:xfrm>
              <a:off x="8232043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xmlns="" id="{F806F9C6-D9D1-7B88-F935-E72DBF1530FD}"/>
                </a:ext>
              </a:extLst>
            </p:cNvPr>
            <p:cNvSpPr/>
            <p:nvPr/>
          </p:nvSpPr>
          <p:spPr>
            <a:xfrm>
              <a:off x="8478838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xmlns="" id="{763E38A2-B122-4D36-415E-5A59CE6909F6}"/>
                </a:ext>
              </a:extLst>
            </p:cNvPr>
            <p:cNvSpPr/>
            <p:nvPr/>
          </p:nvSpPr>
          <p:spPr>
            <a:xfrm>
              <a:off x="8725624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xmlns="" id="{2C22947E-754B-981B-FE4D-2858DEC1B486}"/>
                </a:ext>
              </a:extLst>
            </p:cNvPr>
            <p:cNvSpPr/>
            <p:nvPr/>
          </p:nvSpPr>
          <p:spPr>
            <a:xfrm>
              <a:off x="8972419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xmlns="" id="{4BC8F520-4991-D6A6-8EF4-F0835EF9DF70}"/>
                </a:ext>
              </a:extLst>
            </p:cNvPr>
            <p:cNvSpPr/>
            <p:nvPr/>
          </p:nvSpPr>
          <p:spPr>
            <a:xfrm>
              <a:off x="7447009" y="2393838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xmlns="" id="{80A3C52A-C350-73DA-1F66-F5F21836985E}"/>
                </a:ext>
              </a:extLst>
            </p:cNvPr>
            <p:cNvSpPr/>
            <p:nvPr/>
          </p:nvSpPr>
          <p:spPr>
            <a:xfrm>
              <a:off x="7491675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xmlns="" id="{7C35B4AA-89E2-D4CF-1382-1359734A9438}"/>
                </a:ext>
              </a:extLst>
            </p:cNvPr>
            <p:cNvSpPr/>
            <p:nvPr/>
          </p:nvSpPr>
          <p:spPr>
            <a:xfrm>
              <a:off x="7738466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xmlns="" id="{4EB8FB0E-8F4B-C44D-9252-10011F6DDAE5}"/>
                </a:ext>
              </a:extLst>
            </p:cNvPr>
            <p:cNvSpPr/>
            <p:nvPr/>
          </p:nvSpPr>
          <p:spPr>
            <a:xfrm>
              <a:off x="7985256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xmlns="" id="{5E11C521-1CF9-6D62-D616-6652D947388D}"/>
                </a:ext>
              </a:extLst>
            </p:cNvPr>
            <p:cNvSpPr/>
            <p:nvPr/>
          </p:nvSpPr>
          <p:spPr>
            <a:xfrm>
              <a:off x="8232043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xmlns="" id="{0EB5BFF2-46ED-406A-E2F4-3070FC98A5F7}"/>
                </a:ext>
              </a:extLst>
            </p:cNvPr>
            <p:cNvSpPr/>
            <p:nvPr/>
          </p:nvSpPr>
          <p:spPr>
            <a:xfrm>
              <a:off x="8478838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xmlns="" id="{EE966BEA-12BE-52B2-787C-0CA0AB0772BD}"/>
                </a:ext>
              </a:extLst>
            </p:cNvPr>
            <p:cNvSpPr/>
            <p:nvPr/>
          </p:nvSpPr>
          <p:spPr>
            <a:xfrm>
              <a:off x="8725624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xmlns="" id="{13EBD7DB-A365-BDBA-3937-9D8A039820A3}"/>
                </a:ext>
              </a:extLst>
            </p:cNvPr>
            <p:cNvSpPr/>
            <p:nvPr/>
          </p:nvSpPr>
          <p:spPr>
            <a:xfrm>
              <a:off x="8972419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xmlns="" id="{565D4B28-D9CF-4304-48B9-3E673FAB0937}"/>
                </a:ext>
              </a:extLst>
            </p:cNvPr>
            <p:cNvSpPr/>
            <p:nvPr/>
          </p:nvSpPr>
          <p:spPr>
            <a:xfrm>
              <a:off x="7418670" y="2445301"/>
              <a:ext cx="40896" cy="5425"/>
            </a:xfrm>
            <a:custGeom>
              <a:avLst/>
              <a:gdLst>
                <a:gd name="connsiteX0" fmla="*/ 0 w 40896"/>
                <a:gd name="connsiteY0" fmla="*/ 0 h 5425"/>
                <a:gd name="connsiteX1" fmla="*/ 40896 w 40896"/>
                <a:gd name="connsiteY1" fmla="*/ 0 h 5425"/>
                <a:gd name="connsiteX2" fmla="*/ 40896 w 40896"/>
                <a:gd name="connsiteY2" fmla="*/ 5426 h 5425"/>
                <a:gd name="connsiteX3" fmla="*/ 0 w 40896"/>
                <a:gd name="connsiteY3" fmla="*/ 5426 h 5425"/>
                <a:gd name="connsiteX4" fmla="*/ 0 w 40896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6" h="5425">
                  <a:moveTo>
                    <a:pt x="0" y="0"/>
                  </a:moveTo>
                  <a:lnTo>
                    <a:pt x="40896" y="0"/>
                  </a:lnTo>
                  <a:lnTo>
                    <a:pt x="40896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xmlns="" id="{434CC21D-FEC8-C8BE-FA35-047B9E1DC4C1}"/>
                </a:ext>
              </a:extLst>
            </p:cNvPr>
            <p:cNvSpPr/>
            <p:nvPr/>
          </p:nvSpPr>
          <p:spPr>
            <a:xfrm>
              <a:off x="7473667" y="2420865"/>
              <a:ext cx="28360" cy="47627"/>
            </a:xfrm>
            <a:custGeom>
              <a:avLst/>
              <a:gdLst>
                <a:gd name="connsiteX0" fmla="*/ 925 w 28360"/>
                <a:gd name="connsiteY0" fmla="*/ 42202 h 47627"/>
                <a:gd name="connsiteX1" fmla="*/ 11453 w 28360"/>
                <a:gd name="connsiteY1" fmla="*/ 42202 h 47627"/>
                <a:gd name="connsiteX2" fmla="*/ 11453 w 28360"/>
                <a:gd name="connsiteY2" fmla="*/ 5867 h 47627"/>
                <a:gd name="connsiteX3" fmla="*/ 0 w 28360"/>
                <a:gd name="connsiteY3" fmla="*/ 8166 h 47627"/>
                <a:gd name="connsiteX4" fmla="*/ 0 w 28360"/>
                <a:gd name="connsiteY4" fmla="*/ 2300 h 47627"/>
                <a:gd name="connsiteX5" fmla="*/ 11389 w 28360"/>
                <a:gd name="connsiteY5" fmla="*/ 0 h 47627"/>
                <a:gd name="connsiteX6" fmla="*/ 17833 w 28360"/>
                <a:gd name="connsiteY6" fmla="*/ 0 h 47627"/>
                <a:gd name="connsiteX7" fmla="*/ 17833 w 28360"/>
                <a:gd name="connsiteY7" fmla="*/ 42202 h 47627"/>
                <a:gd name="connsiteX8" fmla="*/ 28360 w 28360"/>
                <a:gd name="connsiteY8" fmla="*/ 42202 h 47627"/>
                <a:gd name="connsiteX9" fmla="*/ 28360 w 28360"/>
                <a:gd name="connsiteY9" fmla="*/ 47628 h 47627"/>
                <a:gd name="connsiteX10" fmla="*/ 925 w 28360"/>
                <a:gd name="connsiteY10" fmla="*/ 47628 h 47627"/>
                <a:gd name="connsiteX11" fmla="*/ 925 w 28360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0" h="47627">
                  <a:moveTo>
                    <a:pt x="925" y="42202"/>
                  </a:moveTo>
                  <a:lnTo>
                    <a:pt x="11453" y="42202"/>
                  </a:lnTo>
                  <a:lnTo>
                    <a:pt x="11453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9" y="0"/>
                  </a:lnTo>
                  <a:lnTo>
                    <a:pt x="17833" y="0"/>
                  </a:lnTo>
                  <a:lnTo>
                    <a:pt x="17833" y="42202"/>
                  </a:lnTo>
                  <a:lnTo>
                    <a:pt x="28360" y="42202"/>
                  </a:lnTo>
                  <a:lnTo>
                    <a:pt x="28360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xmlns="" id="{A18C494A-B604-B438-A458-16CC7E671D3E}"/>
                </a:ext>
              </a:extLst>
            </p:cNvPr>
            <p:cNvSpPr/>
            <p:nvPr/>
          </p:nvSpPr>
          <p:spPr>
            <a:xfrm>
              <a:off x="7515042" y="2460389"/>
              <a:ext cx="6731" cy="8103"/>
            </a:xfrm>
            <a:custGeom>
              <a:avLst/>
              <a:gdLst>
                <a:gd name="connsiteX0" fmla="*/ 0 w 6731"/>
                <a:gd name="connsiteY0" fmla="*/ 0 h 8103"/>
                <a:gd name="connsiteX1" fmla="*/ 6732 w 6731"/>
                <a:gd name="connsiteY1" fmla="*/ 0 h 8103"/>
                <a:gd name="connsiteX2" fmla="*/ 6732 w 6731"/>
                <a:gd name="connsiteY2" fmla="*/ 8103 h 8103"/>
                <a:gd name="connsiteX3" fmla="*/ 0 w 6731"/>
                <a:gd name="connsiteY3" fmla="*/ 8103 h 8103"/>
                <a:gd name="connsiteX4" fmla="*/ 0 w 6731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3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xmlns="" id="{4D916F58-EC27-8955-EAC3-30D676E37788}"/>
                </a:ext>
              </a:extLst>
            </p:cNvPr>
            <p:cNvSpPr/>
            <p:nvPr/>
          </p:nvSpPr>
          <p:spPr>
            <a:xfrm>
              <a:off x="7533864" y="2420865"/>
              <a:ext cx="30815" cy="48549"/>
            </a:xfrm>
            <a:custGeom>
              <a:avLst/>
              <a:gdLst>
                <a:gd name="connsiteX0" fmla="*/ 2010 w 30815"/>
                <a:gd name="connsiteY0" fmla="*/ 0 h 48549"/>
                <a:gd name="connsiteX1" fmla="*/ 27307 w 30815"/>
                <a:gd name="connsiteY1" fmla="*/ 0 h 48549"/>
                <a:gd name="connsiteX2" fmla="*/ 27307 w 30815"/>
                <a:gd name="connsiteY2" fmla="*/ 5426 h 48549"/>
                <a:gd name="connsiteX3" fmla="*/ 7911 w 30815"/>
                <a:gd name="connsiteY3" fmla="*/ 5426 h 48549"/>
                <a:gd name="connsiteX4" fmla="*/ 7911 w 30815"/>
                <a:gd name="connsiteY4" fmla="*/ 17097 h 48549"/>
                <a:gd name="connsiteX5" fmla="*/ 10719 w 30815"/>
                <a:gd name="connsiteY5" fmla="*/ 16396 h 48549"/>
                <a:gd name="connsiteX6" fmla="*/ 13525 w 30815"/>
                <a:gd name="connsiteY6" fmla="*/ 16144 h 48549"/>
                <a:gd name="connsiteX7" fmla="*/ 26158 w 30815"/>
                <a:gd name="connsiteY7" fmla="*/ 20514 h 48549"/>
                <a:gd name="connsiteX8" fmla="*/ 30816 w 30815"/>
                <a:gd name="connsiteY8" fmla="*/ 32351 h 48549"/>
                <a:gd name="connsiteX9" fmla="*/ 26031 w 30815"/>
                <a:gd name="connsiteY9" fmla="*/ 44313 h 48549"/>
                <a:gd name="connsiteX10" fmla="*/ 12537 w 30815"/>
                <a:gd name="connsiteY10" fmla="*/ 48549 h 48549"/>
                <a:gd name="connsiteX11" fmla="*/ 6412 w 30815"/>
                <a:gd name="connsiteY11" fmla="*/ 48045 h 48549"/>
                <a:gd name="connsiteX12" fmla="*/ 0 w 30815"/>
                <a:gd name="connsiteY12" fmla="*/ 46510 h 48549"/>
                <a:gd name="connsiteX13" fmla="*/ 0 w 30815"/>
                <a:gd name="connsiteY13" fmla="*/ 40036 h 48549"/>
                <a:gd name="connsiteX14" fmla="*/ 5933 w 30815"/>
                <a:gd name="connsiteY14" fmla="*/ 42368 h 48549"/>
                <a:gd name="connsiteX15" fmla="*/ 12409 w 30815"/>
                <a:gd name="connsiteY15" fmla="*/ 43131 h 48549"/>
                <a:gd name="connsiteX16" fmla="*/ 21150 w 30815"/>
                <a:gd name="connsiteY16" fmla="*/ 40226 h 48549"/>
                <a:gd name="connsiteX17" fmla="*/ 24372 w 30815"/>
                <a:gd name="connsiteY17" fmla="*/ 32351 h 48549"/>
                <a:gd name="connsiteX18" fmla="*/ 21150 w 30815"/>
                <a:gd name="connsiteY18" fmla="*/ 24468 h 48549"/>
                <a:gd name="connsiteX19" fmla="*/ 12409 w 30815"/>
                <a:gd name="connsiteY19" fmla="*/ 21562 h 48549"/>
                <a:gd name="connsiteX20" fmla="*/ 7241 w 30815"/>
                <a:gd name="connsiteY20" fmla="*/ 22137 h 48549"/>
                <a:gd name="connsiteX21" fmla="*/ 2010 w 30815"/>
                <a:gd name="connsiteY21" fmla="*/ 23924 h 48549"/>
                <a:gd name="connsiteX22" fmla="*/ 2010 w 30815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5" h="48549">
                  <a:moveTo>
                    <a:pt x="2010" y="0"/>
                  </a:moveTo>
                  <a:lnTo>
                    <a:pt x="27307" y="0"/>
                  </a:lnTo>
                  <a:lnTo>
                    <a:pt x="27307" y="5426"/>
                  </a:lnTo>
                  <a:lnTo>
                    <a:pt x="7911" y="5426"/>
                  </a:lnTo>
                  <a:lnTo>
                    <a:pt x="7911" y="17097"/>
                  </a:lnTo>
                  <a:cubicBezTo>
                    <a:pt x="8847" y="16782"/>
                    <a:pt x="9782" y="16545"/>
                    <a:pt x="10719" y="16396"/>
                  </a:cubicBezTo>
                  <a:cubicBezTo>
                    <a:pt x="11654" y="16230"/>
                    <a:pt x="12590" y="16144"/>
                    <a:pt x="13525" y="16144"/>
                  </a:cubicBezTo>
                  <a:cubicBezTo>
                    <a:pt x="18843" y="16144"/>
                    <a:pt x="23053" y="17601"/>
                    <a:pt x="26158" y="20514"/>
                  </a:cubicBezTo>
                  <a:cubicBezTo>
                    <a:pt x="29264" y="23428"/>
                    <a:pt x="30816" y="27374"/>
                    <a:pt x="30816" y="32351"/>
                  </a:cubicBezTo>
                  <a:cubicBezTo>
                    <a:pt x="30816" y="37477"/>
                    <a:pt x="29221" y="41462"/>
                    <a:pt x="26031" y="44313"/>
                  </a:cubicBezTo>
                  <a:cubicBezTo>
                    <a:pt x="22841" y="47140"/>
                    <a:pt x="18343" y="48549"/>
                    <a:pt x="12537" y="48549"/>
                  </a:cubicBezTo>
                  <a:cubicBezTo>
                    <a:pt x="10538" y="48549"/>
                    <a:pt x="8496" y="48384"/>
                    <a:pt x="6412" y="48045"/>
                  </a:cubicBezTo>
                  <a:cubicBezTo>
                    <a:pt x="4349" y="47707"/>
                    <a:pt x="2212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1" y="41856"/>
                    <a:pt x="5933" y="42368"/>
                  </a:cubicBezTo>
                  <a:cubicBezTo>
                    <a:pt x="7975" y="42879"/>
                    <a:pt x="10134" y="43131"/>
                    <a:pt x="12409" y="43131"/>
                  </a:cubicBezTo>
                  <a:cubicBezTo>
                    <a:pt x="16089" y="43131"/>
                    <a:pt x="19002" y="42163"/>
                    <a:pt x="21150" y="40226"/>
                  </a:cubicBezTo>
                  <a:cubicBezTo>
                    <a:pt x="23298" y="38296"/>
                    <a:pt x="24372" y="35666"/>
                    <a:pt x="24372" y="32351"/>
                  </a:cubicBezTo>
                  <a:cubicBezTo>
                    <a:pt x="24372" y="29035"/>
                    <a:pt x="23298" y="26405"/>
                    <a:pt x="21150" y="24468"/>
                  </a:cubicBezTo>
                  <a:cubicBezTo>
                    <a:pt x="19002" y="22530"/>
                    <a:pt x="16089" y="21562"/>
                    <a:pt x="12409" y="21562"/>
                  </a:cubicBezTo>
                  <a:cubicBezTo>
                    <a:pt x="10686" y="21562"/>
                    <a:pt x="8963" y="21751"/>
                    <a:pt x="7241" y="22137"/>
                  </a:cubicBezTo>
                  <a:cubicBezTo>
                    <a:pt x="5539" y="22522"/>
                    <a:pt x="3796" y="23113"/>
                    <a:pt x="2010" y="23924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xmlns="" id="{52B409EF-EA25-80CD-5E35-6E1CDB6C85EB}"/>
                </a:ext>
              </a:extLst>
            </p:cNvPr>
            <p:cNvSpPr/>
            <p:nvPr/>
          </p:nvSpPr>
          <p:spPr>
            <a:xfrm>
              <a:off x="7664774" y="2445301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xmlns="" id="{EC6EE01C-08D5-C82B-5FAB-7D30FFB154B9}"/>
                </a:ext>
              </a:extLst>
            </p:cNvPr>
            <p:cNvSpPr/>
            <p:nvPr/>
          </p:nvSpPr>
          <p:spPr>
            <a:xfrm>
              <a:off x="7719772" y="2420865"/>
              <a:ext cx="28359" cy="47627"/>
            </a:xfrm>
            <a:custGeom>
              <a:avLst/>
              <a:gdLst>
                <a:gd name="connsiteX0" fmla="*/ 925 w 28359"/>
                <a:gd name="connsiteY0" fmla="*/ 42202 h 47627"/>
                <a:gd name="connsiteX1" fmla="*/ 11452 w 28359"/>
                <a:gd name="connsiteY1" fmla="*/ 42202 h 47627"/>
                <a:gd name="connsiteX2" fmla="*/ 11452 w 28359"/>
                <a:gd name="connsiteY2" fmla="*/ 5867 h 47627"/>
                <a:gd name="connsiteX3" fmla="*/ 0 w 28359"/>
                <a:gd name="connsiteY3" fmla="*/ 8166 h 47627"/>
                <a:gd name="connsiteX4" fmla="*/ 0 w 28359"/>
                <a:gd name="connsiteY4" fmla="*/ 2300 h 47627"/>
                <a:gd name="connsiteX5" fmla="*/ 11388 w 28359"/>
                <a:gd name="connsiteY5" fmla="*/ 0 h 47627"/>
                <a:gd name="connsiteX6" fmla="*/ 17832 w 28359"/>
                <a:gd name="connsiteY6" fmla="*/ 0 h 47627"/>
                <a:gd name="connsiteX7" fmla="*/ 17832 w 28359"/>
                <a:gd name="connsiteY7" fmla="*/ 42202 h 47627"/>
                <a:gd name="connsiteX8" fmla="*/ 28359 w 28359"/>
                <a:gd name="connsiteY8" fmla="*/ 42202 h 47627"/>
                <a:gd name="connsiteX9" fmla="*/ 28359 w 28359"/>
                <a:gd name="connsiteY9" fmla="*/ 47628 h 47627"/>
                <a:gd name="connsiteX10" fmla="*/ 925 w 28359"/>
                <a:gd name="connsiteY10" fmla="*/ 47628 h 47627"/>
                <a:gd name="connsiteX11" fmla="*/ 925 w 28359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7">
                  <a:moveTo>
                    <a:pt x="925" y="42202"/>
                  </a:moveTo>
                  <a:lnTo>
                    <a:pt x="11452" y="42202"/>
                  </a:lnTo>
                  <a:lnTo>
                    <a:pt x="11452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2"/>
                  </a:lnTo>
                  <a:lnTo>
                    <a:pt x="28359" y="42202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77" name="Freeform 276">
              <a:extLst>
                <a:ext uri="{FF2B5EF4-FFF2-40B4-BE49-F238E27FC236}">
                  <a16:creationId xmlns:a16="http://schemas.microsoft.com/office/drawing/2014/main" xmlns="" id="{E6A1B378-F415-70CD-71E2-167C2C9EFC0D}"/>
                </a:ext>
              </a:extLst>
            </p:cNvPr>
            <p:cNvSpPr/>
            <p:nvPr/>
          </p:nvSpPr>
          <p:spPr>
            <a:xfrm>
              <a:off x="7761147" y="2460389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78" name="Freeform 277">
              <a:extLst>
                <a:ext uri="{FF2B5EF4-FFF2-40B4-BE49-F238E27FC236}">
                  <a16:creationId xmlns:a16="http://schemas.microsoft.com/office/drawing/2014/main" xmlns="" id="{F13B70E9-2FD7-1AF7-9283-E5300F4EB039}"/>
                </a:ext>
              </a:extLst>
            </p:cNvPr>
            <p:cNvSpPr/>
            <p:nvPr/>
          </p:nvSpPr>
          <p:spPr>
            <a:xfrm>
              <a:off x="7779234" y="2420006"/>
              <a:ext cx="32922" cy="49407"/>
            </a:xfrm>
            <a:custGeom>
              <a:avLst/>
              <a:gdLst>
                <a:gd name="connsiteX0" fmla="*/ 16461 w 32922"/>
                <a:gd name="connsiteY0" fmla="*/ 5103 h 49407"/>
                <a:gd name="connsiteX1" fmla="*/ 8965 w 32922"/>
                <a:gd name="connsiteY1" fmla="*/ 10017 h 49407"/>
                <a:gd name="connsiteX2" fmla="*/ 6476 w 32922"/>
                <a:gd name="connsiteY2" fmla="*/ 24720 h 49407"/>
                <a:gd name="connsiteX3" fmla="*/ 8965 w 32922"/>
                <a:gd name="connsiteY3" fmla="*/ 39430 h 49407"/>
                <a:gd name="connsiteX4" fmla="*/ 16461 w 32922"/>
                <a:gd name="connsiteY4" fmla="*/ 44305 h 49407"/>
                <a:gd name="connsiteX5" fmla="*/ 23958 w 32922"/>
                <a:gd name="connsiteY5" fmla="*/ 39430 h 49407"/>
                <a:gd name="connsiteX6" fmla="*/ 26478 w 32922"/>
                <a:gd name="connsiteY6" fmla="*/ 24720 h 49407"/>
                <a:gd name="connsiteX7" fmla="*/ 23958 w 32922"/>
                <a:gd name="connsiteY7" fmla="*/ 10017 h 49407"/>
                <a:gd name="connsiteX8" fmla="*/ 16461 w 32922"/>
                <a:gd name="connsiteY8" fmla="*/ 5103 h 49407"/>
                <a:gd name="connsiteX9" fmla="*/ 16461 w 32922"/>
                <a:gd name="connsiteY9" fmla="*/ 0 h 49407"/>
                <a:gd name="connsiteX10" fmla="*/ 28679 w 32922"/>
                <a:gd name="connsiteY10" fmla="*/ 6347 h 49407"/>
                <a:gd name="connsiteX11" fmla="*/ 32922 w 32922"/>
                <a:gd name="connsiteY11" fmla="*/ 24720 h 49407"/>
                <a:gd name="connsiteX12" fmla="*/ 28679 w 32922"/>
                <a:gd name="connsiteY12" fmla="*/ 43092 h 49407"/>
                <a:gd name="connsiteX13" fmla="*/ 16461 w 32922"/>
                <a:gd name="connsiteY13" fmla="*/ 49408 h 49407"/>
                <a:gd name="connsiteX14" fmla="*/ 4212 w 32922"/>
                <a:gd name="connsiteY14" fmla="*/ 43092 h 49407"/>
                <a:gd name="connsiteX15" fmla="*/ 0 w 32922"/>
                <a:gd name="connsiteY15" fmla="*/ 24720 h 49407"/>
                <a:gd name="connsiteX16" fmla="*/ 4212 w 32922"/>
                <a:gd name="connsiteY16" fmla="*/ 6347 h 49407"/>
                <a:gd name="connsiteX17" fmla="*/ 16461 w 32922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2" h="49407">
                  <a:moveTo>
                    <a:pt x="16461" y="5103"/>
                  </a:moveTo>
                  <a:cubicBezTo>
                    <a:pt x="13143" y="5103"/>
                    <a:pt x="10645" y="6741"/>
                    <a:pt x="8965" y="10017"/>
                  </a:cubicBezTo>
                  <a:cubicBezTo>
                    <a:pt x="7306" y="13269"/>
                    <a:pt x="6476" y="18168"/>
                    <a:pt x="6476" y="24720"/>
                  </a:cubicBezTo>
                  <a:cubicBezTo>
                    <a:pt x="6476" y="31248"/>
                    <a:pt x="7306" y="36154"/>
                    <a:pt x="8965" y="39430"/>
                  </a:cubicBezTo>
                  <a:cubicBezTo>
                    <a:pt x="10645" y="42682"/>
                    <a:pt x="13143" y="44305"/>
                    <a:pt x="16461" y="44305"/>
                  </a:cubicBezTo>
                  <a:cubicBezTo>
                    <a:pt x="19800" y="44305"/>
                    <a:pt x="22299" y="42682"/>
                    <a:pt x="23958" y="39430"/>
                  </a:cubicBezTo>
                  <a:cubicBezTo>
                    <a:pt x="25638" y="36154"/>
                    <a:pt x="26478" y="31248"/>
                    <a:pt x="26478" y="24720"/>
                  </a:cubicBezTo>
                  <a:cubicBezTo>
                    <a:pt x="26478" y="18168"/>
                    <a:pt x="25638" y="13269"/>
                    <a:pt x="23958" y="10017"/>
                  </a:cubicBezTo>
                  <a:cubicBezTo>
                    <a:pt x="22299" y="6741"/>
                    <a:pt x="19800" y="5103"/>
                    <a:pt x="16461" y="5103"/>
                  </a:cubicBezTo>
                  <a:moveTo>
                    <a:pt x="16461" y="0"/>
                  </a:moveTo>
                  <a:cubicBezTo>
                    <a:pt x="21800" y="0"/>
                    <a:pt x="25872" y="2118"/>
                    <a:pt x="28679" y="6347"/>
                  </a:cubicBezTo>
                  <a:cubicBezTo>
                    <a:pt x="31508" y="10560"/>
                    <a:pt x="32922" y="16679"/>
                    <a:pt x="32922" y="24720"/>
                  </a:cubicBezTo>
                  <a:cubicBezTo>
                    <a:pt x="32922" y="32736"/>
                    <a:pt x="31508" y="38863"/>
                    <a:pt x="28679" y="43092"/>
                  </a:cubicBezTo>
                  <a:cubicBezTo>
                    <a:pt x="25872" y="47305"/>
                    <a:pt x="21800" y="49408"/>
                    <a:pt x="16461" y="49408"/>
                  </a:cubicBezTo>
                  <a:cubicBezTo>
                    <a:pt x="11123" y="49408"/>
                    <a:pt x="7039" y="47305"/>
                    <a:pt x="4212" y="43092"/>
                  </a:cubicBezTo>
                  <a:cubicBezTo>
                    <a:pt x="1404" y="38863"/>
                    <a:pt x="0" y="32736"/>
                    <a:pt x="0" y="24720"/>
                  </a:cubicBezTo>
                  <a:cubicBezTo>
                    <a:pt x="0" y="16679"/>
                    <a:pt x="1404" y="10560"/>
                    <a:pt x="4212" y="6347"/>
                  </a:cubicBezTo>
                  <a:cubicBezTo>
                    <a:pt x="7039" y="2118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79" name="Freeform 278">
              <a:extLst>
                <a:ext uri="{FF2B5EF4-FFF2-40B4-BE49-F238E27FC236}">
                  <a16:creationId xmlns:a16="http://schemas.microsoft.com/office/drawing/2014/main" xmlns="" id="{6C49A6A3-7699-4313-2798-C53D3ECCDA0B}"/>
                </a:ext>
              </a:extLst>
            </p:cNvPr>
            <p:cNvSpPr/>
            <p:nvPr/>
          </p:nvSpPr>
          <p:spPr>
            <a:xfrm>
              <a:off x="7912250" y="2445301"/>
              <a:ext cx="40899" cy="5425"/>
            </a:xfrm>
            <a:custGeom>
              <a:avLst/>
              <a:gdLst>
                <a:gd name="connsiteX0" fmla="*/ 0 w 40899"/>
                <a:gd name="connsiteY0" fmla="*/ 0 h 5425"/>
                <a:gd name="connsiteX1" fmla="*/ 40900 w 40899"/>
                <a:gd name="connsiteY1" fmla="*/ 0 h 5425"/>
                <a:gd name="connsiteX2" fmla="*/ 40900 w 40899"/>
                <a:gd name="connsiteY2" fmla="*/ 5426 h 5425"/>
                <a:gd name="connsiteX3" fmla="*/ 0 w 40899"/>
                <a:gd name="connsiteY3" fmla="*/ 5426 h 5425"/>
                <a:gd name="connsiteX4" fmla="*/ 0 w 40899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9" h="5425">
                  <a:moveTo>
                    <a:pt x="0" y="0"/>
                  </a:moveTo>
                  <a:lnTo>
                    <a:pt x="40900" y="0"/>
                  </a:lnTo>
                  <a:lnTo>
                    <a:pt x="40900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80" name="Freeform 279">
              <a:extLst>
                <a:ext uri="{FF2B5EF4-FFF2-40B4-BE49-F238E27FC236}">
                  <a16:creationId xmlns:a16="http://schemas.microsoft.com/office/drawing/2014/main" xmlns="" id="{AF93B5E1-FC39-13D5-FDB2-13658F0A6EBE}"/>
                </a:ext>
              </a:extLst>
            </p:cNvPr>
            <p:cNvSpPr/>
            <p:nvPr/>
          </p:nvSpPr>
          <p:spPr>
            <a:xfrm>
              <a:off x="7964380" y="2420006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73 w 32917"/>
                <a:gd name="connsiteY10" fmla="*/ 6347 h 49407"/>
                <a:gd name="connsiteX11" fmla="*/ 32918 w 32917"/>
                <a:gd name="connsiteY11" fmla="*/ 24720 h 49407"/>
                <a:gd name="connsiteX12" fmla="*/ 28673 w 32917"/>
                <a:gd name="connsiteY12" fmla="*/ 43092 h 49407"/>
                <a:gd name="connsiteX13" fmla="*/ 16459 w 32917"/>
                <a:gd name="connsiteY13" fmla="*/ 49408 h 49407"/>
                <a:gd name="connsiteX14" fmla="*/ 4205 w 32917"/>
                <a:gd name="connsiteY14" fmla="*/ 43092 h 49407"/>
                <a:gd name="connsiteX15" fmla="*/ 0 w 32917"/>
                <a:gd name="connsiteY15" fmla="*/ 24720 h 49407"/>
                <a:gd name="connsiteX16" fmla="*/ 4205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73" y="6347"/>
                  </a:cubicBezTo>
                  <a:cubicBezTo>
                    <a:pt x="31500" y="10560"/>
                    <a:pt x="32918" y="16679"/>
                    <a:pt x="32918" y="24720"/>
                  </a:cubicBezTo>
                  <a:cubicBezTo>
                    <a:pt x="32918" y="32736"/>
                    <a:pt x="31500" y="38863"/>
                    <a:pt x="28673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32" y="47305"/>
                    <a:pt x="4205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05" y="6347"/>
                  </a:cubicBezTo>
                  <a:cubicBezTo>
                    <a:pt x="7032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xmlns="" id="{6D67FCE0-FB04-1C9F-AAF4-BA1AF922C046}"/>
                </a:ext>
              </a:extLst>
            </p:cNvPr>
            <p:cNvSpPr/>
            <p:nvPr/>
          </p:nvSpPr>
          <p:spPr>
            <a:xfrm>
              <a:off x="8008621" y="2460389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xmlns="" id="{F0CA9DC5-91F6-D38E-5F40-6E4A85BD4526}"/>
                </a:ext>
              </a:extLst>
            </p:cNvPr>
            <p:cNvSpPr/>
            <p:nvPr/>
          </p:nvSpPr>
          <p:spPr>
            <a:xfrm>
              <a:off x="8027443" y="2420865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11 w 30814"/>
                <a:gd name="connsiteY1" fmla="*/ 0 h 48549"/>
                <a:gd name="connsiteX2" fmla="*/ 27311 w 30814"/>
                <a:gd name="connsiteY2" fmla="*/ 5426 h 48549"/>
                <a:gd name="connsiteX3" fmla="*/ 7914 w 30814"/>
                <a:gd name="connsiteY3" fmla="*/ 5426 h 48549"/>
                <a:gd name="connsiteX4" fmla="*/ 7914 w 30814"/>
                <a:gd name="connsiteY4" fmla="*/ 17097 h 48549"/>
                <a:gd name="connsiteX5" fmla="*/ 10718 w 30814"/>
                <a:gd name="connsiteY5" fmla="*/ 16396 h 48549"/>
                <a:gd name="connsiteX6" fmla="*/ 13529 w 30814"/>
                <a:gd name="connsiteY6" fmla="*/ 16144 h 48549"/>
                <a:gd name="connsiteX7" fmla="*/ 26161 w 30814"/>
                <a:gd name="connsiteY7" fmla="*/ 20514 h 48549"/>
                <a:gd name="connsiteX8" fmla="*/ 30815 w 30814"/>
                <a:gd name="connsiteY8" fmla="*/ 32351 h 48549"/>
                <a:gd name="connsiteX9" fmla="*/ 26035 w 30814"/>
                <a:gd name="connsiteY9" fmla="*/ 44313 h 48549"/>
                <a:gd name="connsiteX10" fmla="*/ 12537 w 30814"/>
                <a:gd name="connsiteY10" fmla="*/ 48549 h 48549"/>
                <a:gd name="connsiteX11" fmla="*/ 6410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8 w 30814"/>
                <a:gd name="connsiteY14" fmla="*/ 42368 h 48549"/>
                <a:gd name="connsiteX15" fmla="*/ 12411 w 30814"/>
                <a:gd name="connsiteY15" fmla="*/ 43131 h 48549"/>
                <a:gd name="connsiteX16" fmla="*/ 21152 w 30814"/>
                <a:gd name="connsiteY16" fmla="*/ 40226 h 48549"/>
                <a:gd name="connsiteX17" fmla="*/ 24373 w 30814"/>
                <a:gd name="connsiteY17" fmla="*/ 32351 h 48549"/>
                <a:gd name="connsiteX18" fmla="*/ 21152 w 30814"/>
                <a:gd name="connsiteY18" fmla="*/ 24468 h 48549"/>
                <a:gd name="connsiteX19" fmla="*/ 12411 w 30814"/>
                <a:gd name="connsiteY19" fmla="*/ 21562 h 48549"/>
                <a:gd name="connsiteX20" fmla="*/ 7245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11" y="0"/>
                  </a:lnTo>
                  <a:lnTo>
                    <a:pt x="27311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2" y="16782"/>
                    <a:pt x="9781" y="16545"/>
                    <a:pt x="10718" y="16396"/>
                  </a:cubicBezTo>
                  <a:cubicBezTo>
                    <a:pt x="11655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64" y="23428"/>
                    <a:pt x="30815" y="27374"/>
                    <a:pt x="30815" y="32351"/>
                  </a:cubicBezTo>
                  <a:cubicBezTo>
                    <a:pt x="30815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37" y="48549"/>
                    <a:pt x="8497" y="48384"/>
                    <a:pt x="6410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xmlns="" id="{1E901649-B3C1-DB0B-2C47-623FE50845BC}"/>
                </a:ext>
              </a:extLst>
            </p:cNvPr>
            <p:cNvSpPr/>
            <p:nvPr/>
          </p:nvSpPr>
          <p:spPr>
            <a:xfrm>
              <a:off x="8184415" y="2420006"/>
              <a:ext cx="32925" cy="49407"/>
            </a:xfrm>
            <a:custGeom>
              <a:avLst/>
              <a:gdLst>
                <a:gd name="connsiteX0" fmla="*/ 16467 w 32925"/>
                <a:gd name="connsiteY0" fmla="*/ 5103 h 49407"/>
                <a:gd name="connsiteX1" fmla="*/ 8970 w 32925"/>
                <a:gd name="connsiteY1" fmla="*/ 10017 h 49407"/>
                <a:gd name="connsiteX2" fmla="*/ 6481 w 32925"/>
                <a:gd name="connsiteY2" fmla="*/ 24720 h 49407"/>
                <a:gd name="connsiteX3" fmla="*/ 8970 w 32925"/>
                <a:gd name="connsiteY3" fmla="*/ 39430 h 49407"/>
                <a:gd name="connsiteX4" fmla="*/ 16467 w 32925"/>
                <a:gd name="connsiteY4" fmla="*/ 44305 h 49407"/>
                <a:gd name="connsiteX5" fmla="*/ 23964 w 32925"/>
                <a:gd name="connsiteY5" fmla="*/ 39430 h 49407"/>
                <a:gd name="connsiteX6" fmla="*/ 26484 w 32925"/>
                <a:gd name="connsiteY6" fmla="*/ 24720 h 49407"/>
                <a:gd name="connsiteX7" fmla="*/ 23964 w 32925"/>
                <a:gd name="connsiteY7" fmla="*/ 10017 h 49407"/>
                <a:gd name="connsiteX8" fmla="*/ 16467 w 32925"/>
                <a:gd name="connsiteY8" fmla="*/ 5103 h 49407"/>
                <a:gd name="connsiteX9" fmla="*/ 16467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67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67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67" y="5103"/>
                  </a:moveTo>
                  <a:cubicBezTo>
                    <a:pt x="13151" y="5103"/>
                    <a:pt x="10647" y="6741"/>
                    <a:pt x="8970" y="10017"/>
                  </a:cubicBezTo>
                  <a:cubicBezTo>
                    <a:pt x="7308" y="13269"/>
                    <a:pt x="6481" y="18168"/>
                    <a:pt x="6481" y="24720"/>
                  </a:cubicBezTo>
                  <a:cubicBezTo>
                    <a:pt x="6481" y="31248"/>
                    <a:pt x="7308" y="36154"/>
                    <a:pt x="8970" y="39430"/>
                  </a:cubicBezTo>
                  <a:cubicBezTo>
                    <a:pt x="10647" y="42682"/>
                    <a:pt x="13151" y="44305"/>
                    <a:pt x="16467" y="44305"/>
                  </a:cubicBezTo>
                  <a:cubicBezTo>
                    <a:pt x="19806" y="44305"/>
                    <a:pt x="22302" y="42682"/>
                    <a:pt x="23964" y="39430"/>
                  </a:cubicBezTo>
                  <a:cubicBezTo>
                    <a:pt x="25641" y="36154"/>
                    <a:pt x="26484" y="31248"/>
                    <a:pt x="26484" y="24720"/>
                  </a:cubicBezTo>
                  <a:cubicBezTo>
                    <a:pt x="26484" y="18168"/>
                    <a:pt x="25641" y="13269"/>
                    <a:pt x="23964" y="10017"/>
                  </a:cubicBezTo>
                  <a:cubicBezTo>
                    <a:pt x="22302" y="6741"/>
                    <a:pt x="19806" y="5103"/>
                    <a:pt x="16467" y="5103"/>
                  </a:cubicBezTo>
                  <a:moveTo>
                    <a:pt x="16467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67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67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xmlns="" id="{132AEF47-3C28-5532-60B8-A75BB2960F24}"/>
                </a:ext>
              </a:extLst>
            </p:cNvPr>
            <p:cNvSpPr/>
            <p:nvPr/>
          </p:nvSpPr>
          <p:spPr>
            <a:xfrm>
              <a:off x="8228665" y="2460389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xmlns="" id="{6E861CAE-C3D2-3880-E5F4-22E2CCBC2431}"/>
                </a:ext>
              </a:extLst>
            </p:cNvPr>
            <p:cNvSpPr/>
            <p:nvPr/>
          </p:nvSpPr>
          <p:spPr>
            <a:xfrm>
              <a:off x="8246754" y="2420006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81 w 32917"/>
                <a:gd name="connsiteY10" fmla="*/ 6347 h 49407"/>
                <a:gd name="connsiteX11" fmla="*/ 32917 w 32917"/>
                <a:gd name="connsiteY11" fmla="*/ 24720 h 49407"/>
                <a:gd name="connsiteX12" fmla="*/ 28681 w 32917"/>
                <a:gd name="connsiteY12" fmla="*/ 43092 h 49407"/>
                <a:gd name="connsiteX13" fmla="*/ 16459 w 32917"/>
                <a:gd name="connsiteY13" fmla="*/ 49408 h 49407"/>
                <a:gd name="connsiteX14" fmla="*/ 4213 w 32917"/>
                <a:gd name="connsiteY14" fmla="*/ 43092 h 49407"/>
                <a:gd name="connsiteX15" fmla="*/ 0 w 32917"/>
                <a:gd name="connsiteY15" fmla="*/ 24720 h 49407"/>
                <a:gd name="connsiteX16" fmla="*/ 4213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17" y="16679"/>
                    <a:pt x="32917" y="24720"/>
                  </a:cubicBezTo>
                  <a:cubicBezTo>
                    <a:pt x="32917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xmlns="" id="{CDE04E41-D0C5-6815-26CB-E2FB2D87FB83}"/>
                </a:ext>
              </a:extLst>
            </p:cNvPr>
            <p:cNvSpPr/>
            <p:nvPr/>
          </p:nvSpPr>
          <p:spPr>
            <a:xfrm>
              <a:off x="8431895" y="2420006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81 w 32917"/>
                <a:gd name="connsiteY10" fmla="*/ 6347 h 49407"/>
                <a:gd name="connsiteX11" fmla="*/ 32917 w 32917"/>
                <a:gd name="connsiteY11" fmla="*/ 24720 h 49407"/>
                <a:gd name="connsiteX12" fmla="*/ 28681 w 32917"/>
                <a:gd name="connsiteY12" fmla="*/ 43092 h 49407"/>
                <a:gd name="connsiteX13" fmla="*/ 16459 w 32917"/>
                <a:gd name="connsiteY13" fmla="*/ 49408 h 49407"/>
                <a:gd name="connsiteX14" fmla="*/ 4213 w 32917"/>
                <a:gd name="connsiteY14" fmla="*/ 43092 h 49407"/>
                <a:gd name="connsiteX15" fmla="*/ 0 w 32917"/>
                <a:gd name="connsiteY15" fmla="*/ 24720 h 49407"/>
                <a:gd name="connsiteX16" fmla="*/ 4213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17" y="16679"/>
                    <a:pt x="32917" y="24720"/>
                  </a:cubicBezTo>
                  <a:cubicBezTo>
                    <a:pt x="32917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xmlns="" id="{6EB42191-D7EA-8158-C39A-09DC1DDEAAF4}"/>
                </a:ext>
              </a:extLst>
            </p:cNvPr>
            <p:cNvSpPr/>
            <p:nvPr/>
          </p:nvSpPr>
          <p:spPr>
            <a:xfrm>
              <a:off x="8476144" y="2460389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xmlns="" id="{9E323A62-EB57-2047-D20D-3D895278E82D}"/>
                </a:ext>
              </a:extLst>
            </p:cNvPr>
            <p:cNvSpPr/>
            <p:nvPr/>
          </p:nvSpPr>
          <p:spPr>
            <a:xfrm>
              <a:off x="8494966" y="2420865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03 w 30814"/>
                <a:gd name="connsiteY1" fmla="*/ 0 h 48549"/>
                <a:gd name="connsiteX2" fmla="*/ 27303 w 30814"/>
                <a:gd name="connsiteY2" fmla="*/ 5426 h 48549"/>
                <a:gd name="connsiteX3" fmla="*/ 7907 w 30814"/>
                <a:gd name="connsiteY3" fmla="*/ 5426 h 48549"/>
                <a:gd name="connsiteX4" fmla="*/ 7907 w 30814"/>
                <a:gd name="connsiteY4" fmla="*/ 17097 h 48549"/>
                <a:gd name="connsiteX5" fmla="*/ 10718 w 30814"/>
                <a:gd name="connsiteY5" fmla="*/ 16396 h 48549"/>
                <a:gd name="connsiteX6" fmla="*/ 13521 w 30814"/>
                <a:gd name="connsiteY6" fmla="*/ 16144 h 48549"/>
                <a:gd name="connsiteX7" fmla="*/ 26153 w 30814"/>
                <a:gd name="connsiteY7" fmla="*/ 20514 h 48549"/>
                <a:gd name="connsiteX8" fmla="*/ 30815 w 30814"/>
                <a:gd name="connsiteY8" fmla="*/ 32351 h 48549"/>
                <a:gd name="connsiteX9" fmla="*/ 26027 w 30814"/>
                <a:gd name="connsiteY9" fmla="*/ 44313 h 48549"/>
                <a:gd name="connsiteX10" fmla="*/ 12537 w 30814"/>
                <a:gd name="connsiteY10" fmla="*/ 48549 h 48549"/>
                <a:gd name="connsiteX11" fmla="*/ 6410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0 w 30814"/>
                <a:gd name="connsiteY14" fmla="*/ 42368 h 48549"/>
                <a:gd name="connsiteX15" fmla="*/ 12403 w 30814"/>
                <a:gd name="connsiteY15" fmla="*/ 43131 h 48549"/>
                <a:gd name="connsiteX16" fmla="*/ 21144 w 30814"/>
                <a:gd name="connsiteY16" fmla="*/ 40226 h 48549"/>
                <a:gd name="connsiteX17" fmla="*/ 24365 w 30814"/>
                <a:gd name="connsiteY17" fmla="*/ 32351 h 48549"/>
                <a:gd name="connsiteX18" fmla="*/ 21144 w 30814"/>
                <a:gd name="connsiteY18" fmla="*/ 24468 h 48549"/>
                <a:gd name="connsiteX19" fmla="*/ 12403 w 30814"/>
                <a:gd name="connsiteY19" fmla="*/ 21562 h 48549"/>
                <a:gd name="connsiteX20" fmla="*/ 7237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03" y="0"/>
                  </a:lnTo>
                  <a:lnTo>
                    <a:pt x="27303" y="5426"/>
                  </a:lnTo>
                  <a:lnTo>
                    <a:pt x="7907" y="5426"/>
                  </a:lnTo>
                  <a:lnTo>
                    <a:pt x="7907" y="17097"/>
                  </a:lnTo>
                  <a:cubicBezTo>
                    <a:pt x="8844" y="16782"/>
                    <a:pt x="9781" y="16545"/>
                    <a:pt x="10718" y="16396"/>
                  </a:cubicBezTo>
                  <a:cubicBezTo>
                    <a:pt x="11655" y="16230"/>
                    <a:pt x="12584" y="16144"/>
                    <a:pt x="13521" y="16144"/>
                  </a:cubicBezTo>
                  <a:cubicBezTo>
                    <a:pt x="18837" y="16144"/>
                    <a:pt x="23050" y="17601"/>
                    <a:pt x="26153" y="20514"/>
                  </a:cubicBezTo>
                  <a:cubicBezTo>
                    <a:pt x="29264" y="23428"/>
                    <a:pt x="30815" y="27374"/>
                    <a:pt x="30815" y="32351"/>
                  </a:cubicBezTo>
                  <a:cubicBezTo>
                    <a:pt x="30815" y="37477"/>
                    <a:pt x="29216" y="41462"/>
                    <a:pt x="26027" y="44313"/>
                  </a:cubicBezTo>
                  <a:cubicBezTo>
                    <a:pt x="22838" y="47140"/>
                    <a:pt x="18341" y="48549"/>
                    <a:pt x="12537" y="48549"/>
                  </a:cubicBezTo>
                  <a:cubicBezTo>
                    <a:pt x="10537" y="48549"/>
                    <a:pt x="8497" y="48384"/>
                    <a:pt x="6410" y="48045"/>
                  </a:cubicBezTo>
                  <a:cubicBezTo>
                    <a:pt x="4347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0" y="41856"/>
                    <a:pt x="5930" y="42368"/>
                  </a:cubicBezTo>
                  <a:cubicBezTo>
                    <a:pt x="7969" y="42879"/>
                    <a:pt x="10127" y="43131"/>
                    <a:pt x="12403" y="43131"/>
                  </a:cubicBezTo>
                  <a:cubicBezTo>
                    <a:pt x="16081" y="43131"/>
                    <a:pt x="18994" y="42163"/>
                    <a:pt x="21144" y="40226"/>
                  </a:cubicBezTo>
                  <a:cubicBezTo>
                    <a:pt x="23294" y="38296"/>
                    <a:pt x="24365" y="35666"/>
                    <a:pt x="24365" y="32351"/>
                  </a:cubicBezTo>
                  <a:cubicBezTo>
                    <a:pt x="24365" y="29035"/>
                    <a:pt x="23294" y="26405"/>
                    <a:pt x="21144" y="24468"/>
                  </a:cubicBezTo>
                  <a:cubicBezTo>
                    <a:pt x="18994" y="22530"/>
                    <a:pt x="16081" y="21562"/>
                    <a:pt x="12403" y="21562"/>
                  </a:cubicBezTo>
                  <a:cubicBezTo>
                    <a:pt x="10679" y="21562"/>
                    <a:pt x="8962" y="21751"/>
                    <a:pt x="7237" y="22137"/>
                  </a:cubicBezTo>
                  <a:cubicBezTo>
                    <a:pt x="5536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xmlns="" id="{3D8D6F8F-DF3C-FAE4-C359-BF4A155D9116}"/>
                </a:ext>
              </a:extLst>
            </p:cNvPr>
            <p:cNvSpPr/>
            <p:nvPr/>
          </p:nvSpPr>
          <p:spPr>
            <a:xfrm>
              <a:off x="8679438" y="2420865"/>
              <a:ext cx="28357" cy="47627"/>
            </a:xfrm>
            <a:custGeom>
              <a:avLst/>
              <a:gdLst>
                <a:gd name="connsiteX0" fmla="*/ 921 w 28357"/>
                <a:gd name="connsiteY0" fmla="*/ 42202 h 47627"/>
                <a:gd name="connsiteX1" fmla="*/ 11450 w 28357"/>
                <a:gd name="connsiteY1" fmla="*/ 42202 h 47627"/>
                <a:gd name="connsiteX2" fmla="*/ 11450 w 28357"/>
                <a:gd name="connsiteY2" fmla="*/ 5867 h 47627"/>
                <a:gd name="connsiteX3" fmla="*/ 0 w 28357"/>
                <a:gd name="connsiteY3" fmla="*/ 8166 h 47627"/>
                <a:gd name="connsiteX4" fmla="*/ 0 w 28357"/>
                <a:gd name="connsiteY4" fmla="*/ 2300 h 47627"/>
                <a:gd name="connsiteX5" fmla="*/ 11387 w 28357"/>
                <a:gd name="connsiteY5" fmla="*/ 0 h 47627"/>
                <a:gd name="connsiteX6" fmla="*/ 17829 w 28357"/>
                <a:gd name="connsiteY6" fmla="*/ 0 h 47627"/>
                <a:gd name="connsiteX7" fmla="*/ 17829 w 28357"/>
                <a:gd name="connsiteY7" fmla="*/ 42202 h 47627"/>
                <a:gd name="connsiteX8" fmla="*/ 28358 w 28357"/>
                <a:gd name="connsiteY8" fmla="*/ 42202 h 47627"/>
                <a:gd name="connsiteX9" fmla="*/ 28358 w 28357"/>
                <a:gd name="connsiteY9" fmla="*/ 47628 h 47627"/>
                <a:gd name="connsiteX10" fmla="*/ 921 w 28357"/>
                <a:gd name="connsiteY10" fmla="*/ 47628 h 47627"/>
                <a:gd name="connsiteX11" fmla="*/ 921 w 28357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7" h="47627">
                  <a:moveTo>
                    <a:pt x="921" y="42202"/>
                  </a:moveTo>
                  <a:lnTo>
                    <a:pt x="11450" y="42202"/>
                  </a:lnTo>
                  <a:lnTo>
                    <a:pt x="11450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29" y="0"/>
                  </a:lnTo>
                  <a:lnTo>
                    <a:pt x="17829" y="42202"/>
                  </a:lnTo>
                  <a:lnTo>
                    <a:pt x="28358" y="42202"/>
                  </a:lnTo>
                  <a:lnTo>
                    <a:pt x="28358" y="47628"/>
                  </a:lnTo>
                  <a:lnTo>
                    <a:pt x="921" y="47628"/>
                  </a:lnTo>
                  <a:lnTo>
                    <a:pt x="921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xmlns="" id="{7201F992-DB8D-6571-FBC2-A21E8A89E345}"/>
                </a:ext>
              </a:extLst>
            </p:cNvPr>
            <p:cNvSpPr/>
            <p:nvPr/>
          </p:nvSpPr>
          <p:spPr>
            <a:xfrm>
              <a:off x="8720813" y="2460389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xmlns="" id="{BD1798C9-55BD-02FA-8435-CCAC3B880B19}"/>
                </a:ext>
              </a:extLst>
            </p:cNvPr>
            <p:cNvSpPr/>
            <p:nvPr/>
          </p:nvSpPr>
          <p:spPr>
            <a:xfrm>
              <a:off x="8738894" y="2420006"/>
              <a:ext cx="32925" cy="49407"/>
            </a:xfrm>
            <a:custGeom>
              <a:avLst/>
              <a:gdLst>
                <a:gd name="connsiteX0" fmla="*/ 16467 w 32925"/>
                <a:gd name="connsiteY0" fmla="*/ 5103 h 49407"/>
                <a:gd name="connsiteX1" fmla="*/ 8970 w 32925"/>
                <a:gd name="connsiteY1" fmla="*/ 10017 h 49407"/>
                <a:gd name="connsiteX2" fmla="*/ 6481 w 32925"/>
                <a:gd name="connsiteY2" fmla="*/ 24720 h 49407"/>
                <a:gd name="connsiteX3" fmla="*/ 8970 w 32925"/>
                <a:gd name="connsiteY3" fmla="*/ 39430 h 49407"/>
                <a:gd name="connsiteX4" fmla="*/ 16467 w 32925"/>
                <a:gd name="connsiteY4" fmla="*/ 44305 h 49407"/>
                <a:gd name="connsiteX5" fmla="*/ 23964 w 32925"/>
                <a:gd name="connsiteY5" fmla="*/ 39430 h 49407"/>
                <a:gd name="connsiteX6" fmla="*/ 26484 w 32925"/>
                <a:gd name="connsiteY6" fmla="*/ 24720 h 49407"/>
                <a:gd name="connsiteX7" fmla="*/ 23964 w 32925"/>
                <a:gd name="connsiteY7" fmla="*/ 10017 h 49407"/>
                <a:gd name="connsiteX8" fmla="*/ 16467 w 32925"/>
                <a:gd name="connsiteY8" fmla="*/ 5103 h 49407"/>
                <a:gd name="connsiteX9" fmla="*/ 16467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67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67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67" y="5103"/>
                  </a:moveTo>
                  <a:cubicBezTo>
                    <a:pt x="13151" y="5103"/>
                    <a:pt x="10647" y="6741"/>
                    <a:pt x="8970" y="10017"/>
                  </a:cubicBezTo>
                  <a:cubicBezTo>
                    <a:pt x="7308" y="13269"/>
                    <a:pt x="6481" y="18168"/>
                    <a:pt x="6481" y="24720"/>
                  </a:cubicBezTo>
                  <a:cubicBezTo>
                    <a:pt x="6481" y="31248"/>
                    <a:pt x="7308" y="36154"/>
                    <a:pt x="8970" y="39430"/>
                  </a:cubicBezTo>
                  <a:cubicBezTo>
                    <a:pt x="10647" y="42682"/>
                    <a:pt x="13151" y="44305"/>
                    <a:pt x="16467" y="44305"/>
                  </a:cubicBezTo>
                  <a:cubicBezTo>
                    <a:pt x="19806" y="44305"/>
                    <a:pt x="22302" y="42682"/>
                    <a:pt x="23964" y="39430"/>
                  </a:cubicBezTo>
                  <a:cubicBezTo>
                    <a:pt x="25641" y="36154"/>
                    <a:pt x="26484" y="31248"/>
                    <a:pt x="26484" y="24720"/>
                  </a:cubicBezTo>
                  <a:cubicBezTo>
                    <a:pt x="26484" y="18168"/>
                    <a:pt x="25641" y="13269"/>
                    <a:pt x="23964" y="10017"/>
                  </a:cubicBezTo>
                  <a:cubicBezTo>
                    <a:pt x="22302" y="6741"/>
                    <a:pt x="19806" y="5103"/>
                    <a:pt x="16467" y="5103"/>
                  </a:cubicBezTo>
                  <a:moveTo>
                    <a:pt x="16467" y="0"/>
                  </a:moveTo>
                  <a:cubicBezTo>
                    <a:pt x="21806" y="0"/>
                    <a:pt x="25877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77" y="47305"/>
                    <a:pt x="21806" y="49408"/>
                    <a:pt x="16467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67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xmlns="" id="{BD32B0CB-2C13-442F-06E9-3A5E18E353A5}"/>
                </a:ext>
              </a:extLst>
            </p:cNvPr>
            <p:cNvSpPr/>
            <p:nvPr/>
          </p:nvSpPr>
          <p:spPr>
            <a:xfrm>
              <a:off x="8926909" y="2420865"/>
              <a:ext cx="28357" cy="47627"/>
            </a:xfrm>
            <a:custGeom>
              <a:avLst/>
              <a:gdLst>
                <a:gd name="connsiteX0" fmla="*/ 929 w 28357"/>
                <a:gd name="connsiteY0" fmla="*/ 42202 h 47627"/>
                <a:gd name="connsiteX1" fmla="*/ 11450 w 28357"/>
                <a:gd name="connsiteY1" fmla="*/ 42202 h 47627"/>
                <a:gd name="connsiteX2" fmla="*/ 11450 w 28357"/>
                <a:gd name="connsiteY2" fmla="*/ 5867 h 47627"/>
                <a:gd name="connsiteX3" fmla="*/ 0 w 28357"/>
                <a:gd name="connsiteY3" fmla="*/ 8166 h 47627"/>
                <a:gd name="connsiteX4" fmla="*/ 0 w 28357"/>
                <a:gd name="connsiteY4" fmla="*/ 2300 h 47627"/>
                <a:gd name="connsiteX5" fmla="*/ 11387 w 28357"/>
                <a:gd name="connsiteY5" fmla="*/ 0 h 47627"/>
                <a:gd name="connsiteX6" fmla="*/ 17837 w 28357"/>
                <a:gd name="connsiteY6" fmla="*/ 0 h 47627"/>
                <a:gd name="connsiteX7" fmla="*/ 17837 w 28357"/>
                <a:gd name="connsiteY7" fmla="*/ 42202 h 47627"/>
                <a:gd name="connsiteX8" fmla="*/ 28358 w 28357"/>
                <a:gd name="connsiteY8" fmla="*/ 42202 h 47627"/>
                <a:gd name="connsiteX9" fmla="*/ 28358 w 28357"/>
                <a:gd name="connsiteY9" fmla="*/ 47628 h 47627"/>
                <a:gd name="connsiteX10" fmla="*/ 929 w 28357"/>
                <a:gd name="connsiteY10" fmla="*/ 47628 h 47627"/>
                <a:gd name="connsiteX11" fmla="*/ 929 w 28357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7" h="47627">
                  <a:moveTo>
                    <a:pt x="929" y="42202"/>
                  </a:moveTo>
                  <a:lnTo>
                    <a:pt x="11450" y="42202"/>
                  </a:lnTo>
                  <a:lnTo>
                    <a:pt x="11450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37" y="0"/>
                  </a:lnTo>
                  <a:lnTo>
                    <a:pt x="17837" y="42202"/>
                  </a:lnTo>
                  <a:lnTo>
                    <a:pt x="28358" y="42202"/>
                  </a:lnTo>
                  <a:lnTo>
                    <a:pt x="28358" y="47628"/>
                  </a:lnTo>
                  <a:lnTo>
                    <a:pt x="929" y="47628"/>
                  </a:lnTo>
                  <a:lnTo>
                    <a:pt x="929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xmlns="" id="{CED25355-CE18-C5D7-1E5A-35FF75480961}"/>
                </a:ext>
              </a:extLst>
            </p:cNvPr>
            <p:cNvSpPr/>
            <p:nvPr/>
          </p:nvSpPr>
          <p:spPr>
            <a:xfrm>
              <a:off x="8968285" y="2460389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94" name="Freeform 293">
              <a:extLst>
                <a:ext uri="{FF2B5EF4-FFF2-40B4-BE49-F238E27FC236}">
                  <a16:creationId xmlns:a16="http://schemas.microsoft.com/office/drawing/2014/main" xmlns="" id="{A017147D-AC54-5A7F-D7EF-6F57B52C1F0D}"/>
                </a:ext>
              </a:extLst>
            </p:cNvPr>
            <p:cNvSpPr/>
            <p:nvPr/>
          </p:nvSpPr>
          <p:spPr>
            <a:xfrm>
              <a:off x="8987106" y="2420865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11 w 30814"/>
                <a:gd name="connsiteY1" fmla="*/ 0 h 48549"/>
                <a:gd name="connsiteX2" fmla="*/ 27311 w 30814"/>
                <a:gd name="connsiteY2" fmla="*/ 5426 h 48549"/>
                <a:gd name="connsiteX3" fmla="*/ 7914 w 30814"/>
                <a:gd name="connsiteY3" fmla="*/ 5426 h 48549"/>
                <a:gd name="connsiteX4" fmla="*/ 7914 w 30814"/>
                <a:gd name="connsiteY4" fmla="*/ 17097 h 48549"/>
                <a:gd name="connsiteX5" fmla="*/ 10718 w 30814"/>
                <a:gd name="connsiteY5" fmla="*/ 16396 h 48549"/>
                <a:gd name="connsiteX6" fmla="*/ 13529 w 30814"/>
                <a:gd name="connsiteY6" fmla="*/ 16144 h 48549"/>
                <a:gd name="connsiteX7" fmla="*/ 26161 w 30814"/>
                <a:gd name="connsiteY7" fmla="*/ 20514 h 48549"/>
                <a:gd name="connsiteX8" fmla="*/ 30815 w 30814"/>
                <a:gd name="connsiteY8" fmla="*/ 32351 h 48549"/>
                <a:gd name="connsiteX9" fmla="*/ 26035 w 30814"/>
                <a:gd name="connsiteY9" fmla="*/ 44313 h 48549"/>
                <a:gd name="connsiteX10" fmla="*/ 12537 w 30814"/>
                <a:gd name="connsiteY10" fmla="*/ 48549 h 48549"/>
                <a:gd name="connsiteX11" fmla="*/ 6410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8 w 30814"/>
                <a:gd name="connsiteY14" fmla="*/ 42368 h 48549"/>
                <a:gd name="connsiteX15" fmla="*/ 12411 w 30814"/>
                <a:gd name="connsiteY15" fmla="*/ 43131 h 48549"/>
                <a:gd name="connsiteX16" fmla="*/ 21152 w 30814"/>
                <a:gd name="connsiteY16" fmla="*/ 40226 h 48549"/>
                <a:gd name="connsiteX17" fmla="*/ 24373 w 30814"/>
                <a:gd name="connsiteY17" fmla="*/ 32351 h 48549"/>
                <a:gd name="connsiteX18" fmla="*/ 21152 w 30814"/>
                <a:gd name="connsiteY18" fmla="*/ 24468 h 48549"/>
                <a:gd name="connsiteX19" fmla="*/ 12411 w 30814"/>
                <a:gd name="connsiteY19" fmla="*/ 21562 h 48549"/>
                <a:gd name="connsiteX20" fmla="*/ 7245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11" y="0"/>
                  </a:lnTo>
                  <a:lnTo>
                    <a:pt x="27311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1" y="16545"/>
                    <a:pt x="10718" y="16396"/>
                  </a:cubicBezTo>
                  <a:cubicBezTo>
                    <a:pt x="11655" y="16230"/>
                    <a:pt x="12592" y="16144"/>
                    <a:pt x="13529" y="16144"/>
                  </a:cubicBezTo>
                  <a:cubicBezTo>
                    <a:pt x="18845" y="16144"/>
                    <a:pt x="23050" y="17601"/>
                    <a:pt x="26161" y="20514"/>
                  </a:cubicBezTo>
                  <a:cubicBezTo>
                    <a:pt x="29264" y="23428"/>
                    <a:pt x="30815" y="27374"/>
                    <a:pt x="30815" y="32351"/>
                  </a:cubicBezTo>
                  <a:cubicBezTo>
                    <a:pt x="30815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37" y="48549"/>
                    <a:pt x="8497" y="48384"/>
                    <a:pt x="6410" y="48045"/>
                  </a:cubicBezTo>
                  <a:cubicBezTo>
                    <a:pt x="4347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xmlns="" id="{67FB06DF-5004-059B-87AB-10BE447F4688}"/>
                </a:ext>
              </a:extLst>
            </p:cNvPr>
            <p:cNvSpPr/>
            <p:nvPr/>
          </p:nvSpPr>
          <p:spPr>
            <a:xfrm>
              <a:off x="8196708" y="2498552"/>
              <a:ext cx="37626" cy="34232"/>
            </a:xfrm>
            <a:custGeom>
              <a:avLst/>
              <a:gdLst>
                <a:gd name="connsiteX0" fmla="*/ 37627 w 37626"/>
                <a:gd name="connsiteY0" fmla="*/ 4977 h 34232"/>
                <a:gd name="connsiteX1" fmla="*/ 36335 w 37626"/>
                <a:gd name="connsiteY1" fmla="*/ 8229 h 34232"/>
                <a:gd name="connsiteX2" fmla="*/ 33571 w 37626"/>
                <a:gd name="connsiteY2" fmla="*/ 9371 h 34232"/>
                <a:gd name="connsiteX3" fmla="*/ 31429 w 37626"/>
                <a:gd name="connsiteY3" fmla="*/ 8560 h 34232"/>
                <a:gd name="connsiteX4" fmla="*/ 30697 w 37626"/>
                <a:gd name="connsiteY4" fmla="*/ 6710 h 34232"/>
                <a:gd name="connsiteX5" fmla="*/ 31728 w 37626"/>
                <a:gd name="connsiteY5" fmla="*/ 4095 h 34232"/>
                <a:gd name="connsiteX6" fmla="*/ 34311 w 37626"/>
                <a:gd name="connsiteY6" fmla="*/ 2622 h 34232"/>
                <a:gd name="connsiteX7" fmla="*/ 30547 w 37626"/>
                <a:gd name="connsiteY7" fmla="*/ 1662 h 34232"/>
                <a:gd name="connsiteX8" fmla="*/ 27783 w 37626"/>
                <a:gd name="connsiteY8" fmla="*/ 2433 h 34232"/>
                <a:gd name="connsiteX9" fmla="*/ 25751 w 37626"/>
                <a:gd name="connsiteY9" fmla="*/ 4205 h 34232"/>
                <a:gd name="connsiteX10" fmla="*/ 24350 w 37626"/>
                <a:gd name="connsiteY10" fmla="*/ 6639 h 34232"/>
                <a:gd name="connsiteX11" fmla="*/ 23468 w 37626"/>
                <a:gd name="connsiteY11" fmla="*/ 8891 h 34232"/>
                <a:gd name="connsiteX12" fmla="*/ 23058 w 37626"/>
                <a:gd name="connsiteY12" fmla="*/ 10584 h 34232"/>
                <a:gd name="connsiteX13" fmla="*/ 20475 w 37626"/>
                <a:gd name="connsiteY13" fmla="*/ 20916 h 34232"/>
                <a:gd name="connsiteX14" fmla="*/ 19223 w 37626"/>
                <a:gd name="connsiteY14" fmla="*/ 27555 h 34232"/>
                <a:gd name="connsiteX15" fmla="*/ 20254 w 37626"/>
                <a:gd name="connsiteY15" fmla="*/ 31138 h 34232"/>
                <a:gd name="connsiteX16" fmla="*/ 23349 w 37626"/>
                <a:gd name="connsiteY16" fmla="*/ 32539 h 34232"/>
                <a:gd name="connsiteX17" fmla="*/ 25090 w 37626"/>
                <a:gd name="connsiteY17" fmla="*/ 32319 h 34232"/>
                <a:gd name="connsiteX18" fmla="*/ 27192 w 37626"/>
                <a:gd name="connsiteY18" fmla="*/ 31390 h 34232"/>
                <a:gd name="connsiteX19" fmla="*/ 29476 w 37626"/>
                <a:gd name="connsiteY19" fmla="*/ 29657 h 34232"/>
                <a:gd name="connsiteX20" fmla="*/ 31650 w 37626"/>
                <a:gd name="connsiteY20" fmla="*/ 26783 h 34232"/>
                <a:gd name="connsiteX21" fmla="*/ 33421 w 37626"/>
                <a:gd name="connsiteY21" fmla="*/ 22649 h 34232"/>
                <a:gd name="connsiteX22" fmla="*/ 34382 w 37626"/>
                <a:gd name="connsiteY22" fmla="*/ 21837 h 34232"/>
                <a:gd name="connsiteX23" fmla="*/ 35304 w 37626"/>
                <a:gd name="connsiteY23" fmla="*/ 22578 h 34232"/>
                <a:gd name="connsiteX24" fmla="*/ 34792 w 37626"/>
                <a:gd name="connsiteY24" fmla="*/ 24531 h 34232"/>
                <a:gd name="connsiteX25" fmla="*/ 33240 w 37626"/>
                <a:gd name="connsiteY25" fmla="*/ 27523 h 34232"/>
                <a:gd name="connsiteX26" fmla="*/ 30839 w 37626"/>
                <a:gd name="connsiteY26" fmla="*/ 30689 h 34232"/>
                <a:gd name="connsiteX27" fmla="*/ 27444 w 37626"/>
                <a:gd name="connsiteY27" fmla="*/ 33201 h 34232"/>
                <a:gd name="connsiteX28" fmla="*/ 23208 w 37626"/>
                <a:gd name="connsiteY28" fmla="*/ 34233 h 34232"/>
                <a:gd name="connsiteX29" fmla="*/ 17931 w 37626"/>
                <a:gd name="connsiteY29" fmla="*/ 32539 h 34232"/>
                <a:gd name="connsiteX30" fmla="*/ 15049 w 37626"/>
                <a:gd name="connsiteY30" fmla="*/ 28476 h 34232"/>
                <a:gd name="connsiteX31" fmla="*/ 14608 w 37626"/>
                <a:gd name="connsiteY31" fmla="*/ 29256 h 34232"/>
                <a:gd name="connsiteX32" fmla="*/ 13576 w 37626"/>
                <a:gd name="connsiteY32" fmla="*/ 30689 h 34232"/>
                <a:gd name="connsiteX33" fmla="*/ 11994 w 37626"/>
                <a:gd name="connsiteY33" fmla="*/ 32390 h 34232"/>
                <a:gd name="connsiteX34" fmla="*/ 9812 w 37626"/>
                <a:gd name="connsiteY34" fmla="*/ 33642 h 34232"/>
                <a:gd name="connsiteX35" fmla="*/ 7119 w 37626"/>
                <a:gd name="connsiteY35" fmla="*/ 34233 h 34232"/>
                <a:gd name="connsiteX36" fmla="*/ 3764 w 37626"/>
                <a:gd name="connsiteY36" fmla="*/ 33721 h 34232"/>
                <a:gd name="connsiteX37" fmla="*/ 1110 w 37626"/>
                <a:gd name="connsiteY37" fmla="*/ 32020 h 34232"/>
                <a:gd name="connsiteX38" fmla="*/ 0 w 37626"/>
                <a:gd name="connsiteY38" fmla="*/ 29216 h 34232"/>
                <a:gd name="connsiteX39" fmla="*/ 1221 w 37626"/>
                <a:gd name="connsiteY39" fmla="*/ 26153 h 34232"/>
                <a:gd name="connsiteX40" fmla="*/ 4174 w 37626"/>
                <a:gd name="connsiteY40" fmla="*/ 24861 h 34232"/>
                <a:gd name="connsiteX41" fmla="*/ 6087 w 37626"/>
                <a:gd name="connsiteY41" fmla="*/ 25491 h 34232"/>
                <a:gd name="connsiteX42" fmla="*/ 6977 w 37626"/>
                <a:gd name="connsiteY42" fmla="*/ 27484 h 34232"/>
                <a:gd name="connsiteX43" fmla="*/ 5938 w 37626"/>
                <a:gd name="connsiteY43" fmla="*/ 30138 h 34232"/>
                <a:gd name="connsiteX44" fmla="*/ 3433 w 37626"/>
                <a:gd name="connsiteY44" fmla="*/ 31579 h 34232"/>
                <a:gd name="connsiteX45" fmla="*/ 7198 w 37626"/>
                <a:gd name="connsiteY45" fmla="*/ 32539 h 34232"/>
                <a:gd name="connsiteX46" fmla="*/ 11545 w 37626"/>
                <a:gd name="connsiteY46" fmla="*/ 30397 h 34232"/>
                <a:gd name="connsiteX47" fmla="*/ 14388 w 37626"/>
                <a:gd name="connsiteY47" fmla="*/ 24680 h 34232"/>
                <a:gd name="connsiteX48" fmla="*/ 17561 w 37626"/>
                <a:gd name="connsiteY48" fmla="*/ 12246 h 34232"/>
                <a:gd name="connsiteX49" fmla="*/ 18443 w 37626"/>
                <a:gd name="connsiteY49" fmla="*/ 6710 h 34232"/>
                <a:gd name="connsiteX50" fmla="*/ 18042 w 37626"/>
                <a:gd name="connsiteY50" fmla="*/ 4095 h 34232"/>
                <a:gd name="connsiteX51" fmla="*/ 16931 w 37626"/>
                <a:gd name="connsiteY51" fmla="*/ 2544 h 34232"/>
                <a:gd name="connsiteX52" fmla="*/ 15640 w 37626"/>
                <a:gd name="connsiteY52" fmla="*/ 1843 h 34232"/>
                <a:gd name="connsiteX53" fmla="*/ 14388 w 37626"/>
                <a:gd name="connsiteY53" fmla="*/ 1662 h 34232"/>
                <a:gd name="connsiteX54" fmla="*/ 12025 w 37626"/>
                <a:gd name="connsiteY54" fmla="*/ 2103 h 34232"/>
                <a:gd name="connsiteX55" fmla="*/ 9332 w 37626"/>
                <a:gd name="connsiteY55" fmla="*/ 3575 h 34232"/>
                <a:gd name="connsiteX56" fmla="*/ 6528 w 37626"/>
                <a:gd name="connsiteY56" fmla="*/ 6639 h 34232"/>
                <a:gd name="connsiteX57" fmla="*/ 4245 w 37626"/>
                <a:gd name="connsiteY57" fmla="*/ 11545 h 34232"/>
                <a:gd name="connsiteX58" fmla="*/ 3244 w 37626"/>
                <a:gd name="connsiteY58" fmla="*/ 12395 h 34232"/>
                <a:gd name="connsiteX59" fmla="*/ 2363 w 37626"/>
                <a:gd name="connsiteY59" fmla="*/ 11624 h 34232"/>
                <a:gd name="connsiteX60" fmla="*/ 2843 w 37626"/>
                <a:gd name="connsiteY60" fmla="*/ 9702 h 34232"/>
                <a:gd name="connsiteX61" fmla="*/ 4394 w 37626"/>
                <a:gd name="connsiteY61" fmla="*/ 6710 h 34232"/>
                <a:gd name="connsiteX62" fmla="*/ 6828 w 37626"/>
                <a:gd name="connsiteY62" fmla="*/ 3575 h 34232"/>
                <a:gd name="connsiteX63" fmla="*/ 10253 w 37626"/>
                <a:gd name="connsiteY63" fmla="*/ 1032 h 34232"/>
                <a:gd name="connsiteX64" fmla="*/ 14537 w 37626"/>
                <a:gd name="connsiteY64" fmla="*/ 0 h 34232"/>
                <a:gd name="connsiteX65" fmla="*/ 16490 w 37626"/>
                <a:gd name="connsiteY65" fmla="*/ 221 h 34232"/>
                <a:gd name="connsiteX66" fmla="*/ 18672 w 37626"/>
                <a:gd name="connsiteY66" fmla="*/ 961 h 34232"/>
                <a:gd name="connsiteX67" fmla="*/ 20955 w 37626"/>
                <a:gd name="connsiteY67" fmla="*/ 2733 h 34232"/>
                <a:gd name="connsiteX68" fmla="*/ 22688 w 37626"/>
                <a:gd name="connsiteY68" fmla="*/ 5717 h 34232"/>
                <a:gd name="connsiteX69" fmla="*/ 23719 w 37626"/>
                <a:gd name="connsiteY69" fmla="*/ 4056 h 34232"/>
                <a:gd name="connsiteX70" fmla="*/ 25310 w 37626"/>
                <a:gd name="connsiteY70" fmla="*/ 2252 h 34232"/>
                <a:gd name="connsiteX71" fmla="*/ 27673 w 37626"/>
                <a:gd name="connsiteY71" fmla="*/ 630 h 34232"/>
                <a:gd name="connsiteX72" fmla="*/ 30618 w 37626"/>
                <a:gd name="connsiteY72" fmla="*/ 0 h 34232"/>
                <a:gd name="connsiteX73" fmla="*/ 33610 w 37626"/>
                <a:gd name="connsiteY73" fmla="*/ 402 h 34232"/>
                <a:gd name="connsiteX74" fmla="*/ 36335 w 37626"/>
                <a:gd name="connsiteY74" fmla="*/ 1992 h 34232"/>
                <a:gd name="connsiteX75" fmla="*/ 37627 w 37626"/>
                <a:gd name="connsiteY75" fmla="*/ 4977 h 3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7626" h="34232">
                  <a:moveTo>
                    <a:pt x="37627" y="4977"/>
                  </a:moveTo>
                  <a:cubicBezTo>
                    <a:pt x="37627" y="6355"/>
                    <a:pt x="37194" y="7442"/>
                    <a:pt x="36335" y="8229"/>
                  </a:cubicBezTo>
                  <a:cubicBezTo>
                    <a:pt x="35477" y="8993"/>
                    <a:pt x="34556" y="9371"/>
                    <a:pt x="33571" y="9371"/>
                  </a:cubicBezTo>
                  <a:cubicBezTo>
                    <a:pt x="32634" y="9371"/>
                    <a:pt x="31925" y="9103"/>
                    <a:pt x="31429" y="8560"/>
                  </a:cubicBezTo>
                  <a:cubicBezTo>
                    <a:pt x="30941" y="8017"/>
                    <a:pt x="30697" y="7403"/>
                    <a:pt x="30697" y="6710"/>
                  </a:cubicBezTo>
                  <a:cubicBezTo>
                    <a:pt x="30697" y="5772"/>
                    <a:pt x="31043" y="4906"/>
                    <a:pt x="31728" y="4095"/>
                  </a:cubicBezTo>
                  <a:cubicBezTo>
                    <a:pt x="32414" y="3284"/>
                    <a:pt x="33280" y="2788"/>
                    <a:pt x="34311" y="2622"/>
                  </a:cubicBezTo>
                  <a:cubicBezTo>
                    <a:pt x="33303" y="1985"/>
                    <a:pt x="32051" y="1662"/>
                    <a:pt x="30547" y="1662"/>
                  </a:cubicBezTo>
                  <a:cubicBezTo>
                    <a:pt x="29563" y="1662"/>
                    <a:pt x="28641" y="1921"/>
                    <a:pt x="27783" y="2433"/>
                  </a:cubicBezTo>
                  <a:cubicBezTo>
                    <a:pt x="26940" y="2945"/>
                    <a:pt x="26263" y="3536"/>
                    <a:pt x="25751" y="4205"/>
                  </a:cubicBezTo>
                  <a:cubicBezTo>
                    <a:pt x="25255" y="4867"/>
                    <a:pt x="24790" y="5678"/>
                    <a:pt x="24350" y="6639"/>
                  </a:cubicBezTo>
                  <a:cubicBezTo>
                    <a:pt x="23932" y="7576"/>
                    <a:pt x="23633" y="8324"/>
                    <a:pt x="23468" y="8891"/>
                  </a:cubicBezTo>
                  <a:cubicBezTo>
                    <a:pt x="23318" y="9434"/>
                    <a:pt x="23176" y="9993"/>
                    <a:pt x="23058" y="10584"/>
                  </a:cubicBezTo>
                  <a:lnTo>
                    <a:pt x="20475" y="20916"/>
                  </a:lnTo>
                  <a:cubicBezTo>
                    <a:pt x="19640" y="24184"/>
                    <a:pt x="19223" y="26397"/>
                    <a:pt x="19223" y="27555"/>
                  </a:cubicBezTo>
                  <a:cubicBezTo>
                    <a:pt x="19223" y="28980"/>
                    <a:pt x="19569" y="30177"/>
                    <a:pt x="20254" y="31138"/>
                  </a:cubicBezTo>
                  <a:cubicBezTo>
                    <a:pt x="20940" y="32075"/>
                    <a:pt x="21971" y="32539"/>
                    <a:pt x="23349" y="32539"/>
                  </a:cubicBezTo>
                  <a:cubicBezTo>
                    <a:pt x="23893" y="32539"/>
                    <a:pt x="24475" y="32469"/>
                    <a:pt x="25090" y="32319"/>
                  </a:cubicBezTo>
                  <a:cubicBezTo>
                    <a:pt x="25704" y="32146"/>
                    <a:pt x="26405" y="31839"/>
                    <a:pt x="27192" y="31390"/>
                  </a:cubicBezTo>
                  <a:cubicBezTo>
                    <a:pt x="28003" y="30925"/>
                    <a:pt x="28760" y="30342"/>
                    <a:pt x="29476" y="29657"/>
                  </a:cubicBezTo>
                  <a:cubicBezTo>
                    <a:pt x="30216" y="28941"/>
                    <a:pt x="30941" y="27988"/>
                    <a:pt x="31650" y="26783"/>
                  </a:cubicBezTo>
                  <a:cubicBezTo>
                    <a:pt x="32366" y="25578"/>
                    <a:pt x="32957" y="24200"/>
                    <a:pt x="33421" y="22649"/>
                  </a:cubicBezTo>
                  <a:cubicBezTo>
                    <a:pt x="33571" y="22105"/>
                    <a:pt x="33886" y="21837"/>
                    <a:pt x="34382" y="21837"/>
                  </a:cubicBezTo>
                  <a:cubicBezTo>
                    <a:pt x="34996" y="21837"/>
                    <a:pt x="35304" y="22082"/>
                    <a:pt x="35304" y="22578"/>
                  </a:cubicBezTo>
                  <a:cubicBezTo>
                    <a:pt x="35304" y="22995"/>
                    <a:pt x="35130" y="23641"/>
                    <a:pt x="34792" y="24531"/>
                  </a:cubicBezTo>
                  <a:cubicBezTo>
                    <a:pt x="34469" y="25389"/>
                    <a:pt x="33957" y="26389"/>
                    <a:pt x="33240" y="27523"/>
                  </a:cubicBezTo>
                  <a:cubicBezTo>
                    <a:pt x="32555" y="28626"/>
                    <a:pt x="31752" y="29681"/>
                    <a:pt x="30839" y="30689"/>
                  </a:cubicBezTo>
                  <a:cubicBezTo>
                    <a:pt x="29933" y="31673"/>
                    <a:pt x="28799" y="32516"/>
                    <a:pt x="27444" y="33201"/>
                  </a:cubicBezTo>
                  <a:cubicBezTo>
                    <a:pt x="26098" y="33886"/>
                    <a:pt x="24680" y="34233"/>
                    <a:pt x="23208" y="34233"/>
                  </a:cubicBezTo>
                  <a:cubicBezTo>
                    <a:pt x="21089" y="34233"/>
                    <a:pt x="19333" y="33666"/>
                    <a:pt x="17931" y="32539"/>
                  </a:cubicBezTo>
                  <a:cubicBezTo>
                    <a:pt x="16530" y="31406"/>
                    <a:pt x="15569" y="30051"/>
                    <a:pt x="15049" y="28476"/>
                  </a:cubicBezTo>
                  <a:cubicBezTo>
                    <a:pt x="14931" y="28696"/>
                    <a:pt x="14781" y="28956"/>
                    <a:pt x="14608" y="29256"/>
                  </a:cubicBezTo>
                  <a:cubicBezTo>
                    <a:pt x="14435" y="29547"/>
                    <a:pt x="14088" y="30027"/>
                    <a:pt x="13576" y="30689"/>
                  </a:cubicBezTo>
                  <a:cubicBezTo>
                    <a:pt x="13080" y="31327"/>
                    <a:pt x="12553" y="31894"/>
                    <a:pt x="11994" y="32390"/>
                  </a:cubicBezTo>
                  <a:cubicBezTo>
                    <a:pt x="11427" y="32854"/>
                    <a:pt x="10702" y="33272"/>
                    <a:pt x="9812" y="33642"/>
                  </a:cubicBezTo>
                  <a:cubicBezTo>
                    <a:pt x="8954" y="34036"/>
                    <a:pt x="8056" y="34233"/>
                    <a:pt x="7119" y="34233"/>
                  </a:cubicBezTo>
                  <a:cubicBezTo>
                    <a:pt x="5938" y="34233"/>
                    <a:pt x="4819" y="34059"/>
                    <a:pt x="3764" y="33721"/>
                  </a:cubicBezTo>
                  <a:cubicBezTo>
                    <a:pt x="2733" y="33374"/>
                    <a:pt x="1843" y="32807"/>
                    <a:pt x="1110" y="32020"/>
                  </a:cubicBezTo>
                  <a:cubicBezTo>
                    <a:pt x="370" y="31232"/>
                    <a:pt x="0" y="30295"/>
                    <a:pt x="0" y="29216"/>
                  </a:cubicBezTo>
                  <a:cubicBezTo>
                    <a:pt x="0" y="28011"/>
                    <a:pt x="410" y="26988"/>
                    <a:pt x="1221" y="26153"/>
                  </a:cubicBezTo>
                  <a:cubicBezTo>
                    <a:pt x="2055" y="25294"/>
                    <a:pt x="3040" y="24861"/>
                    <a:pt x="4174" y="24861"/>
                  </a:cubicBezTo>
                  <a:cubicBezTo>
                    <a:pt x="4882" y="24861"/>
                    <a:pt x="5520" y="25074"/>
                    <a:pt x="6087" y="25491"/>
                  </a:cubicBezTo>
                  <a:cubicBezTo>
                    <a:pt x="6678" y="25909"/>
                    <a:pt x="6977" y="26578"/>
                    <a:pt x="6977" y="27484"/>
                  </a:cubicBezTo>
                  <a:cubicBezTo>
                    <a:pt x="6977" y="28492"/>
                    <a:pt x="6631" y="29374"/>
                    <a:pt x="5938" y="30138"/>
                  </a:cubicBezTo>
                  <a:cubicBezTo>
                    <a:pt x="5253" y="30901"/>
                    <a:pt x="4418" y="31382"/>
                    <a:pt x="3433" y="31579"/>
                  </a:cubicBezTo>
                  <a:cubicBezTo>
                    <a:pt x="4442" y="32217"/>
                    <a:pt x="5694" y="32539"/>
                    <a:pt x="7198" y="32539"/>
                  </a:cubicBezTo>
                  <a:cubicBezTo>
                    <a:pt x="8820" y="32539"/>
                    <a:pt x="10269" y="31823"/>
                    <a:pt x="11545" y="30397"/>
                  </a:cubicBezTo>
                  <a:cubicBezTo>
                    <a:pt x="12828" y="28972"/>
                    <a:pt x="13773" y="27066"/>
                    <a:pt x="14388" y="24680"/>
                  </a:cubicBezTo>
                  <a:cubicBezTo>
                    <a:pt x="15915" y="18947"/>
                    <a:pt x="16971" y="14805"/>
                    <a:pt x="17561" y="12246"/>
                  </a:cubicBezTo>
                  <a:cubicBezTo>
                    <a:pt x="18152" y="9663"/>
                    <a:pt x="18443" y="7820"/>
                    <a:pt x="18443" y="6710"/>
                  </a:cubicBezTo>
                  <a:cubicBezTo>
                    <a:pt x="18443" y="5678"/>
                    <a:pt x="18309" y="4812"/>
                    <a:pt x="18042" y="4095"/>
                  </a:cubicBezTo>
                  <a:cubicBezTo>
                    <a:pt x="17766" y="3378"/>
                    <a:pt x="17396" y="2867"/>
                    <a:pt x="16931" y="2544"/>
                  </a:cubicBezTo>
                  <a:cubicBezTo>
                    <a:pt x="16490" y="2205"/>
                    <a:pt x="16057" y="1969"/>
                    <a:pt x="15640" y="1843"/>
                  </a:cubicBezTo>
                  <a:cubicBezTo>
                    <a:pt x="15246" y="1725"/>
                    <a:pt x="14829" y="1662"/>
                    <a:pt x="14388" y="1662"/>
                  </a:cubicBezTo>
                  <a:cubicBezTo>
                    <a:pt x="13655" y="1662"/>
                    <a:pt x="12868" y="1811"/>
                    <a:pt x="12025" y="2103"/>
                  </a:cubicBezTo>
                  <a:cubicBezTo>
                    <a:pt x="11214" y="2394"/>
                    <a:pt x="10316" y="2890"/>
                    <a:pt x="9332" y="3575"/>
                  </a:cubicBezTo>
                  <a:cubicBezTo>
                    <a:pt x="8379" y="4245"/>
                    <a:pt x="7442" y="5261"/>
                    <a:pt x="6528" y="6639"/>
                  </a:cubicBezTo>
                  <a:cubicBezTo>
                    <a:pt x="5623" y="8017"/>
                    <a:pt x="4859" y="9647"/>
                    <a:pt x="4245" y="11545"/>
                  </a:cubicBezTo>
                  <a:cubicBezTo>
                    <a:pt x="4119" y="12112"/>
                    <a:pt x="3788" y="12395"/>
                    <a:pt x="3244" y="12395"/>
                  </a:cubicBezTo>
                  <a:cubicBezTo>
                    <a:pt x="2654" y="12372"/>
                    <a:pt x="2363" y="12112"/>
                    <a:pt x="2363" y="11624"/>
                  </a:cubicBezTo>
                  <a:cubicBezTo>
                    <a:pt x="2363" y="11206"/>
                    <a:pt x="2520" y="10560"/>
                    <a:pt x="2843" y="9702"/>
                  </a:cubicBezTo>
                  <a:cubicBezTo>
                    <a:pt x="3182" y="8812"/>
                    <a:pt x="3701" y="7820"/>
                    <a:pt x="4394" y="6710"/>
                  </a:cubicBezTo>
                  <a:cubicBezTo>
                    <a:pt x="5103" y="5607"/>
                    <a:pt x="5914" y="4560"/>
                    <a:pt x="6828" y="3575"/>
                  </a:cubicBezTo>
                  <a:cubicBezTo>
                    <a:pt x="7765" y="2567"/>
                    <a:pt x="8907" y="1717"/>
                    <a:pt x="10253" y="1032"/>
                  </a:cubicBezTo>
                  <a:cubicBezTo>
                    <a:pt x="11631" y="346"/>
                    <a:pt x="13065" y="0"/>
                    <a:pt x="14537" y="0"/>
                  </a:cubicBezTo>
                  <a:cubicBezTo>
                    <a:pt x="15199" y="0"/>
                    <a:pt x="15852" y="71"/>
                    <a:pt x="16490" y="221"/>
                  </a:cubicBezTo>
                  <a:cubicBezTo>
                    <a:pt x="17160" y="339"/>
                    <a:pt x="17884" y="591"/>
                    <a:pt x="18672" y="961"/>
                  </a:cubicBezTo>
                  <a:cubicBezTo>
                    <a:pt x="19483" y="1331"/>
                    <a:pt x="20239" y="1921"/>
                    <a:pt x="20955" y="2733"/>
                  </a:cubicBezTo>
                  <a:cubicBezTo>
                    <a:pt x="21672" y="3544"/>
                    <a:pt x="22247" y="4536"/>
                    <a:pt x="22688" y="5717"/>
                  </a:cubicBezTo>
                  <a:cubicBezTo>
                    <a:pt x="22979" y="5150"/>
                    <a:pt x="23326" y="4599"/>
                    <a:pt x="23719" y="4056"/>
                  </a:cubicBezTo>
                  <a:cubicBezTo>
                    <a:pt x="24137" y="3512"/>
                    <a:pt x="24672" y="2914"/>
                    <a:pt x="25310" y="2252"/>
                  </a:cubicBezTo>
                  <a:cubicBezTo>
                    <a:pt x="25972" y="1559"/>
                    <a:pt x="26759" y="1016"/>
                    <a:pt x="27673" y="630"/>
                  </a:cubicBezTo>
                  <a:cubicBezTo>
                    <a:pt x="28610" y="213"/>
                    <a:pt x="29586" y="0"/>
                    <a:pt x="30618" y="0"/>
                  </a:cubicBezTo>
                  <a:cubicBezTo>
                    <a:pt x="31626" y="0"/>
                    <a:pt x="32626" y="134"/>
                    <a:pt x="33610" y="402"/>
                  </a:cubicBezTo>
                  <a:cubicBezTo>
                    <a:pt x="34595" y="646"/>
                    <a:pt x="35500" y="1181"/>
                    <a:pt x="36335" y="1992"/>
                  </a:cubicBezTo>
                  <a:cubicBezTo>
                    <a:pt x="37194" y="2780"/>
                    <a:pt x="37627" y="3772"/>
                    <a:pt x="37627" y="4977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96" name="Freeform 295">
              <a:extLst>
                <a:ext uri="{FF2B5EF4-FFF2-40B4-BE49-F238E27FC236}">
                  <a16:creationId xmlns:a16="http://schemas.microsoft.com/office/drawing/2014/main" xmlns="" id="{B055C073-CBE2-38CF-C241-0D9E97BB090C}"/>
                </a:ext>
              </a:extLst>
            </p:cNvPr>
            <p:cNvSpPr/>
            <p:nvPr/>
          </p:nvSpPr>
          <p:spPr>
            <a:xfrm>
              <a:off x="8242029" y="2518483"/>
              <a:ext cx="17458" cy="35217"/>
            </a:xfrm>
            <a:custGeom>
              <a:avLst/>
              <a:gdLst>
                <a:gd name="connsiteX0" fmla="*/ 0 w 17458"/>
                <a:gd name="connsiteY0" fmla="*/ 5032 h 35217"/>
                <a:gd name="connsiteX1" fmla="*/ 0 w 17458"/>
                <a:gd name="connsiteY1" fmla="*/ 3378 h 35217"/>
                <a:gd name="connsiteX2" fmla="*/ 9639 w 17458"/>
                <a:gd name="connsiteY2" fmla="*/ 0 h 35217"/>
                <a:gd name="connsiteX3" fmla="*/ 10694 w 17458"/>
                <a:gd name="connsiteY3" fmla="*/ 205 h 35217"/>
                <a:gd name="connsiteX4" fmla="*/ 10852 w 17458"/>
                <a:gd name="connsiteY4" fmla="*/ 1362 h 35217"/>
                <a:gd name="connsiteX5" fmla="*/ 10852 w 17458"/>
                <a:gd name="connsiteY5" fmla="*/ 31035 h 35217"/>
                <a:gd name="connsiteX6" fmla="*/ 11623 w 17458"/>
                <a:gd name="connsiteY6" fmla="*/ 33107 h 35217"/>
                <a:gd name="connsiteX7" fmla="*/ 15781 w 17458"/>
                <a:gd name="connsiteY7" fmla="*/ 33595 h 35217"/>
                <a:gd name="connsiteX8" fmla="*/ 17459 w 17458"/>
                <a:gd name="connsiteY8" fmla="*/ 33595 h 35217"/>
                <a:gd name="connsiteX9" fmla="*/ 17459 w 17458"/>
                <a:gd name="connsiteY9" fmla="*/ 35217 h 35217"/>
                <a:gd name="connsiteX10" fmla="*/ 8883 w 17458"/>
                <a:gd name="connsiteY10" fmla="*/ 35067 h 35217"/>
                <a:gd name="connsiteX11" fmla="*/ 339 w 17458"/>
                <a:gd name="connsiteY11" fmla="*/ 35217 h 35217"/>
                <a:gd name="connsiteX12" fmla="*/ 339 w 17458"/>
                <a:gd name="connsiteY12" fmla="*/ 33595 h 35217"/>
                <a:gd name="connsiteX13" fmla="*/ 2016 w 17458"/>
                <a:gd name="connsiteY13" fmla="*/ 33595 h 35217"/>
                <a:gd name="connsiteX14" fmla="*/ 6150 w 17458"/>
                <a:gd name="connsiteY14" fmla="*/ 33130 h 35217"/>
                <a:gd name="connsiteX15" fmla="*/ 6954 w 17458"/>
                <a:gd name="connsiteY15" fmla="*/ 31035 h 35217"/>
                <a:gd name="connsiteX16" fmla="*/ 6954 w 17458"/>
                <a:gd name="connsiteY16" fmla="*/ 3638 h 35217"/>
                <a:gd name="connsiteX17" fmla="*/ 0 w 17458"/>
                <a:gd name="connsiteY17" fmla="*/ 5032 h 3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458" h="35217">
                  <a:moveTo>
                    <a:pt x="0" y="5032"/>
                  </a:moveTo>
                  <a:lnTo>
                    <a:pt x="0" y="3378"/>
                  </a:lnTo>
                  <a:cubicBezTo>
                    <a:pt x="4237" y="3378"/>
                    <a:pt x="7450" y="2252"/>
                    <a:pt x="9639" y="0"/>
                  </a:cubicBezTo>
                  <a:cubicBezTo>
                    <a:pt x="10238" y="0"/>
                    <a:pt x="10592" y="71"/>
                    <a:pt x="10694" y="205"/>
                  </a:cubicBezTo>
                  <a:cubicBezTo>
                    <a:pt x="10797" y="339"/>
                    <a:pt x="10852" y="725"/>
                    <a:pt x="10852" y="1362"/>
                  </a:cubicBezTo>
                  <a:lnTo>
                    <a:pt x="10852" y="31035"/>
                  </a:lnTo>
                  <a:cubicBezTo>
                    <a:pt x="10852" y="32083"/>
                    <a:pt x="11112" y="32776"/>
                    <a:pt x="11623" y="33107"/>
                  </a:cubicBezTo>
                  <a:cubicBezTo>
                    <a:pt x="12135" y="33429"/>
                    <a:pt x="13521" y="33595"/>
                    <a:pt x="15781" y="33595"/>
                  </a:cubicBezTo>
                  <a:lnTo>
                    <a:pt x="17459" y="33595"/>
                  </a:lnTo>
                  <a:lnTo>
                    <a:pt x="17459" y="35217"/>
                  </a:lnTo>
                  <a:cubicBezTo>
                    <a:pt x="16222" y="35115"/>
                    <a:pt x="13364" y="35067"/>
                    <a:pt x="8883" y="35067"/>
                  </a:cubicBezTo>
                  <a:cubicBezTo>
                    <a:pt x="4410" y="35067"/>
                    <a:pt x="1559" y="35115"/>
                    <a:pt x="339" y="35217"/>
                  </a:cubicBezTo>
                  <a:lnTo>
                    <a:pt x="339" y="33595"/>
                  </a:lnTo>
                  <a:lnTo>
                    <a:pt x="2016" y="33595"/>
                  </a:lnTo>
                  <a:cubicBezTo>
                    <a:pt x="4237" y="33595"/>
                    <a:pt x="5615" y="33437"/>
                    <a:pt x="6150" y="33130"/>
                  </a:cubicBezTo>
                  <a:cubicBezTo>
                    <a:pt x="6686" y="32807"/>
                    <a:pt x="6954" y="32106"/>
                    <a:pt x="6954" y="31035"/>
                  </a:cubicBezTo>
                  <a:lnTo>
                    <a:pt x="6954" y="3638"/>
                  </a:lnTo>
                  <a:cubicBezTo>
                    <a:pt x="5111" y="4568"/>
                    <a:pt x="2796" y="5032"/>
                    <a:pt x="0" y="5032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xmlns="" id="{5DB6E92F-B177-7005-460D-0F2062E81AAA}"/>
                </a:ext>
              </a:extLst>
            </p:cNvPr>
            <p:cNvSpPr/>
            <p:nvPr/>
          </p:nvSpPr>
          <p:spPr>
            <a:xfrm>
              <a:off x="7447009" y="2364480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xmlns="" id="{08516411-6ACE-9578-27DB-FB47774D2FAE}"/>
                </a:ext>
              </a:extLst>
            </p:cNvPr>
            <p:cNvSpPr/>
            <p:nvPr/>
          </p:nvSpPr>
          <p:spPr>
            <a:xfrm>
              <a:off x="7447009" y="2117685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xmlns="" id="{8480E72C-FC4A-9AD4-80B3-3C28B866006C}"/>
                </a:ext>
              </a:extLst>
            </p:cNvPr>
            <p:cNvSpPr/>
            <p:nvPr/>
          </p:nvSpPr>
          <p:spPr>
            <a:xfrm>
              <a:off x="7447009" y="1870898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00" name="Freeform 299">
              <a:extLst>
                <a:ext uri="{FF2B5EF4-FFF2-40B4-BE49-F238E27FC236}">
                  <a16:creationId xmlns:a16="http://schemas.microsoft.com/office/drawing/2014/main" xmlns="" id="{2563C8C5-23DB-F9B4-1CD1-CF5D890F9955}"/>
                </a:ext>
              </a:extLst>
            </p:cNvPr>
            <p:cNvSpPr/>
            <p:nvPr/>
          </p:nvSpPr>
          <p:spPr>
            <a:xfrm>
              <a:off x="7447009" y="1624108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01" name="Freeform 300">
              <a:extLst>
                <a:ext uri="{FF2B5EF4-FFF2-40B4-BE49-F238E27FC236}">
                  <a16:creationId xmlns:a16="http://schemas.microsoft.com/office/drawing/2014/main" xmlns="" id="{993E8DB6-7BDE-C36F-DA16-15F5386696C8}"/>
                </a:ext>
              </a:extLst>
            </p:cNvPr>
            <p:cNvSpPr/>
            <p:nvPr/>
          </p:nvSpPr>
          <p:spPr>
            <a:xfrm>
              <a:off x="7447009" y="1377318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xmlns="" id="{6B3EC393-BD45-F5DF-C479-DD9096641B18}"/>
                </a:ext>
              </a:extLst>
            </p:cNvPr>
            <p:cNvSpPr/>
            <p:nvPr/>
          </p:nvSpPr>
          <p:spPr>
            <a:xfrm>
              <a:off x="7447009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03" name="Freeform 302">
              <a:extLst>
                <a:ext uri="{FF2B5EF4-FFF2-40B4-BE49-F238E27FC236}">
                  <a16:creationId xmlns:a16="http://schemas.microsoft.com/office/drawing/2014/main" xmlns="" id="{078FAF87-77F6-51F4-C41F-F57579101B14}"/>
                </a:ext>
              </a:extLst>
            </p:cNvPr>
            <p:cNvSpPr/>
            <p:nvPr/>
          </p:nvSpPr>
          <p:spPr>
            <a:xfrm>
              <a:off x="7447009" y="2364480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04" name="Freeform 303">
              <a:extLst>
                <a:ext uri="{FF2B5EF4-FFF2-40B4-BE49-F238E27FC236}">
                  <a16:creationId xmlns:a16="http://schemas.microsoft.com/office/drawing/2014/main" xmlns="" id="{AD481CAD-3583-2E19-7602-606EDB08B803}"/>
                </a:ext>
              </a:extLst>
            </p:cNvPr>
            <p:cNvSpPr/>
            <p:nvPr/>
          </p:nvSpPr>
          <p:spPr>
            <a:xfrm>
              <a:off x="7447009" y="2117685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05" name="Freeform 304">
              <a:extLst>
                <a:ext uri="{FF2B5EF4-FFF2-40B4-BE49-F238E27FC236}">
                  <a16:creationId xmlns:a16="http://schemas.microsoft.com/office/drawing/2014/main" xmlns="" id="{BEF82EAC-3291-FFD3-BFB7-1231A8624D24}"/>
                </a:ext>
              </a:extLst>
            </p:cNvPr>
            <p:cNvSpPr/>
            <p:nvPr/>
          </p:nvSpPr>
          <p:spPr>
            <a:xfrm>
              <a:off x="7447009" y="1870898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xmlns="" id="{9FB0CB2E-5ADD-1851-1423-86469CA5BBA5}"/>
                </a:ext>
              </a:extLst>
            </p:cNvPr>
            <p:cNvSpPr/>
            <p:nvPr/>
          </p:nvSpPr>
          <p:spPr>
            <a:xfrm>
              <a:off x="7447009" y="1624108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xmlns="" id="{07EAB766-B208-784F-0C15-B31AE94BE533}"/>
                </a:ext>
              </a:extLst>
            </p:cNvPr>
            <p:cNvSpPr/>
            <p:nvPr/>
          </p:nvSpPr>
          <p:spPr>
            <a:xfrm>
              <a:off x="7447009" y="1377318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08" name="Freeform 307">
              <a:extLst>
                <a:ext uri="{FF2B5EF4-FFF2-40B4-BE49-F238E27FC236}">
                  <a16:creationId xmlns:a16="http://schemas.microsoft.com/office/drawing/2014/main" xmlns="" id="{8EC08664-369C-8E56-0B0F-2CD5F2597319}"/>
                </a:ext>
              </a:extLst>
            </p:cNvPr>
            <p:cNvSpPr/>
            <p:nvPr/>
          </p:nvSpPr>
          <p:spPr>
            <a:xfrm>
              <a:off x="7271277" y="2365102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09" name="Freeform 308">
              <a:extLst>
                <a:ext uri="{FF2B5EF4-FFF2-40B4-BE49-F238E27FC236}">
                  <a16:creationId xmlns:a16="http://schemas.microsoft.com/office/drawing/2014/main" xmlns="" id="{EB3B0659-36A9-F962-DB4E-AF4D6BC1FDC0}"/>
                </a:ext>
              </a:extLst>
            </p:cNvPr>
            <p:cNvSpPr/>
            <p:nvPr/>
          </p:nvSpPr>
          <p:spPr>
            <a:xfrm>
              <a:off x="7326275" y="2340666"/>
              <a:ext cx="28359" cy="47627"/>
            </a:xfrm>
            <a:custGeom>
              <a:avLst/>
              <a:gdLst>
                <a:gd name="connsiteX0" fmla="*/ 925 w 28359"/>
                <a:gd name="connsiteY0" fmla="*/ 42202 h 47627"/>
                <a:gd name="connsiteX1" fmla="*/ 11452 w 28359"/>
                <a:gd name="connsiteY1" fmla="*/ 42202 h 47627"/>
                <a:gd name="connsiteX2" fmla="*/ 11452 w 28359"/>
                <a:gd name="connsiteY2" fmla="*/ 5867 h 47627"/>
                <a:gd name="connsiteX3" fmla="*/ 0 w 28359"/>
                <a:gd name="connsiteY3" fmla="*/ 8166 h 47627"/>
                <a:gd name="connsiteX4" fmla="*/ 0 w 28359"/>
                <a:gd name="connsiteY4" fmla="*/ 2300 h 47627"/>
                <a:gd name="connsiteX5" fmla="*/ 11388 w 28359"/>
                <a:gd name="connsiteY5" fmla="*/ 0 h 47627"/>
                <a:gd name="connsiteX6" fmla="*/ 17832 w 28359"/>
                <a:gd name="connsiteY6" fmla="*/ 0 h 47627"/>
                <a:gd name="connsiteX7" fmla="*/ 17832 w 28359"/>
                <a:gd name="connsiteY7" fmla="*/ 42202 h 47627"/>
                <a:gd name="connsiteX8" fmla="*/ 28359 w 28359"/>
                <a:gd name="connsiteY8" fmla="*/ 42202 h 47627"/>
                <a:gd name="connsiteX9" fmla="*/ 28359 w 28359"/>
                <a:gd name="connsiteY9" fmla="*/ 47628 h 47627"/>
                <a:gd name="connsiteX10" fmla="*/ 925 w 28359"/>
                <a:gd name="connsiteY10" fmla="*/ 47628 h 47627"/>
                <a:gd name="connsiteX11" fmla="*/ 925 w 28359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7">
                  <a:moveTo>
                    <a:pt x="925" y="42202"/>
                  </a:moveTo>
                  <a:lnTo>
                    <a:pt x="11452" y="42202"/>
                  </a:lnTo>
                  <a:lnTo>
                    <a:pt x="11452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2"/>
                  </a:lnTo>
                  <a:lnTo>
                    <a:pt x="28359" y="42202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10" name="Freeform 309">
              <a:extLst>
                <a:ext uri="{FF2B5EF4-FFF2-40B4-BE49-F238E27FC236}">
                  <a16:creationId xmlns:a16="http://schemas.microsoft.com/office/drawing/2014/main" xmlns="" id="{B622D38F-BAEF-E7D2-0044-C4A0F0237FEB}"/>
                </a:ext>
              </a:extLst>
            </p:cNvPr>
            <p:cNvSpPr/>
            <p:nvPr/>
          </p:nvSpPr>
          <p:spPr>
            <a:xfrm>
              <a:off x="7367650" y="2380190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xmlns="" id="{AC585E18-0181-4B18-D081-018D125CDAED}"/>
                </a:ext>
              </a:extLst>
            </p:cNvPr>
            <p:cNvSpPr/>
            <p:nvPr/>
          </p:nvSpPr>
          <p:spPr>
            <a:xfrm>
              <a:off x="7385738" y="2339800"/>
              <a:ext cx="32921" cy="49415"/>
            </a:xfrm>
            <a:custGeom>
              <a:avLst/>
              <a:gdLst>
                <a:gd name="connsiteX0" fmla="*/ 16460 w 32921"/>
                <a:gd name="connsiteY0" fmla="*/ 5111 h 49415"/>
                <a:gd name="connsiteX1" fmla="*/ 8964 w 32921"/>
                <a:gd name="connsiteY1" fmla="*/ 10017 h 49415"/>
                <a:gd name="connsiteX2" fmla="*/ 6476 w 32921"/>
                <a:gd name="connsiteY2" fmla="*/ 24727 h 49415"/>
                <a:gd name="connsiteX3" fmla="*/ 8964 w 32921"/>
                <a:gd name="connsiteY3" fmla="*/ 39430 h 49415"/>
                <a:gd name="connsiteX4" fmla="*/ 16460 w 32921"/>
                <a:gd name="connsiteY4" fmla="*/ 44313 h 49415"/>
                <a:gd name="connsiteX5" fmla="*/ 23957 w 32921"/>
                <a:gd name="connsiteY5" fmla="*/ 39430 h 49415"/>
                <a:gd name="connsiteX6" fmla="*/ 26477 w 32921"/>
                <a:gd name="connsiteY6" fmla="*/ 24727 h 49415"/>
                <a:gd name="connsiteX7" fmla="*/ 23957 w 32921"/>
                <a:gd name="connsiteY7" fmla="*/ 10017 h 49415"/>
                <a:gd name="connsiteX8" fmla="*/ 16460 w 32921"/>
                <a:gd name="connsiteY8" fmla="*/ 5111 h 49415"/>
                <a:gd name="connsiteX9" fmla="*/ 16460 w 32921"/>
                <a:gd name="connsiteY9" fmla="*/ 0 h 49415"/>
                <a:gd name="connsiteX10" fmla="*/ 28678 w 32921"/>
                <a:gd name="connsiteY10" fmla="*/ 6355 h 49415"/>
                <a:gd name="connsiteX11" fmla="*/ 32921 w 32921"/>
                <a:gd name="connsiteY11" fmla="*/ 24727 h 49415"/>
                <a:gd name="connsiteX12" fmla="*/ 28678 w 32921"/>
                <a:gd name="connsiteY12" fmla="*/ 43100 h 49415"/>
                <a:gd name="connsiteX13" fmla="*/ 16460 w 32921"/>
                <a:gd name="connsiteY13" fmla="*/ 49416 h 49415"/>
                <a:gd name="connsiteX14" fmla="*/ 4211 w 32921"/>
                <a:gd name="connsiteY14" fmla="*/ 43100 h 49415"/>
                <a:gd name="connsiteX15" fmla="*/ 0 w 32921"/>
                <a:gd name="connsiteY15" fmla="*/ 24727 h 49415"/>
                <a:gd name="connsiteX16" fmla="*/ 4211 w 32921"/>
                <a:gd name="connsiteY16" fmla="*/ 6355 h 49415"/>
                <a:gd name="connsiteX17" fmla="*/ 16460 w 32921"/>
                <a:gd name="connsiteY17" fmla="*/ 0 h 4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5">
                  <a:moveTo>
                    <a:pt x="16460" y="5111"/>
                  </a:moveTo>
                  <a:cubicBezTo>
                    <a:pt x="13143" y="5111"/>
                    <a:pt x="10644" y="6749"/>
                    <a:pt x="8964" y="10017"/>
                  </a:cubicBezTo>
                  <a:cubicBezTo>
                    <a:pt x="7305" y="13269"/>
                    <a:pt x="6476" y="18175"/>
                    <a:pt x="6476" y="24727"/>
                  </a:cubicBezTo>
                  <a:cubicBezTo>
                    <a:pt x="6476" y="31256"/>
                    <a:pt x="7305" y="36162"/>
                    <a:pt x="8964" y="39430"/>
                  </a:cubicBezTo>
                  <a:cubicBezTo>
                    <a:pt x="10644" y="42682"/>
                    <a:pt x="13143" y="44313"/>
                    <a:pt x="16460" y="44313"/>
                  </a:cubicBezTo>
                  <a:cubicBezTo>
                    <a:pt x="19799" y="44313"/>
                    <a:pt x="22298" y="42682"/>
                    <a:pt x="23957" y="39430"/>
                  </a:cubicBezTo>
                  <a:cubicBezTo>
                    <a:pt x="25637" y="36162"/>
                    <a:pt x="26477" y="31256"/>
                    <a:pt x="26477" y="24727"/>
                  </a:cubicBezTo>
                  <a:cubicBezTo>
                    <a:pt x="26477" y="18175"/>
                    <a:pt x="25637" y="13269"/>
                    <a:pt x="23957" y="10017"/>
                  </a:cubicBezTo>
                  <a:cubicBezTo>
                    <a:pt x="22298" y="6749"/>
                    <a:pt x="19799" y="5111"/>
                    <a:pt x="16460" y="5111"/>
                  </a:cubicBezTo>
                  <a:moveTo>
                    <a:pt x="16460" y="0"/>
                  </a:moveTo>
                  <a:cubicBezTo>
                    <a:pt x="21799" y="0"/>
                    <a:pt x="25871" y="2118"/>
                    <a:pt x="28678" y="6355"/>
                  </a:cubicBezTo>
                  <a:cubicBezTo>
                    <a:pt x="31507" y="10568"/>
                    <a:pt x="32921" y="16687"/>
                    <a:pt x="32921" y="24727"/>
                  </a:cubicBezTo>
                  <a:cubicBezTo>
                    <a:pt x="32921" y="32744"/>
                    <a:pt x="31507" y="38871"/>
                    <a:pt x="28678" y="43100"/>
                  </a:cubicBezTo>
                  <a:cubicBezTo>
                    <a:pt x="25871" y="47313"/>
                    <a:pt x="21799" y="49416"/>
                    <a:pt x="16460" y="49416"/>
                  </a:cubicBezTo>
                  <a:cubicBezTo>
                    <a:pt x="11122" y="49416"/>
                    <a:pt x="7039" y="47313"/>
                    <a:pt x="4211" y="43100"/>
                  </a:cubicBezTo>
                  <a:cubicBezTo>
                    <a:pt x="1403" y="38871"/>
                    <a:pt x="0" y="32744"/>
                    <a:pt x="0" y="24727"/>
                  </a:cubicBezTo>
                  <a:cubicBezTo>
                    <a:pt x="0" y="16687"/>
                    <a:pt x="1403" y="10568"/>
                    <a:pt x="4211" y="6355"/>
                  </a:cubicBezTo>
                  <a:cubicBezTo>
                    <a:pt x="7039" y="2118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12" name="Freeform 311">
              <a:extLst>
                <a:ext uri="{FF2B5EF4-FFF2-40B4-BE49-F238E27FC236}">
                  <a16:creationId xmlns:a16="http://schemas.microsoft.com/office/drawing/2014/main" xmlns="" id="{948A9D85-9F4C-C72E-9C17-C639EBE47C6B}"/>
                </a:ext>
              </a:extLst>
            </p:cNvPr>
            <p:cNvSpPr/>
            <p:nvPr/>
          </p:nvSpPr>
          <p:spPr>
            <a:xfrm>
              <a:off x="7272649" y="2118307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13" name="Freeform 312">
              <a:extLst>
                <a:ext uri="{FF2B5EF4-FFF2-40B4-BE49-F238E27FC236}">
                  <a16:creationId xmlns:a16="http://schemas.microsoft.com/office/drawing/2014/main" xmlns="" id="{655A426C-4ED5-1B48-4213-460F8323498B}"/>
                </a:ext>
              </a:extLst>
            </p:cNvPr>
            <p:cNvSpPr/>
            <p:nvPr/>
          </p:nvSpPr>
          <p:spPr>
            <a:xfrm>
              <a:off x="7324775" y="2093013"/>
              <a:ext cx="32921" cy="49415"/>
            </a:xfrm>
            <a:custGeom>
              <a:avLst/>
              <a:gdLst>
                <a:gd name="connsiteX0" fmla="*/ 16460 w 32921"/>
                <a:gd name="connsiteY0" fmla="*/ 5103 h 49415"/>
                <a:gd name="connsiteX1" fmla="*/ 8964 w 32921"/>
                <a:gd name="connsiteY1" fmla="*/ 10017 h 49415"/>
                <a:gd name="connsiteX2" fmla="*/ 6476 w 32921"/>
                <a:gd name="connsiteY2" fmla="*/ 24720 h 49415"/>
                <a:gd name="connsiteX3" fmla="*/ 8964 w 32921"/>
                <a:gd name="connsiteY3" fmla="*/ 39430 h 49415"/>
                <a:gd name="connsiteX4" fmla="*/ 16460 w 32921"/>
                <a:gd name="connsiteY4" fmla="*/ 44313 h 49415"/>
                <a:gd name="connsiteX5" fmla="*/ 23957 w 32921"/>
                <a:gd name="connsiteY5" fmla="*/ 39430 h 49415"/>
                <a:gd name="connsiteX6" fmla="*/ 26477 w 32921"/>
                <a:gd name="connsiteY6" fmla="*/ 24720 h 49415"/>
                <a:gd name="connsiteX7" fmla="*/ 23957 w 32921"/>
                <a:gd name="connsiteY7" fmla="*/ 10017 h 49415"/>
                <a:gd name="connsiteX8" fmla="*/ 16460 w 32921"/>
                <a:gd name="connsiteY8" fmla="*/ 5103 h 49415"/>
                <a:gd name="connsiteX9" fmla="*/ 16460 w 32921"/>
                <a:gd name="connsiteY9" fmla="*/ 0 h 49415"/>
                <a:gd name="connsiteX10" fmla="*/ 28678 w 32921"/>
                <a:gd name="connsiteY10" fmla="*/ 6347 h 49415"/>
                <a:gd name="connsiteX11" fmla="*/ 32921 w 32921"/>
                <a:gd name="connsiteY11" fmla="*/ 24720 h 49415"/>
                <a:gd name="connsiteX12" fmla="*/ 28678 w 32921"/>
                <a:gd name="connsiteY12" fmla="*/ 43100 h 49415"/>
                <a:gd name="connsiteX13" fmla="*/ 16460 w 32921"/>
                <a:gd name="connsiteY13" fmla="*/ 49416 h 49415"/>
                <a:gd name="connsiteX14" fmla="*/ 4211 w 32921"/>
                <a:gd name="connsiteY14" fmla="*/ 43100 h 49415"/>
                <a:gd name="connsiteX15" fmla="*/ 0 w 32921"/>
                <a:gd name="connsiteY15" fmla="*/ 24720 h 49415"/>
                <a:gd name="connsiteX16" fmla="*/ 4211 w 32921"/>
                <a:gd name="connsiteY16" fmla="*/ 6347 h 49415"/>
                <a:gd name="connsiteX17" fmla="*/ 16460 w 32921"/>
                <a:gd name="connsiteY17" fmla="*/ 0 h 4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5">
                  <a:moveTo>
                    <a:pt x="16460" y="5103"/>
                  </a:moveTo>
                  <a:cubicBezTo>
                    <a:pt x="13143" y="5103"/>
                    <a:pt x="10644" y="6741"/>
                    <a:pt x="8964" y="10017"/>
                  </a:cubicBezTo>
                  <a:cubicBezTo>
                    <a:pt x="7305" y="13269"/>
                    <a:pt x="6476" y="18176"/>
                    <a:pt x="6476" y="24720"/>
                  </a:cubicBezTo>
                  <a:cubicBezTo>
                    <a:pt x="6476" y="31248"/>
                    <a:pt x="7305" y="36154"/>
                    <a:pt x="8964" y="39430"/>
                  </a:cubicBezTo>
                  <a:cubicBezTo>
                    <a:pt x="10644" y="42683"/>
                    <a:pt x="13143" y="44313"/>
                    <a:pt x="16460" y="44313"/>
                  </a:cubicBezTo>
                  <a:cubicBezTo>
                    <a:pt x="19799" y="44313"/>
                    <a:pt x="22298" y="42683"/>
                    <a:pt x="23957" y="39430"/>
                  </a:cubicBezTo>
                  <a:cubicBezTo>
                    <a:pt x="25637" y="36154"/>
                    <a:pt x="26477" y="31248"/>
                    <a:pt x="26477" y="24720"/>
                  </a:cubicBezTo>
                  <a:cubicBezTo>
                    <a:pt x="26477" y="18176"/>
                    <a:pt x="25637" y="13269"/>
                    <a:pt x="23957" y="10017"/>
                  </a:cubicBezTo>
                  <a:cubicBezTo>
                    <a:pt x="22298" y="6741"/>
                    <a:pt x="19799" y="5103"/>
                    <a:pt x="16460" y="5103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7"/>
                  </a:cubicBezTo>
                  <a:cubicBezTo>
                    <a:pt x="31507" y="10560"/>
                    <a:pt x="32921" y="16679"/>
                    <a:pt x="32921" y="24720"/>
                  </a:cubicBezTo>
                  <a:cubicBezTo>
                    <a:pt x="32921" y="32744"/>
                    <a:pt x="31507" y="38871"/>
                    <a:pt x="28678" y="43100"/>
                  </a:cubicBezTo>
                  <a:cubicBezTo>
                    <a:pt x="25871" y="47313"/>
                    <a:pt x="21799" y="49416"/>
                    <a:pt x="16460" y="49416"/>
                  </a:cubicBezTo>
                  <a:cubicBezTo>
                    <a:pt x="11123" y="49416"/>
                    <a:pt x="7039" y="47313"/>
                    <a:pt x="4211" y="43100"/>
                  </a:cubicBezTo>
                  <a:cubicBezTo>
                    <a:pt x="1403" y="38871"/>
                    <a:pt x="0" y="32744"/>
                    <a:pt x="0" y="24720"/>
                  </a:cubicBezTo>
                  <a:cubicBezTo>
                    <a:pt x="0" y="16679"/>
                    <a:pt x="1403" y="10560"/>
                    <a:pt x="4211" y="6347"/>
                  </a:cubicBezTo>
                  <a:cubicBezTo>
                    <a:pt x="7039" y="2116"/>
                    <a:pt x="11123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14" name="Freeform 313">
              <a:extLst>
                <a:ext uri="{FF2B5EF4-FFF2-40B4-BE49-F238E27FC236}">
                  <a16:creationId xmlns:a16="http://schemas.microsoft.com/office/drawing/2014/main" xmlns="" id="{1B953B18-A3C4-AE11-8A57-AC2614501E61}"/>
                </a:ext>
              </a:extLst>
            </p:cNvPr>
            <p:cNvSpPr/>
            <p:nvPr/>
          </p:nvSpPr>
          <p:spPr>
            <a:xfrm>
              <a:off x="7369022" y="2133396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15" name="Freeform 314">
              <a:extLst>
                <a:ext uri="{FF2B5EF4-FFF2-40B4-BE49-F238E27FC236}">
                  <a16:creationId xmlns:a16="http://schemas.microsoft.com/office/drawing/2014/main" xmlns="" id="{B4F7E83B-B700-49F3-9D63-0C373A73417F}"/>
                </a:ext>
              </a:extLst>
            </p:cNvPr>
            <p:cNvSpPr/>
            <p:nvPr/>
          </p:nvSpPr>
          <p:spPr>
            <a:xfrm>
              <a:off x="7387843" y="2093874"/>
              <a:ext cx="30816" cy="48554"/>
            </a:xfrm>
            <a:custGeom>
              <a:avLst/>
              <a:gdLst>
                <a:gd name="connsiteX0" fmla="*/ 2010 w 30816"/>
                <a:gd name="connsiteY0" fmla="*/ 0 h 48554"/>
                <a:gd name="connsiteX1" fmla="*/ 27307 w 30816"/>
                <a:gd name="connsiteY1" fmla="*/ 0 h 48554"/>
                <a:gd name="connsiteX2" fmla="*/ 27307 w 30816"/>
                <a:gd name="connsiteY2" fmla="*/ 5423 h 48554"/>
                <a:gd name="connsiteX3" fmla="*/ 7911 w 30816"/>
                <a:gd name="connsiteY3" fmla="*/ 5423 h 48554"/>
                <a:gd name="connsiteX4" fmla="*/ 7911 w 30816"/>
                <a:gd name="connsiteY4" fmla="*/ 17101 h 48554"/>
                <a:gd name="connsiteX5" fmla="*/ 10719 w 30816"/>
                <a:gd name="connsiteY5" fmla="*/ 16400 h 48554"/>
                <a:gd name="connsiteX6" fmla="*/ 13526 w 30816"/>
                <a:gd name="connsiteY6" fmla="*/ 16141 h 48554"/>
                <a:gd name="connsiteX7" fmla="*/ 26159 w 30816"/>
                <a:gd name="connsiteY7" fmla="*/ 20511 h 48554"/>
                <a:gd name="connsiteX8" fmla="*/ 30816 w 30816"/>
                <a:gd name="connsiteY8" fmla="*/ 32347 h 48554"/>
                <a:gd name="connsiteX9" fmla="*/ 26032 w 30816"/>
                <a:gd name="connsiteY9" fmla="*/ 44309 h 48554"/>
                <a:gd name="connsiteX10" fmla="*/ 12537 w 30816"/>
                <a:gd name="connsiteY10" fmla="*/ 48554 h 48554"/>
                <a:gd name="connsiteX11" fmla="*/ 6413 w 30816"/>
                <a:gd name="connsiteY11" fmla="*/ 48042 h 48554"/>
                <a:gd name="connsiteX12" fmla="*/ 0 w 30816"/>
                <a:gd name="connsiteY12" fmla="*/ 46514 h 48554"/>
                <a:gd name="connsiteX13" fmla="*/ 0 w 30816"/>
                <a:gd name="connsiteY13" fmla="*/ 40033 h 48554"/>
                <a:gd name="connsiteX14" fmla="*/ 5934 w 30816"/>
                <a:gd name="connsiteY14" fmla="*/ 42364 h 48554"/>
                <a:gd name="connsiteX15" fmla="*/ 12409 w 30816"/>
                <a:gd name="connsiteY15" fmla="*/ 43128 h 48554"/>
                <a:gd name="connsiteX16" fmla="*/ 21151 w 30816"/>
                <a:gd name="connsiteY16" fmla="*/ 40230 h 48554"/>
                <a:gd name="connsiteX17" fmla="*/ 24372 w 30816"/>
                <a:gd name="connsiteY17" fmla="*/ 32347 h 48554"/>
                <a:gd name="connsiteX18" fmla="*/ 21151 w 30816"/>
                <a:gd name="connsiteY18" fmla="*/ 24464 h 48554"/>
                <a:gd name="connsiteX19" fmla="*/ 12409 w 30816"/>
                <a:gd name="connsiteY19" fmla="*/ 21566 h 48554"/>
                <a:gd name="connsiteX20" fmla="*/ 7242 w 30816"/>
                <a:gd name="connsiteY20" fmla="*/ 22141 h 48554"/>
                <a:gd name="connsiteX21" fmla="*/ 2010 w 30816"/>
                <a:gd name="connsiteY21" fmla="*/ 23929 h 48554"/>
                <a:gd name="connsiteX22" fmla="*/ 2010 w 30816"/>
                <a:gd name="connsiteY22" fmla="*/ 0 h 48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4">
                  <a:moveTo>
                    <a:pt x="2010" y="0"/>
                  </a:moveTo>
                  <a:lnTo>
                    <a:pt x="27307" y="0"/>
                  </a:lnTo>
                  <a:lnTo>
                    <a:pt x="27307" y="5423"/>
                  </a:lnTo>
                  <a:lnTo>
                    <a:pt x="7911" y="5423"/>
                  </a:lnTo>
                  <a:lnTo>
                    <a:pt x="7911" y="17101"/>
                  </a:lnTo>
                  <a:cubicBezTo>
                    <a:pt x="8848" y="16778"/>
                    <a:pt x="9783" y="16550"/>
                    <a:pt x="10719" y="16400"/>
                  </a:cubicBezTo>
                  <a:cubicBezTo>
                    <a:pt x="11655" y="16227"/>
                    <a:pt x="12591" y="16141"/>
                    <a:pt x="13526" y="16141"/>
                  </a:cubicBezTo>
                  <a:cubicBezTo>
                    <a:pt x="18843" y="16141"/>
                    <a:pt x="23054" y="17597"/>
                    <a:pt x="26159" y="20511"/>
                  </a:cubicBezTo>
                  <a:cubicBezTo>
                    <a:pt x="29264" y="23425"/>
                    <a:pt x="30816" y="27370"/>
                    <a:pt x="30816" y="32347"/>
                  </a:cubicBezTo>
                  <a:cubicBezTo>
                    <a:pt x="30816" y="37474"/>
                    <a:pt x="29222" y="41459"/>
                    <a:pt x="26032" y="44309"/>
                  </a:cubicBezTo>
                  <a:cubicBezTo>
                    <a:pt x="22841" y="47137"/>
                    <a:pt x="18343" y="48554"/>
                    <a:pt x="12537" y="48554"/>
                  </a:cubicBezTo>
                  <a:cubicBezTo>
                    <a:pt x="10538" y="48554"/>
                    <a:pt x="8496" y="48381"/>
                    <a:pt x="6413" y="48042"/>
                  </a:cubicBezTo>
                  <a:cubicBezTo>
                    <a:pt x="4349" y="47704"/>
                    <a:pt x="2212" y="47192"/>
                    <a:pt x="0" y="46514"/>
                  </a:cubicBezTo>
                  <a:lnTo>
                    <a:pt x="0" y="40033"/>
                  </a:lnTo>
                  <a:cubicBezTo>
                    <a:pt x="1914" y="41081"/>
                    <a:pt x="3892" y="41852"/>
                    <a:pt x="5934" y="42364"/>
                  </a:cubicBezTo>
                  <a:cubicBezTo>
                    <a:pt x="7976" y="42876"/>
                    <a:pt x="10134" y="43128"/>
                    <a:pt x="12409" y="43128"/>
                  </a:cubicBezTo>
                  <a:cubicBezTo>
                    <a:pt x="16089" y="43128"/>
                    <a:pt x="19002" y="42160"/>
                    <a:pt x="21151" y="40230"/>
                  </a:cubicBezTo>
                  <a:cubicBezTo>
                    <a:pt x="23298" y="38293"/>
                    <a:pt x="24372" y="35663"/>
                    <a:pt x="24372" y="32347"/>
                  </a:cubicBezTo>
                  <a:cubicBezTo>
                    <a:pt x="24372" y="29032"/>
                    <a:pt x="23298" y="26402"/>
                    <a:pt x="21151" y="24464"/>
                  </a:cubicBezTo>
                  <a:cubicBezTo>
                    <a:pt x="19002" y="22535"/>
                    <a:pt x="16089" y="21566"/>
                    <a:pt x="12409" y="21566"/>
                  </a:cubicBezTo>
                  <a:cubicBezTo>
                    <a:pt x="10687" y="21566"/>
                    <a:pt x="8964" y="21755"/>
                    <a:pt x="7242" y="22141"/>
                  </a:cubicBezTo>
                  <a:cubicBezTo>
                    <a:pt x="5540" y="22527"/>
                    <a:pt x="3797" y="23118"/>
                    <a:pt x="2010" y="23929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16" name="Freeform 315">
              <a:extLst>
                <a:ext uri="{FF2B5EF4-FFF2-40B4-BE49-F238E27FC236}">
                  <a16:creationId xmlns:a16="http://schemas.microsoft.com/office/drawing/2014/main" xmlns="" id="{8787A923-9BDB-B428-1538-5BDCB589FC96}"/>
                </a:ext>
              </a:extLst>
            </p:cNvPr>
            <p:cNvSpPr/>
            <p:nvPr/>
          </p:nvSpPr>
          <p:spPr>
            <a:xfrm>
              <a:off x="7323403" y="1846223"/>
              <a:ext cx="32921" cy="49414"/>
            </a:xfrm>
            <a:custGeom>
              <a:avLst/>
              <a:gdLst>
                <a:gd name="connsiteX0" fmla="*/ 16461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4 h 49414"/>
                <a:gd name="connsiteX3" fmla="*/ 8964 w 32921"/>
                <a:gd name="connsiteY3" fmla="*/ 39429 h 49414"/>
                <a:gd name="connsiteX4" fmla="*/ 16461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4 h 49414"/>
                <a:gd name="connsiteX7" fmla="*/ 23957 w 32921"/>
                <a:gd name="connsiteY7" fmla="*/ 10017 h 49414"/>
                <a:gd name="connsiteX8" fmla="*/ 16461 w 32921"/>
                <a:gd name="connsiteY8" fmla="*/ 5104 h 49414"/>
                <a:gd name="connsiteX9" fmla="*/ 16461 w 32921"/>
                <a:gd name="connsiteY9" fmla="*/ 0 h 49414"/>
                <a:gd name="connsiteX10" fmla="*/ 28679 w 32921"/>
                <a:gd name="connsiteY10" fmla="*/ 6348 h 49414"/>
                <a:gd name="connsiteX11" fmla="*/ 32921 w 32921"/>
                <a:gd name="connsiteY11" fmla="*/ 24724 h 49414"/>
                <a:gd name="connsiteX12" fmla="*/ 28679 w 32921"/>
                <a:gd name="connsiteY12" fmla="*/ 43098 h 49414"/>
                <a:gd name="connsiteX13" fmla="*/ 16461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4 h 49414"/>
                <a:gd name="connsiteX16" fmla="*/ 4211 w 32921"/>
                <a:gd name="connsiteY16" fmla="*/ 6348 h 49414"/>
                <a:gd name="connsiteX17" fmla="*/ 16461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1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4"/>
                  </a:cubicBezTo>
                  <a:cubicBezTo>
                    <a:pt x="6476" y="31253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1" y="44310"/>
                  </a:cubicBezTo>
                  <a:cubicBezTo>
                    <a:pt x="19800" y="44310"/>
                    <a:pt x="22299" y="42683"/>
                    <a:pt x="23957" y="39429"/>
                  </a:cubicBezTo>
                  <a:cubicBezTo>
                    <a:pt x="25637" y="36154"/>
                    <a:pt x="26477" y="31253"/>
                    <a:pt x="26477" y="24724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9" y="6742"/>
                    <a:pt x="19800" y="5104"/>
                    <a:pt x="16461" y="5104"/>
                  </a:cubicBezTo>
                  <a:moveTo>
                    <a:pt x="16461" y="0"/>
                  </a:moveTo>
                  <a:cubicBezTo>
                    <a:pt x="21799" y="0"/>
                    <a:pt x="25872" y="2116"/>
                    <a:pt x="28679" y="6348"/>
                  </a:cubicBezTo>
                  <a:cubicBezTo>
                    <a:pt x="31507" y="10559"/>
                    <a:pt x="32921" y="16684"/>
                    <a:pt x="32921" y="24724"/>
                  </a:cubicBezTo>
                  <a:cubicBezTo>
                    <a:pt x="32921" y="32741"/>
                    <a:pt x="31507" y="38866"/>
                    <a:pt x="28679" y="43098"/>
                  </a:cubicBezTo>
                  <a:cubicBezTo>
                    <a:pt x="25872" y="47309"/>
                    <a:pt x="21799" y="49415"/>
                    <a:pt x="16461" y="49415"/>
                  </a:cubicBezTo>
                  <a:cubicBezTo>
                    <a:pt x="11123" y="49415"/>
                    <a:pt x="7039" y="47309"/>
                    <a:pt x="4211" y="43098"/>
                  </a:cubicBezTo>
                  <a:cubicBezTo>
                    <a:pt x="1403" y="38866"/>
                    <a:pt x="0" y="32741"/>
                    <a:pt x="0" y="24724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17" name="Freeform 316">
              <a:extLst>
                <a:ext uri="{FF2B5EF4-FFF2-40B4-BE49-F238E27FC236}">
                  <a16:creationId xmlns:a16="http://schemas.microsoft.com/office/drawing/2014/main" xmlns="" id="{8BE40AC9-6665-1A29-4619-F6D243E79E2A}"/>
                </a:ext>
              </a:extLst>
            </p:cNvPr>
            <p:cNvSpPr/>
            <p:nvPr/>
          </p:nvSpPr>
          <p:spPr>
            <a:xfrm>
              <a:off x="7367650" y="1886609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18" name="Freeform 317">
              <a:extLst>
                <a:ext uri="{FF2B5EF4-FFF2-40B4-BE49-F238E27FC236}">
                  <a16:creationId xmlns:a16="http://schemas.microsoft.com/office/drawing/2014/main" xmlns="" id="{69F542C7-DD04-547A-9823-DF2DBF4A573E}"/>
                </a:ext>
              </a:extLst>
            </p:cNvPr>
            <p:cNvSpPr/>
            <p:nvPr/>
          </p:nvSpPr>
          <p:spPr>
            <a:xfrm>
              <a:off x="7385738" y="1846223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4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4 h 49414"/>
                <a:gd name="connsiteX7" fmla="*/ 23957 w 32921"/>
                <a:gd name="connsiteY7" fmla="*/ 10017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4 h 49414"/>
                <a:gd name="connsiteX12" fmla="*/ 28678 w 32921"/>
                <a:gd name="connsiteY12" fmla="*/ 43098 h 49414"/>
                <a:gd name="connsiteX13" fmla="*/ 16460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4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4"/>
                  </a:cubicBezTo>
                  <a:cubicBezTo>
                    <a:pt x="6476" y="31253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3"/>
                    <a:pt x="26477" y="24724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4"/>
                  </a:cubicBezTo>
                  <a:cubicBezTo>
                    <a:pt x="32921" y="32741"/>
                    <a:pt x="31507" y="38866"/>
                    <a:pt x="28678" y="43098"/>
                  </a:cubicBezTo>
                  <a:cubicBezTo>
                    <a:pt x="25871" y="47309"/>
                    <a:pt x="21799" y="49415"/>
                    <a:pt x="16460" y="49415"/>
                  </a:cubicBezTo>
                  <a:cubicBezTo>
                    <a:pt x="11122" y="49415"/>
                    <a:pt x="7039" y="47309"/>
                    <a:pt x="4211" y="43098"/>
                  </a:cubicBezTo>
                  <a:cubicBezTo>
                    <a:pt x="1403" y="38866"/>
                    <a:pt x="0" y="32741"/>
                    <a:pt x="0" y="24724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19" name="Freeform 318">
              <a:extLst>
                <a:ext uri="{FF2B5EF4-FFF2-40B4-BE49-F238E27FC236}">
                  <a16:creationId xmlns:a16="http://schemas.microsoft.com/office/drawing/2014/main" xmlns="" id="{EF922CA5-936A-FB11-72EC-C91017A7993D}"/>
                </a:ext>
              </a:extLst>
            </p:cNvPr>
            <p:cNvSpPr/>
            <p:nvPr/>
          </p:nvSpPr>
          <p:spPr>
            <a:xfrm>
              <a:off x="7324775" y="1599433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6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6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3 h 49414"/>
                <a:gd name="connsiteX12" fmla="*/ 28678 w 32921"/>
                <a:gd name="connsiteY12" fmla="*/ 43098 h 49414"/>
                <a:gd name="connsiteX13" fmla="*/ 16460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1"/>
                    <a:pt x="8964" y="10016"/>
                  </a:cubicBezTo>
                  <a:cubicBezTo>
                    <a:pt x="7305" y="13270"/>
                    <a:pt x="6476" y="18172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2"/>
                    <a:pt x="25637" y="13270"/>
                    <a:pt x="23957" y="10016"/>
                  </a:cubicBezTo>
                  <a:cubicBezTo>
                    <a:pt x="22298" y="6741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0"/>
                    <a:pt x="31507" y="38865"/>
                    <a:pt x="28678" y="43098"/>
                  </a:cubicBezTo>
                  <a:cubicBezTo>
                    <a:pt x="25871" y="47308"/>
                    <a:pt x="21799" y="49414"/>
                    <a:pt x="16460" y="49414"/>
                  </a:cubicBezTo>
                  <a:cubicBezTo>
                    <a:pt x="11123" y="49414"/>
                    <a:pt x="7039" y="47308"/>
                    <a:pt x="4211" y="43098"/>
                  </a:cubicBezTo>
                  <a:cubicBezTo>
                    <a:pt x="1403" y="38865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20" name="Freeform 319">
              <a:extLst>
                <a:ext uri="{FF2B5EF4-FFF2-40B4-BE49-F238E27FC236}">
                  <a16:creationId xmlns:a16="http://schemas.microsoft.com/office/drawing/2014/main" xmlns="" id="{6D78EF53-DAD2-ED5D-C618-2830487DCD0D}"/>
                </a:ext>
              </a:extLst>
            </p:cNvPr>
            <p:cNvSpPr/>
            <p:nvPr/>
          </p:nvSpPr>
          <p:spPr>
            <a:xfrm>
              <a:off x="7369022" y="1639819"/>
              <a:ext cx="6730" cy="8102"/>
            </a:xfrm>
            <a:custGeom>
              <a:avLst/>
              <a:gdLst>
                <a:gd name="connsiteX0" fmla="*/ 0 w 6730"/>
                <a:gd name="connsiteY0" fmla="*/ 0 h 8102"/>
                <a:gd name="connsiteX1" fmla="*/ 6731 w 6730"/>
                <a:gd name="connsiteY1" fmla="*/ 0 h 8102"/>
                <a:gd name="connsiteX2" fmla="*/ 6731 w 6730"/>
                <a:gd name="connsiteY2" fmla="*/ 8103 h 8102"/>
                <a:gd name="connsiteX3" fmla="*/ 0 w 6730"/>
                <a:gd name="connsiteY3" fmla="*/ 8103 h 8102"/>
                <a:gd name="connsiteX4" fmla="*/ 0 w 6730"/>
                <a:gd name="connsiteY4" fmla="*/ 0 h 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2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21" name="Freeform 320">
              <a:extLst>
                <a:ext uri="{FF2B5EF4-FFF2-40B4-BE49-F238E27FC236}">
                  <a16:creationId xmlns:a16="http://schemas.microsoft.com/office/drawing/2014/main" xmlns="" id="{D7B4EDC8-5194-59F9-3E34-5BD0B5B858D7}"/>
                </a:ext>
              </a:extLst>
            </p:cNvPr>
            <p:cNvSpPr/>
            <p:nvPr/>
          </p:nvSpPr>
          <p:spPr>
            <a:xfrm>
              <a:off x="7387843" y="1600294"/>
              <a:ext cx="30816" cy="48553"/>
            </a:xfrm>
            <a:custGeom>
              <a:avLst/>
              <a:gdLst>
                <a:gd name="connsiteX0" fmla="*/ 2010 w 30816"/>
                <a:gd name="connsiteY0" fmla="*/ 0 h 48553"/>
                <a:gd name="connsiteX1" fmla="*/ 27307 w 30816"/>
                <a:gd name="connsiteY1" fmla="*/ 0 h 48553"/>
                <a:gd name="connsiteX2" fmla="*/ 27307 w 30816"/>
                <a:gd name="connsiteY2" fmla="*/ 5424 h 48553"/>
                <a:gd name="connsiteX3" fmla="*/ 7911 w 30816"/>
                <a:gd name="connsiteY3" fmla="*/ 5424 h 48553"/>
                <a:gd name="connsiteX4" fmla="*/ 7911 w 30816"/>
                <a:gd name="connsiteY4" fmla="*/ 17099 h 48553"/>
                <a:gd name="connsiteX5" fmla="*/ 10719 w 30816"/>
                <a:gd name="connsiteY5" fmla="*/ 16397 h 48553"/>
                <a:gd name="connsiteX6" fmla="*/ 13526 w 30816"/>
                <a:gd name="connsiteY6" fmla="*/ 16142 h 48553"/>
                <a:gd name="connsiteX7" fmla="*/ 26159 w 30816"/>
                <a:gd name="connsiteY7" fmla="*/ 20513 h 48553"/>
                <a:gd name="connsiteX8" fmla="*/ 30816 w 30816"/>
                <a:gd name="connsiteY8" fmla="*/ 32347 h 48553"/>
                <a:gd name="connsiteX9" fmla="*/ 26032 w 30816"/>
                <a:gd name="connsiteY9" fmla="*/ 44310 h 48553"/>
                <a:gd name="connsiteX10" fmla="*/ 12537 w 30816"/>
                <a:gd name="connsiteY10" fmla="*/ 48553 h 48553"/>
                <a:gd name="connsiteX11" fmla="*/ 6413 w 30816"/>
                <a:gd name="connsiteY11" fmla="*/ 48043 h 48553"/>
                <a:gd name="connsiteX12" fmla="*/ 0 w 30816"/>
                <a:gd name="connsiteY12" fmla="*/ 46511 h 48553"/>
                <a:gd name="connsiteX13" fmla="*/ 0 w 30816"/>
                <a:gd name="connsiteY13" fmla="*/ 40036 h 48553"/>
                <a:gd name="connsiteX14" fmla="*/ 5934 w 30816"/>
                <a:gd name="connsiteY14" fmla="*/ 42364 h 48553"/>
                <a:gd name="connsiteX15" fmla="*/ 12409 w 30816"/>
                <a:gd name="connsiteY15" fmla="*/ 43130 h 48553"/>
                <a:gd name="connsiteX16" fmla="*/ 21151 w 30816"/>
                <a:gd name="connsiteY16" fmla="*/ 40227 h 48553"/>
                <a:gd name="connsiteX17" fmla="*/ 24372 w 30816"/>
                <a:gd name="connsiteY17" fmla="*/ 32347 h 48553"/>
                <a:gd name="connsiteX18" fmla="*/ 21151 w 30816"/>
                <a:gd name="connsiteY18" fmla="*/ 24468 h 48553"/>
                <a:gd name="connsiteX19" fmla="*/ 12409 w 30816"/>
                <a:gd name="connsiteY19" fmla="*/ 21565 h 48553"/>
                <a:gd name="connsiteX20" fmla="*/ 7242 w 30816"/>
                <a:gd name="connsiteY20" fmla="*/ 22140 h 48553"/>
                <a:gd name="connsiteX21" fmla="*/ 2010 w 30816"/>
                <a:gd name="connsiteY21" fmla="*/ 23926 h 48553"/>
                <a:gd name="connsiteX22" fmla="*/ 2010 w 30816"/>
                <a:gd name="connsiteY22" fmla="*/ 0 h 4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3">
                  <a:moveTo>
                    <a:pt x="2010" y="0"/>
                  </a:moveTo>
                  <a:lnTo>
                    <a:pt x="27307" y="0"/>
                  </a:lnTo>
                  <a:lnTo>
                    <a:pt x="27307" y="5424"/>
                  </a:lnTo>
                  <a:lnTo>
                    <a:pt x="7911" y="5424"/>
                  </a:lnTo>
                  <a:lnTo>
                    <a:pt x="7911" y="17099"/>
                  </a:lnTo>
                  <a:cubicBezTo>
                    <a:pt x="8848" y="16780"/>
                    <a:pt x="9783" y="16546"/>
                    <a:pt x="10719" y="16397"/>
                  </a:cubicBezTo>
                  <a:cubicBezTo>
                    <a:pt x="11655" y="16227"/>
                    <a:pt x="12591" y="16142"/>
                    <a:pt x="13526" y="16142"/>
                  </a:cubicBezTo>
                  <a:cubicBezTo>
                    <a:pt x="18843" y="16142"/>
                    <a:pt x="23054" y="17599"/>
                    <a:pt x="26159" y="20513"/>
                  </a:cubicBezTo>
                  <a:cubicBezTo>
                    <a:pt x="29264" y="23426"/>
                    <a:pt x="30816" y="27371"/>
                    <a:pt x="30816" y="32347"/>
                  </a:cubicBezTo>
                  <a:cubicBezTo>
                    <a:pt x="30816" y="37473"/>
                    <a:pt x="29222" y="41460"/>
                    <a:pt x="26032" y="44310"/>
                  </a:cubicBezTo>
                  <a:cubicBezTo>
                    <a:pt x="22841" y="47139"/>
                    <a:pt x="18343" y="48553"/>
                    <a:pt x="12537" y="48553"/>
                  </a:cubicBezTo>
                  <a:cubicBezTo>
                    <a:pt x="10538" y="48553"/>
                    <a:pt x="8496" y="48383"/>
                    <a:pt x="6413" y="48043"/>
                  </a:cubicBezTo>
                  <a:cubicBezTo>
                    <a:pt x="4349" y="47703"/>
                    <a:pt x="2212" y="47193"/>
                    <a:pt x="0" y="46511"/>
                  </a:cubicBezTo>
                  <a:lnTo>
                    <a:pt x="0" y="40036"/>
                  </a:lnTo>
                  <a:cubicBezTo>
                    <a:pt x="1914" y="41078"/>
                    <a:pt x="3892" y="41854"/>
                    <a:pt x="5934" y="42364"/>
                  </a:cubicBezTo>
                  <a:cubicBezTo>
                    <a:pt x="7976" y="42875"/>
                    <a:pt x="10134" y="43130"/>
                    <a:pt x="12409" y="43130"/>
                  </a:cubicBezTo>
                  <a:cubicBezTo>
                    <a:pt x="16089" y="43130"/>
                    <a:pt x="19002" y="42162"/>
                    <a:pt x="21151" y="40227"/>
                  </a:cubicBezTo>
                  <a:cubicBezTo>
                    <a:pt x="23298" y="38292"/>
                    <a:pt x="24372" y="35665"/>
                    <a:pt x="24372" y="32347"/>
                  </a:cubicBezTo>
                  <a:cubicBezTo>
                    <a:pt x="24372" y="29030"/>
                    <a:pt x="23298" y="26403"/>
                    <a:pt x="21151" y="24468"/>
                  </a:cubicBezTo>
                  <a:cubicBezTo>
                    <a:pt x="19002" y="22533"/>
                    <a:pt x="16089" y="21565"/>
                    <a:pt x="12409" y="21565"/>
                  </a:cubicBezTo>
                  <a:cubicBezTo>
                    <a:pt x="10687" y="21565"/>
                    <a:pt x="8964" y="21756"/>
                    <a:pt x="7242" y="22140"/>
                  </a:cubicBezTo>
                  <a:cubicBezTo>
                    <a:pt x="5540" y="22523"/>
                    <a:pt x="3797" y="23118"/>
                    <a:pt x="2010" y="23926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xmlns="" id="{A865FDAB-2929-735F-E54C-A6F14DD11395}"/>
                </a:ext>
              </a:extLst>
            </p:cNvPr>
            <p:cNvSpPr/>
            <p:nvPr/>
          </p:nvSpPr>
          <p:spPr>
            <a:xfrm>
              <a:off x="7326275" y="1353504"/>
              <a:ext cx="28359" cy="47628"/>
            </a:xfrm>
            <a:custGeom>
              <a:avLst/>
              <a:gdLst>
                <a:gd name="connsiteX0" fmla="*/ 925 w 28359"/>
                <a:gd name="connsiteY0" fmla="*/ 42205 h 47628"/>
                <a:gd name="connsiteX1" fmla="*/ 11452 w 28359"/>
                <a:gd name="connsiteY1" fmla="*/ 42205 h 47628"/>
                <a:gd name="connsiteX2" fmla="*/ 11452 w 28359"/>
                <a:gd name="connsiteY2" fmla="*/ 5870 h 47628"/>
                <a:gd name="connsiteX3" fmla="*/ 0 w 28359"/>
                <a:gd name="connsiteY3" fmla="*/ 8167 h 47628"/>
                <a:gd name="connsiteX4" fmla="*/ 0 w 28359"/>
                <a:gd name="connsiteY4" fmla="*/ 2297 h 47628"/>
                <a:gd name="connsiteX5" fmla="*/ 11388 w 28359"/>
                <a:gd name="connsiteY5" fmla="*/ 0 h 47628"/>
                <a:gd name="connsiteX6" fmla="*/ 17832 w 28359"/>
                <a:gd name="connsiteY6" fmla="*/ 0 h 47628"/>
                <a:gd name="connsiteX7" fmla="*/ 17832 w 28359"/>
                <a:gd name="connsiteY7" fmla="*/ 42205 h 47628"/>
                <a:gd name="connsiteX8" fmla="*/ 28359 w 28359"/>
                <a:gd name="connsiteY8" fmla="*/ 42205 h 47628"/>
                <a:gd name="connsiteX9" fmla="*/ 28359 w 28359"/>
                <a:gd name="connsiteY9" fmla="*/ 47628 h 47628"/>
                <a:gd name="connsiteX10" fmla="*/ 925 w 28359"/>
                <a:gd name="connsiteY10" fmla="*/ 47628 h 47628"/>
                <a:gd name="connsiteX11" fmla="*/ 925 w 28359"/>
                <a:gd name="connsiteY11" fmla="*/ 42205 h 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8">
                  <a:moveTo>
                    <a:pt x="925" y="42205"/>
                  </a:moveTo>
                  <a:lnTo>
                    <a:pt x="11452" y="42205"/>
                  </a:lnTo>
                  <a:lnTo>
                    <a:pt x="11452" y="5870"/>
                  </a:lnTo>
                  <a:lnTo>
                    <a:pt x="0" y="8167"/>
                  </a:lnTo>
                  <a:lnTo>
                    <a:pt x="0" y="2297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5"/>
                  </a:lnTo>
                  <a:lnTo>
                    <a:pt x="28359" y="42205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5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xmlns="" id="{B06203DD-9CF4-EA18-3DFA-7D73B6CD1B11}"/>
                </a:ext>
              </a:extLst>
            </p:cNvPr>
            <p:cNvSpPr/>
            <p:nvPr/>
          </p:nvSpPr>
          <p:spPr>
            <a:xfrm>
              <a:off x="7367650" y="1393028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xmlns="" id="{C1178806-C53C-D7D9-A7AD-59906BEF86E0}"/>
                </a:ext>
              </a:extLst>
            </p:cNvPr>
            <p:cNvSpPr/>
            <p:nvPr/>
          </p:nvSpPr>
          <p:spPr>
            <a:xfrm>
              <a:off x="7385738" y="1352642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7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3 h 49414"/>
                <a:gd name="connsiteX12" fmla="*/ 28678 w 32921"/>
                <a:gd name="connsiteY12" fmla="*/ 43098 h 49414"/>
                <a:gd name="connsiteX13" fmla="*/ 16460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1"/>
                    <a:pt x="31507" y="38865"/>
                    <a:pt x="28678" y="43098"/>
                  </a:cubicBezTo>
                  <a:cubicBezTo>
                    <a:pt x="25871" y="47309"/>
                    <a:pt x="21799" y="49415"/>
                    <a:pt x="16460" y="49415"/>
                  </a:cubicBezTo>
                  <a:cubicBezTo>
                    <a:pt x="11122" y="49415"/>
                    <a:pt x="7039" y="47309"/>
                    <a:pt x="4211" y="43098"/>
                  </a:cubicBezTo>
                  <a:cubicBezTo>
                    <a:pt x="1403" y="38865"/>
                    <a:pt x="0" y="32741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xmlns="" id="{08340194-0A52-0B48-62D4-0B6178345CE7}"/>
                </a:ext>
              </a:extLst>
            </p:cNvPr>
            <p:cNvSpPr/>
            <p:nvPr/>
          </p:nvSpPr>
          <p:spPr>
            <a:xfrm>
              <a:off x="7182530" y="1870296"/>
              <a:ext cx="34234" cy="37627"/>
            </a:xfrm>
            <a:custGeom>
              <a:avLst/>
              <a:gdLst>
                <a:gd name="connsiteX0" fmla="*/ 4980 w 34234"/>
                <a:gd name="connsiteY0" fmla="*/ 0 h 37627"/>
                <a:gd name="connsiteX1" fmla="*/ 8227 w 34234"/>
                <a:gd name="connsiteY1" fmla="*/ 1291 h 37627"/>
                <a:gd name="connsiteX2" fmla="*/ 9370 w 34234"/>
                <a:gd name="connsiteY2" fmla="*/ 4057 h 37627"/>
                <a:gd name="connsiteX3" fmla="*/ 8559 w 34234"/>
                <a:gd name="connsiteY3" fmla="*/ 6197 h 37627"/>
                <a:gd name="connsiteX4" fmla="*/ 6714 w 34234"/>
                <a:gd name="connsiteY4" fmla="*/ 6935 h 37627"/>
                <a:gd name="connsiteX5" fmla="*/ 4095 w 34234"/>
                <a:gd name="connsiteY5" fmla="*/ 5902 h 37627"/>
                <a:gd name="connsiteX6" fmla="*/ 2619 w 34234"/>
                <a:gd name="connsiteY6" fmla="*/ 3320 h 37627"/>
                <a:gd name="connsiteX7" fmla="*/ 1660 w 34234"/>
                <a:gd name="connsiteY7" fmla="*/ 7083 h 37627"/>
                <a:gd name="connsiteX8" fmla="*/ 2435 w 34234"/>
                <a:gd name="connsiteY8" fmla="*/ 9849 h 37627"/>
                <a:gd name="connsiteX9" fmla="*/ 4205 w 34234"/>
                <a:gd name="connsiteY9" fmla="*/ 11879 h 37627"/>
                <a:gd name="connsiteX10" fmla="*/ 6640 w 34234"/>
                <a:gd name="connsiteY10" fmla="*/ 13280 h 37627"/>
                <a:gd name="connsiteX11" fmla="*/ 8891 w 34234"/>
                <a:gd name="connsiteY11" fmla="*/ 14166 h 37627"/>
                <a:gd name="connsiteX12" fmla="*/ 10588 w 34234"/>
                <a:gd name="connsiteY12" fmla="*/ 14571 h 37627"/>
                <a:gd name="connsiteX13" fmla="*/ 20917 w 34234"/>
                <a:gd name="connsiteY13" fmla="*/ 17153 h 37627"/>
                <a:gd name="connsiteX14" fmla="*/ 27557 w 34234"/>
                <a:gd name="connsiteY14" fmla="*/ 18408 h 37627"/>
                <a:gd name="connsiteX15" fmla="*/ 31135 w 34234"/>
                <a:gd name="connsiteY15" fmla="*/ 17375 h 37627"/>
                <a:gd name="connsiteX16" fmla="*/ 32537 w 34234"/>
                <a:gd name="connsiteY16" fmla="*/ 14277 h 37627"/>
                <a:gd name="connsiteX17" fmla="*/ 32316 w 34234"/>
                <a:gd name="connsiteY17" fmla="*/ 12543 h 37627"/>
                <a:gd name="connsiteX18" fmla="*/ 31394 w 34234"/>
                <a:gd name="connsiteY18" fmla="*/ 10440 h 37627"/>
                <a:gd name="connsiteX19" fmla="*/ 29660 w 34234"/>
                <a:gd name="connsiteY19" fmla="*/ 8152 h 37627"/>
                <a:gd name="connsiteX20" fmla="*/ 26782 w 34234"/>
                <a:gd name="connsiteY20" fmla="*/ 5976 h 37627"/>
                <a:gd name="connsiteX21" fmla="*/ 22651 w 34234"/>
                <a:gd name="connsiteY21" fmla="*/ 4205 h 37627"/>
                <a:gd name="connsiteX22" fmla="*/ 21839 w 34234"/>
                <a:gd name="connsiteY22" fmla="*/ 3246 h 37627"/>
                <a:gd name="connsiteX23" fmla="*/ 22577 w 34234"/>
                <a:gd name="connsiteY23" fmla="*/ 2324 h 37627"/>
                <a:gd name="connsiteX24" fmla="*/ 24532 w 34234"/>
                <a:gd name="connsiteY24" fmla="*/ 2841 h 37627"/>
                <a:gd name="connsiteX25" fmla="*/ 27520 w 34234"/>
                <a:gd name="connsiteY25" fmla="*/ 4390 h 37627"/>
                <a:gd name="connsiteX26" fmla="*/ 30693 w 34234"/>
                <a:gd name="connsiteY26" fmla="*/ 6787 h 37627"/>
                <a:gd name="connsiteX27" fmla="*/ 33201 w 34234"/>
                <a:gd name="connsiteY27" fmla="*/ 10182 h 37627"/>
                <a:gd name="connsiteX28" fmla="*/ 34234 w 34234"/>
                <a:gd name="connsiteY28" fmla="*/ 14424 h 37627"/>
                <a:gd name="connsiteX29" fmla="*/ 32537 w 34234"/>
                <a:gd name="connsiteY29" fmla="*/ 19699 h 37627"/>
                <a:gd name="connsiteX30" fmla="*/ 28479 w 34234"/>
                <a:gd name="connsiteY30" fmla="*/ 22577 h 37627"/>
                <a:gd name="connsiteX31" fmla="*/ 29254 w 34234"/>
                <a:gd name="connsiteY31" fmla="*/ 23019 h 37627"/>
                <a:gd name="connsiteX32" fmla="*/ 30693 w 34234"/>
                <a:gd name="connsiteY32" fmla="*/ 24052 h 37627"/>
                <a:gd name="connsiteX33" fmla="*/ 32390 w 34234"/>
                <a:gd name="connsiteY33" fmla="*/ 25639 h 37627"/>
                <a:gd name="connsiteX34" fmla="*/ 33644 w 34234"/>
                <a:gd name="connsiteY34" fmla="*/ 27815 h 37627"/>
                <a:gd name="connsiteX35" fmla="*/ 34234 w 34234"/>
                <a:gd name="connsiteY35" fmla="*/ 30508 h 37627"/>
                <a:gd name="connsiteX36" fmla="*/ 33718 w 34234"/>
                <a:gd name="connsiteY36" fmla="*/ 33865 h 37627"/>
                <a:gd name="connsiteX37" fmla="*/ 32021 w 34234"/>
                <a:gd name="connsiteY37" fmla="*/ 36521 h 37627"/>
                <a:gd name="connsiteX38" fmla="*/ 29217 w 34234"/>
                <a:gd name="connsiteY38" fmla="*/ 37628 h 37627"/>
                <a:gd name="connsiteX39" fmla="*/ 26155 w 34234"/>
                <a:gd name="connsiteY39" fmla="*/ 36410 h 37627"/>
                <a:gd name="connsiteX40" fmla="*/ 24864 w 34234"/>
                <a:gd name="connsiteY40" fmla="*/ 33459 h 37627"/>
                <a:gd name="connsiteX41" fmla="*/ 25491 w 34234"/>
                <a:gd name="connsiteY41" fmla="*/ 31541 h 37627"/>
                <a:gd name="connsiteX42" fmla="*/ 27483 w 34234"/>
                <a:gd name="connsiteY42" fmla="*/ 30656 h 37627"/>
                <a:gd name="connsiteX43" fmla="*/ 30139 w 34234"/>
                <a:gd name="connsiteY43" fmla="*/ 31688 h 37627"/>
                <a:gd name="connsiteX44" fmla="*/ 31578 w 34234"/>
                <a:gd name="connsiteY44" fmla="*/ 34197 h 37627"/>
                <a:gd name="connsiteX45" fmla="*/ 32537 w 34234"/>
                <a:gd name="connsiteY45" fmla="*/ 30435 h 37627"/>
                <a:gd name="connsiteX46" fmla="*/ 30398 w 34234"/>
                <a:gd name="connsiteY46" fmla="*/ 26081 h 37627"/>
                <a:gd name="connsiteX47" fmla="*/ 24680 w 34234"/>
                <a:gd name="connsiteY47" fmla="*/ 23241 h 37627"/>
                <a:gd name="connsiteX48" fmla="*/ 12248 w 34234"/>
                <a:gd name="connsiteY48" fmla="*/ 20068 h 37627"/>
                <a:gd name="connsiteX49" fmla="*/ 6714 w 34234"/>
                <a:gd name="connsiteY49" fmla="*/ 19183 h 37627"/>
                <a:gd name="connsiteX50" fmla="*/ 4095 w 34234"/>
                <a:gd name="connsiteY50" fmla="*/ 19588 h 37627"/>
                <a:gd name="connsiteX51" fmla="*/ 2545 w 34234"/>
                <a:gd name="connsiteY51" fmla="*/ 20696 h 37627"/>
                <a:gd name="connsiteX52" fmla="*/ 1845 w 34234"/>
                <a:gd name="connsiteY52" fmla="*/ 21986 h 37627"/>
                <a:gd name="connsiteX53" fmla="*/ 1660 w 34234"/>
                <a:gd name="connsiteY53" fmla="*/ 23241 h 37627"/>
                <a:gd name="connsiteX54" fmla="*/ 2103 w 34234"/>
                <a:gd name="connsiteY54" fmla="*/ 25602 h 37627"/>
                <a:gd name="connsiteX55" fmla="*/ 3578 w 34234"/>
                <a:gd name="connsiteY55" fmla="*/ 28295 h 37627"/>
                <a:gd name="connsiteX56" fmla="*/ 6640 w 34234"/>
                <a:gd name="connsiteY56" fmla="*/ 31098 h 37627"/>
                <a:gd name="connsiteX57" fmla="*/ 11547 w 34234"/>
                <a:gd name="connsiteY57" fmla="*/ 33385 h 37627"/>
                <a:gd name="connsiteX58" fmla="*/ 12395 w 34234"/>
                <a:gd name="connsiteY58" fmla="*/ 34382 h 37627"/>
                <a:gd name="connsiteX59" fmla="*/ 11620 w 34234"/>
                <a:gd name="connsiteY59" fmla="*/ 35267 h 37627"/>
                <a:gd name="connsiteX60" fmla="*/ 9702 w 34234"/>
                <a:gd name="connsiteY60" fmla="*/ 34787 h 37627"/>
                <a:gd name="connsiteX61" fmla="*/ 6714 w 34234"/>
                <a:gd name="connsiteY61" fmla="*/ 33238 h 37627"/>
                <a:gd name="connsiteX62" fmla="*/ 3578 w 34234"/>
                <a:gd name="connsiteY62" fmla="*/ 30803 h 37627"/>
                <a:gd name="connsiteX63" fmla="*/ 1033 w 34234"/>
                <a:gd name="connsiteY63" fmla="*/ 27372 h 37627"/>
                <a:gd name="connsiteX64" fmla="*/ 0 w 34234"/>
                <a:gd name="connsiteY64" fmla="*/ 23093 h 37627"/>
                <a:gd name="connsiteX65" fmla="*/ 221 w 34234"/>
                <a:gd name="connsiteY65" fmla="*/ 21138 h 37627"/>
                <a:gd name="connsiteX66" fmla="*/ 959 w 34234"/>
                <a:gd name="connsiteY66" fmla="*/ 18961 h 37627"/>
                <a:gd name="connsiteX67" fmla="*/ 2730 w 34234"/>
                <a:gd name="connsiteY67" fmla="*/ 16674 h 37627"/>
                <a:gd name="connsiteX68" fmla="*/ 5718 w 34234"/>
                <a:gd name="connsiteY68" fmla="*/ 14940 h 37627"/>
                <a:gd name="connsiteX69" fmla="*/ 4058 w 34234"/>
                <a:gd name="connsiteY69" fmla="*/ 13907 h 37627"/>
                <a:gd name="connsiteX70" fmla="*/ 2250 w 34234"/>
                <a:gd name="connsiteY70" fmla="*/ 12321 h 37627"/>
                <a:gd name="connsiteX71" fmla="*/ 627 w 34234"/>
                <a:gd name="connsiteY71" fmla="*/ 9960 h 37627"/>
                <a:gd name="connsiteX72" fmla="*/ 0 w 34234"/>
                <a:gd name="connsiteY72" fmla="*/ 7009 h 37627"/>
                <a:gd name="connsiteX73" fmla="*/ 406 w 34234"/>
                <a:gd name="connsiteY73" fmla="*/ 4021 h 37627"/>
                <a:gd name="connsiteX74" fmla="*/ 1992 w 34234"/>
                <a:gd name="connsiteY74" fmla="*/ 1291 h 37627"/>
                <a:gd name="connsiteX75" fmla="*/ 4980 w 34234"/>
                <a:gd name="connsiteY75" fmla="*/ 0 h 3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4234" h="37627">
                  <a:moveTo>
                    <a:pt x="4980" y="0"/>
                  </a:moveTo>
                  <a:cubicBezTo>
                    <a:pt x="6357" y="0"/>
                    <a:pt x="7440" y="430"/>
                    <a:pt x="8227" y="1291"/>
                  </a:cubicBezTo>
                  <a:cubicBezTo>
                    <a:pt x="8989" y="2151"/>
                    <a:pt x="9370" y="3074"/>
                    <a:pt x="9370" y="4057"/>
                  </a:cubicBezTo>
                  <a:cubicBezTo>
                    <a:pt x="9370" y="4992"/>
                    <a:pt x="9100" y="5705"/>
                    <a:pt x="8559" y="6197"/>
                  </a:cubicBezTo>
                  <a:cubicBezTo>
                    <a:pt x="8017" y="6689"/>
                    <a:pt x="7403" y="6935"/>
                    <a:pt x="6714" y="6935"/>
                  </a:cubicBezTo>
                  <a:cubicBezTo>
                    <a:pt x="5780" y="6935"/>
                    <a:pt x="4906" y="6591"/>
                    <a:pt x="4095" y="5902"/>
                  </a:cubicBezTo>
                  <a:cubicBezTo>
                    <a:pt x="3283" y="5213"/>
                    <a:pt x="2791" y="4353"/>
                    <a:pt x="2619" y="3320"/>
                  </a:cubicBezTo>
                  <a:cubicBezTo>
                    <a:pt x="1980" y="4328"/>
                    <a:pt x="1660" y="5583"/>
                    <a:pt x="1660" y="7083"/>
                  </a:cubicBezTo>
                  <a:cubicBezTo>
                    <a:pt x="1660" y="8066"/>
                    <a:pt x="1918" y="8989"/>
                    <a:pt x="2435" y="9849"/>
                  </a:cubicBezTo>
                  <a:cubicBezTo>
                    <a:pt x="2951" y="10686"/>
                    <a:pt x="3541" y="11362"/>
                    <a:pt x="4205" y="11879"/>
                  </a:cubicBezTo>
                  <a:cubicBezTo>
                    <a:pt x="4870" y="12371"/>
                    <a:pt x="5681" y="12838"/>
                    <a:pt x="6640" y="13280"/>
                  </a:cubicBezTo>
                  <a:cubicBezTo>
                    <a:pt x="7575" y="13699"/>
                    <a:pt x="8325" y="13993"/>
                    <a:pt x="8891" y="14166"/>
                  </a:cubicBezTo>
                  <a:cubicBezTo>
                    <a:pt x="9432" y="14313"/>
                    <a:pt x="9997" y="14448"/>
                    <a:pt x="10588" y="14571"/>
                  </a:cubicBezTo>
                  <a:lnTo>
                    <a:pt x="20917" y="17153"/>
                  </a:lnTo>
                  <a:cubicBezTo>
                    <a:pt x="24188" y="17990"/>
                    <a:pt x="26401" y="18408"/>
                    <a:pt x="27557" y="18408"/>
                  </a:cubicBezTo>
                  <a:cubicBezTo>
                    <a:pt x="28983" y="18408"/>
                    <a:pt x="30176" y="18064"/>
                    <a:pt x="31135" y="17375"/>
                  </a:cubicBezTo>
                  <a:cubicBezTo>
                    <a:pt x="32070" y="16686"/>
                    <a:pt x="32537" y="15654"/>
                    <a:pt x="32537" y="14277"/>
                  </a:cubicBezTo>
                  <a:cubicBezTo>
                    <a:pt x="32537" y="13736"/>
                    <a:pt x="32464" y="13158"/>
                    <a:pt x="32316" y="12543"/>
                  </a:cubicBezTo>
                  <a:cubicBezTo>
                    <a:pt x="32144" y="11928"/>
                    <a:pt x="31836" y="11227"/>
                    <a:pt x="31394" y="10440"/>
                  </a:cubicBezTo>
                  <a:cubicBezTo>
                    <a:pt x="30926" y="9628"/>
                    <a:pt x="30349" y="8866"/>
                    <a:pt x="29660" y="8152"/>
                  </a:cubicBezTo>
                  <a:cubicBezTo>
                    <a:pt x="28947" y="7414"/>
                    <a:pt x="27988" y="6689"/>
                    <a:pt x="26782" y="5976"/>
                  </a:cubicBezTo>
                  <a:cubicBezTo>
                    <a:pt x="25577" y="5263"/>
                    <a:pt x="24200" y="4672"/>
                    <a:pt x="22651" y="4205"/>
                  </a:cubicBezTo>
                  <a:cubicBezTo>
                    <a:pt x="22110" y="4058"/>
                    <a:pt x="21839" y="3738"/>
                    <a:pt x="21839" y="3246"/>
                  </a:cubicBezTo>
                  <a:cubicBezTo>
                    <a:pt x="21839" y="2631"/>
                    <a:pt x="22085" y="2324"/>
                    <a:pt x="22577" y="2324"/>
                  </a:cubicBezTo>
                  <a:cubicBezTo>
                    <a:pt x="22995" y="2324"/>
                    <a:pt x="23647" y="2496"/>
                    <a:pt x="24532" y="2841"/>
                  </a:cubicBezTo>
                  <a:cubicBezTo>
                    <a:pt x="25393" y="3160"/>
                    <a:pt x="26389" y="3677"/>
                    <a:pt x="27520" y="4390"/>
                  </a:cubicBezTo>
                  <a:cubicBezTo>
                    <a:pt x="28627" y="5079"/>
                    <a:pt x="29684" y="5878"/>
                    <a:pt x="30693" y="6787"/>
                  </a:cubicBezTo>
                  <a:cubicBezTo>
                    <a:pt x="31677" y="7697"/>
                    <a:pt x="32513" y="8829"/>
                    <a:pt x="33201" y="10182"/>
                  </a:cubicBezTo>
                  <a:cubicBezTo>
                    <a:pt x="33890" y="11534"/>
                    <a:pt x="34234" y="12948"/>
                    <a:pt x="34234" y="14424"/>
                  </a:cubicBezTo>
                  <a:cubicBezTo>
                    <a:pt x="34234" y="16539"/>
                    <a:pt x="33669" y="18298"/>
                    <a:pt x="32537" y="19699"/>
                  </a:cubicBezTo>
                  <a:cubicBezTo>
                    <a:pt x="31406" y="21101"/>
                    <a:pt x="30053" y="22060"/>
                    <a:pt x="28479" y="22577"/>
                  </a:cubicBezTo>
                  <a:cubicBezTo>
                    <a:pt x="28701" y="22700"/>
                    <a:pt x="28959" y="22847"/>
                    <a:pt x="29254" y="23019"/>
                  </a:cubicBezTo>
                  <a:cubicBezTo>
                    <a:pt x="29549" y="23192"/>
                    <a:pt x="30029" y="23536"/>
                    <a:pt x="30693" y="24052"/>
                  </a:cubicBezTo>
                  <a:cubicBezTo>
                    <a:pt x="31332" y="24544"/>
                    <a:pt x="31898" y="25072"/>
                    <a:pt x="32390" y="25639"/>
                  </a:cubicBezTo>
                  <a:cubicBezTo>
                    <a:pt x="32857" y="26204"/>
                    <a:pt x="33275" y="26929"/>
                    <a:pt x="33644" y="27815"/>
                  </a:cubicBezTo>
                  <a:cubicBezTo>
                    <a:pt x="34037" y="28676"/>
                    <a:pt x="34234" y="29573"/>
                    <a:pt x="34234" y="30508"/>
                  </a:cubicBezTo>
                  <a:cubicBezTo>
                    <a:pt x="34234" y="31688"/>
                    <a:pt x="34062" y="32807"/>
                    <a:pt x="33718" y="33865"/>
                  </a:cubicBezTo>
                  <a:cubicBezTo>
                    <a:pt x="33373" y="34898"/>
                    <a:pt x="32808" y="35783"/>
                    <a:pt x="32021" y="36521"/>
                  </a:cubicBezTo>
                  <a:cubicBezTo>
                    <a:pt x="31234" y="37259"/>
                    <a:pt x="30299" y="37628"/>
                    <a:pt x="29217" y="37628"/>
                  </a:cubicBezTo>
                  <a:cubicBezTo>
                    <a:pt x="28012" y="37628"/>
                    <a:pt x="26991" y="37222"/>
                    <a:pt x="26155" y="36410"/>
                  </a:cubicBezTo>
                  <a:cubicBezTo>
                    <a:pt x="25295" y="35575"/>
                    <a:pt x="24864" y="34591"/>
                    <a:pt x="24864" y="33459"/>
                  </a:cubicBezTo>
                  <a:cubicBezTo>
                    <a:pt x="24864" y="32746"/>
                    <a:pt x="25073" y="32106"/>
                    <a:pt x="25491" y="31541"/>
                  </a:cubicBezTo>
                  <a:cubicBezTo>
                    <a:pt x="25909" y="30951"/>
                    <a:pt x="26573" y="30656"/>
                    <a:pt x="27483" y="30656"/>
                  </a:cubicBezTo>
                  <a:cubicBezTo>
                    <a:pt x="28492" y="30656"/>
                    <a:pt x="29377" y="31000"/>
                    <a:pt x="30139" y="31688"/>
                  </a:cubicBezTo>
                  <a:cubicBezTo>
                    <a:pt x="30902" y="32377"/>
                    <a:pt x="31381" y="33214"/>
                    <a:pt x="31578" y="34197"/>
                  </a:cubicBezTo>
                  <a:cubicBezTo>
                    <a:pt x="32218" y="33188"/>
                    <a:pt x="32537" y="31935"/>
                    <a:pt x="32537" y="30435"/>
                  </a:cubicBezTo>
                  <a:cubicBezTo>
                    <a:pt x="32537" y="28812"/>
                    <a:pt x="31824" y="27360"/>
                    <a:pt x="30398" y="26081"/>
                  </a:cubicBezTo>
                  <a:cubicBezTo>
                    <a:pt x="28971" y="24802"/>
                    <a:pt x="27065" y="23856"/>
                    <a:pt x="24680" y="23241"/>
                  </a:cubicBezTo>
                  <a:cubicBezTo>
                    <a:pt x="18949" y="21715"/>
                    <a:pt x="14805" y="20658"/>
                    <a:pt x="12248" y="20068"/>
                  </a:cubicBezTo>
                  <a:cubicBezTo>
                    <a:pt x="9665" y="19478"/>
                    <a:pt x="7821" y="19183"/>
                    <a:pt x="6714" y="19183"/>
                  </a:cubicBezTo>
                  <a:cubicBezTo>
                    <a:pt x="5681" y="19183"/>
                    <a:pt x="4808" y="19318"/>
                    <a:pt x="4095" y="19588"/>
                  </a:cubicBezTo>
                  <a:cubicBezTo>
                    <a:pt x="3382" y="19858"/>
                    <a:pt x="2865" y="20228"/>
                    <a:pt x="2545" y="20696"/>
                  </a:cubicBezTo>
                  <a:cubicBezTo>
                    <a:pt x="2201" y="21138"/>
                    <a:pt x="1967" y="21568"/>
                    <a:pt x="1845" y="21986"/>
                  </a:cubicBezTo>
                  <a:cubicBezTo>
                    <a:pt x="1722" y="22380"/>
                    <a:pt x="1660" y="22798"/>
                    <a:pt x="1660" y="23241"/>
                  </a:cubicBezTo>
                  <a:cubicBezTo>
                    <a:pt x="1660" y="23979"/>
                    <a:pt x="1808" y="24765"/>
                    <a:pt x="2103" y="25602"/>
                  </a:cubicBezTo>
                  <a:cubicBezTo>
                    <a:pt x="2398" y="26414"/>
                    <a:pt x="2890" y="27311"/>
                    <a:pt x="3578" y="28295"/>
                  </a:cubicBezTo>
                  <a:cubicBezTo>
                    <a:pt x="4242" y="29254"/>
                    <a:pt x="5263" y="30189"/>
                    <a:pt x="6640" y="31098"/>
                  </a:cubicBezTo>
                  <a:cubicBezTo>
                    <a:pt x="8018" y="32008"/>
                    <a:pt x="9653" y="32770"/>
                    <a:pt x="11547" y="33385"/>
                  </a:cubicBezTo>
                  <a:cubicBezTo>
                    <a:pt x="12112" y="33508"/>
                    <a:pt x="12395" y="33840"/>
                    <a:pt x="12395" y="34382"/>
                  </a:cubicBezTo>
                  <a:cubicBezTo>
                    <a:pt x="12371" y="34971"/>
                    <a:pt x="12112" y="35267"/>
                    <a:pt x="11620" y="35267"/>
                  </a:cubicBezTo>
                  <a:cubicBezTo>
                    <a:pt x="11202" y="35267"/>
                    <a:pt x="10563" y="35107"/>
                    <a:pt x="9702" y="34787"/>
                  </a:cubicBezTo>
                  <a:cubicBezTo>
                    <a:pt x="8817" y="34443"/>
                    <a:pt x="7821" y="33926"/>
                    <a:pt x="6714" y="33238"/>
                  </a:cubicBezTo>
                  <a:cubicBezTo>
                    <a:pt x="5607" y="32525"/>
                    <a:pt x="4562" y="31713"/>
                    <a:pt x="3578" y="30803"/>
                  </a:cubicBezTo>
                  <a:cubicBezTo>
                    <a:pt x="2570" y="29868"/>
                    <a:pt x="1722" y="28725"/>
                    <a:pt x="1033" y="27372"/>
                  </a:cubicBezTo>
                  <a:cubicBezTo>
                    <a:pt x="344" y="25995"/>
                    <a:pt x="0" y="24568"/>
                    <a:pt x="0" y="23093"/>
                  </a:cubicBezTo>
                  <a:cubicBezTo>
                    <a:pt x="0" y="22429"/>
                    <a:pt x="74" y="21778"/>
                    <a:pt x="221" y="21138"/>
                  </a:cubicBezTo>
                  <a:cubicBezTo>
                    <a:pt x="344" y="20474"/>
                    <a:pt x="590" y="19748"/>
                    <a:pt x="959" y="18961"/>
                  </a:cubicBezTo>
                  <a:cubicBezTo>
                    <a:pt x="1328" y="18150"/>
                    <a:pt x="1918" y="17387"/>
                    <a:pt x="2730" y="16674"/>
                  </a:cubicBezTo>
                  <a:cubicBezTo>
                    <a:pt x="3541" y="15961"/>
                    <a:pt x="4537" y="15383"/>
                    <a:pt x="5718" y="14940"/>
                  </a:cubicBezTo>
                  <a:cubicBezTo>
                    <a:pt x="5152" y="14645"/>
                    <a:pt x="4599" y="14301"/>
                    <a:pt x="4058" y="13907"/>
                  </a:cubicBezTo>
                  <a:cubicBezTo>
                    <a:pt x="3517" y="13489"/>
                    <a:pt x="2914" y="12961"/>
                    <a:pt x="2250" y="12321"/>
                  </a:cubicBezTo>
                  <a:cubicBezTo>
                    <a:pt x="1562" y="11657"/>
                    <a:pt x="1021" y="10870"/>
                    <a:pt x="627" y="9960"/>
                  </a:cubicBezTo>
                  <a:cubicBezTo>
                    <a:pt x="209" y="9026"/>
                    <a:pt x="0" y="8042"/>
                    <a:pt x="0" y="7009"/>
                  </a:cubicBezTo>
                  <a:cubicBezTo>
                    <a:pt x="0" y="6000"/>
                    <a:pt x="135" y="5005"/>
                    <a:pt x="406" y="4021"/>
                  </a:cubicBezTo>
                  <a:cubicBezTo>
                    <a:pt x="652" y="3037"/>
                    <a:pt x="1181" y="2127"/>
                    <a:pt x="1992" y="1291"/>
                  </a:cubicBezTo>
                  <a:cubicBezTo>
                    <a:pt x="2779" y="430"/>
                    <a:pt x="3775" y="0"/>
                    <a:pt x="498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xmlns="" id="{070FF2DB-5E57-4F90-2D01-C4B140501152}"/>
                </a:ext>
              </a:extLst>
            </p:cNvPr>
            <p:cNvSpPr/>
            <p:nvPr/>
          </p:nvSpPr>
          <p:spPr>
            <a:xfrm>
              <a:off x="7202460" y="1841477"/>
              <a:ext cx="35222" cy="21123"/>
            </a:xfrm>
            <a:custGeom>
              <a:avLst/>
              <a:gdLst>
                <a:gd name="connsiteX0" fmla="*/ 35223 w 35222"/>
                <a:gd name="connsiteY0" fmla="*/ 21124 h 21123"/>
                <a:gd name="connsiteX1" fmla="*/ 33983 w 35222"/>
                <a:gd name="connsiteY1" fmla="*/ 21046 h 21123"/>
                <a:gd name="connsiteX2" fmla="*/ 33260 w 35222"/>
                <a:gd name="connsiteY2" fmla="*/ 20530 h 21123"/>
                <a:gd name="connsiteX3" fmla="*/ 21950 w 35222"/>
                <a:gd name="connsiteY3" fmla="*/ 10382 h 21123"/>
                <a:gd name="connsiteX4" fmla="*/ 10252 w 35222"/>
                <a:gd name="connsiteY4" fmla="*/ 4829 h 21123"/>
                <a:gd name="connsiteX5" fmla="*/ 4183 w 35222"/>
                <a:gd name="connsiteY5" fmla="*/ 6688 h 21123"/>
                <a:gd name="connsiteX6" fmla="*/ 1653 w 35222"/>
                <a:gd name="connsiteY6" fmla="*/ 11905 h 21123"/>
                <a:gd name="connsiteX7" fmla="*/ 3073 w 35222"/>
                <a:gd name="connsiteY7" fmla="*/ 16192 h 21123"/>
                <a:gd name="connsiteX8" fmla="*/ 7024 w 35222"/>
                <a:gd name="connsiteY8" fmla="*/ 19058 h 21123"/>
                <a:gd name="connsiteX9" fmla="*/ 6972 w 35222"/>
                <a:gd name="connsiteY9" fmla="*/ 18361 h 21123"/>
                <a:gd name="connsiteX10" fmla="*/ 7799 w 35222"/>
                <a:gd name="connsiteY10" fmla="*/ 16321 h 21123"/>
                <a:gd name="connsiteX11" fmla="*/ 9735 w 35222"/>
                <a:gd name="connsiteY11" fmla="*/ 15572 h 21123"/>
                <a:gd name="connsiteX12" fmla="*/ 11853 w 35222"/>
                <a:gd name="connsiteY12" fmla="*/ 16501 h 21123"/>
                <a:gd name="connsiteX13" fmla="*/ 12524 w 35222"/>
                <a:gd name="connsiteY13" fmla="*/ 18309 h 21123"/>
                <a:gd name="connsiteX14" fmla="*/ 12447 w 35222"/>
                <a:gd name="connsiteY14" fmla="*/ 19161 h 21123"/>
                <a:gd name="connsiteX15" fmla="*/ 11646 w 35222"/>
                <a:gd name="connsiteY15" fmla="*/ 20375 h 21123"/>
                <a:gd name="connsiteX16" fmla="*/ 9580 w 35222"/>
                <a:gd name="connsiteY16" fmla="*/ 21124 h 21123"/>
                <a:gd name="connsiteX17" fmla="*/ 2944 w 35222"/>
                <a:gd name="connsiteY17" fmla="*/ 18335 h 21123"/>
                <a:gd name="connsiteX18" fmla="*/ 0 w 35222"/>
                <a:gd name="connsiteY18" fmla="*/ 11234 h 21123"/>
                <a:gd name="connsiteX19" fmla="*/ 2892 w 35222"/>
                <a:gd name="connsiteY19" fmla="*/ 3203 h 21123"/>
                <a:gd name="connsiteX20" fmla="*/ 10252 w 35222"/>
                <a:gd name="connsiteY20" fmla="*/ 0 h 21123"/>
                <a:gd name="connsiteX21" fmla="*/ 13273 w 35222"/>
                <a:gd name="connsiteY21" fmla="*/ 491 h 21123"/>
                <a:gd name="connsiteX22" fmla="*/ 15804 w 35222"/>
                <a:gd name="connsiteY22" fmla="*/ 1602 h 21123"/>
                <a:gd name="connsiteX23" fmla="*/ 18696 w 35222"/>
                <a:gd name="connsiteY23" fmla="*/ 3926 h 21123"/>
                <a:gd name="connsiteX24" fmla="*/ 21743 w 35222"/>
                <a:gd name="connsiteY24" fmla="*/ 6999 h 21123"/>
                <a:gd name="connsiteX25" fmla="*/ 25694 w 35222"/>
                <a:gd name="connsiteY25" fmla="*/ 11440 h 21123"/>
                <a:gd name="connsiteX26" fmla="*/ 31143 w 35222"/>
                <a:gd name="connsiteY26" fmla="*/ 17044 h 21123"/>
                <a:gd name="connsiteX27" fmla="*/ 31143 w 35222"/>
                <a:gd name="connsiteY27" fmla="*/ 7515 h 21123"/>
                <a:gd name="connsiteX28" fmla="*/ 30730 w 35222"/>
                <a:gd name="connsiteY28" fmla="*/ 2505 h 21123"/>
                <a:gd name="connsiteX29" fmla="*/ 26030 w 35222"/>
                <a:gd name="connsiteY29" fmla="*/ 1343 h 21123"/>
                <a:gd name="connsiteX30" fmla="*/ 26030 w 35222"/>
                <a:gd name="connsiteY30" fmla="*/ 0 h 21123"/>
                <a:gd name="connsiteX31" fmla="*/ 35223 w 35222"/>
                <a:gd name="connsiteY31" fmla="*/ 1498 h 21123"/>
                <a:gd name="connsiteX32" fmla="*/ 35223 w 35222"/>
                <a:gd name="connsiteY32" fmla="*/ 21124 h 21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222" h="21123">
                  <a:moveTo>
                    <a:pt x="35223" y="21124"/>
                  </a:moveTo>
                  <a:cubicBezTo>
                    <a:pt x="34586" y="21124"/>
                    <a:pt x="34173" y="21098"/>
                    <a:pt x="33983" y="21046"/>
                  </a:cubicBezTo>
                  <a:cubicBezTo>
                    <a:pt x="33794" y="20977"/>
                    <a:pt x="33553" y="20805"/>
                    <a:pt x="33260" y="20530"/>
                  </a:cubicBezTo>
                  <a:lnTo>
                    <a:pt x="21950" y="10382"/>
                  </a:lnTo>
                  <a:cubicBezTo>
                    <a:pt x="17784" y="6680"/>
                    <a:pt x="13884" y="4829"/>
                    <a:pt x="10252" y="4829"/>
                  </a:cubicBezTo>
                  <a:cubicBezTo>
                    <a:pt x="7893" y="4829"/>
                    <a:pt x="5870" y="5449"/>
                    <a:pt x="4183" y="6688"/>
                  </a:cubicBezTo>
                  <a:cubicBezTo>
                    <a:pt x="2496" y="7911"/>
                    <a:pt x="1653" y="9650"/>
                    <a:pt x="1653" y="11905"/>
                  </a:cubicBezTo>
                  <a:cubicBezTo>
                    <a:pt x="1653" y="13454"/>
                    <a:pt x="2126" y="14884"/>
                    <a:pt x="3073" y="16192"/>
                  </a:cubicBezTo>
                  <a:cubicBezTo>
                    <a:pt x="4020" y="17500"/>
                    <a:pt x="5337" y="18456"/>
                    <a:pt x="7024" y="19058"/>
                  </a:cubicBezTo>
                  <a:cubicBezTo>
                    <a:pt x="6989" y="18955"/>
                    <a:pt x="6972" y="18722"/>
                    <a:pt x="6972" y="18361"/>
                  </a:cubicBezTo>
                  <a:cubicBezTo>
                    <a:pt x="6972" y="17483"/>
                    <a:pt x="7248" y="16803"/>
                    <a:pt x="7799" y="16321"/>
                  </a:cubicBezTo>
                  <a:cubicBezTo>
                    <a:pt x="8349" y="15822"/>
                    <a:pt x="8995" y="15572"/>
                    <a:pt x="9735" y="15572"/>
                  </a:cubicBezTo>
                  <a:cubicBezTo>
                    <a:pt x="10682" y="15572"/>
                    <a:pt x="11388" y="15882"/>
                    <a:pt x="11853" y="16501"/>
                  </a:cubicBezTo>
                  <a:cubicBezTo>
                    <a:pt x="12300" y="17104"/>
                    <a:pt x="12524" y="17707"/>
                    <a:pt x="12524" y="18309"/>
                  </a:cubicBezTo>
                  <a:cubicBezTo>
                    <a:pt x="12524" y="18550"/>
                    <a:pt x="12498" y="18835"/>
                    <a:pt x="12447" y="19161"/>
                  </a:cubicBezTo>
                  <a:cubicBezTo>
                    <a:pt x="12395" y="19471"/>
                    <a:pt x="12128" y="19876"/>
                    <a:pt x="11646" y="20375"/>
                  </a:cubicBezTo>
                  <a:cubicBezTo>
                    <a:pt x="11147" y="20874"/>
                    <a:pt x="10458" y="21124"/>
                    <a:pt x="9580" y="21124"/>
                  </a:cubicBezTo>
                  <a:cubicBezTo>
                    <a:pt x="7119" y="21124"/>
                    <a:pt x="4906" y="20194"/>
                    <a:pt x="2944" y="18335"/>
                  </a:cubicBezTo>
                  <a:cubicBezTo>
                    <a:pt x="981" y="16458"/>
                    <a:pt x="0" y="14092"/>
                    <a:pt x="0" y="11234"/>
                  </a:cubicBezTo>
                  <a:cubicBezTo>
                    <a:pt x="0" y="7997"/>
                    <a:pt x="964" y="5320"/>
                    <a:pt x="2892" y="3203"/>
                  </a:cubicBezTo>
                  <a:cubicBezTo>
                    <a:pt x="4803" y="1068"/>
                    <a:pt x="7256" y="0"/>
                    <a:pt x="10252" y="0"/>
                  </a:cubicBezTo>
                  <a:cubicBezTo>
                    <a:pt x="11302" y="0"/>
                    <a:pt x="12309" y="164"/>
                    <a:pt x="13273" y="491"/>
                  </a:cubicBezTo>
                  <a:cubicBezTo>
                    <a:pt x="14220" y="801"/>
                    <a:pt x="15064" y="1171"/>
                    <a:pt x="15804" y="1602"/>
                  </a:cubicBezTo>
                  <a:cubicBezTo>
                    <a:pt x="16544" y="2015"/>
                    <a:pt x="17508" y="2789"/>
                    <a:pt x="18696" y="3926"/>
                  </a:cubicBezTo>
                  <a:cubicBezTo>
                    <a:pt x="19884" y="5062"/>
                    <a:pt x="20900" y="6086"/>
                    <a:pt x="21743" y="6999"/>
                  </a:cubicBezTo>
                  <a:cubicBezTo>
                    <a:pt x="22587" y="7911"/>
                    <a:pt x="23904" y="9392"/>
                    <a:pt x="25694" y="11440"/>
                  </a:cubicBezTo>
                  <a:lnTo>
                    <a:pt x="31143" y="17044"/>
                  </a:lnTo>
                  <a:lnTo>
                    <a:pt x="31143" y="7515"/>
                  </a:lnTo>
                  <a:cubicBezTo>
                    <a:pt x="31143" y="4416"/>
                    <a:pt x="31005" y="2746"/>
                    <a:pt x="30730" y="2505"/>
                  </a:cubicBezTo>
                  <a:cubicBezTo>
                    <a:pt x="30230" y="2161"/>
                    <a:pt x="28664" y="1773"/>
                    <a:pt x="26030" y="1343"/>
                  </a:cubicBezTo>
                  <a:lnTo>
                    <a:pt x="26030" y="0"/>
                  </a:lnTo>
                  <a:lnTo>
                    <a:pt x="35223" y="1498"/>
                  </a:lnTo>
                  <a:lnTo>
                    <a:pt x="35223" y="21124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xmlns="" id="{FB8206E4-6007-14A1-54B2-ADACF8F5F478}"/>
              </a:ext>
            </a:extLst>
          </p:cNvPr>
          <p:cNvGrpSpPr/>
          <p:nvPr/>
        </p:nvGrpSpPr>
        <p:grpSpPr>
          <a:xfrm>
            <a:off x="8217868" y="1377318"/>
            <a:ext cx="28350" cy="493580"/>
            <a:chOff x="8217868" y="1377318"/>
            <a:chExt cx="28350" cy="493580"/>
          </a:xfrm>
        </p:grpSpPr>
        <p:sp>
          <p:nvSpPr>
            <p:cNvPr id="328" name="Freeform 327">
              <a:extLst>
                <a:ext uri="{FF2B5EF4-FFF2-40B4-BE49-F238E27FC236}">
                  <a16:creationId xmlns:a16="http://schemas.microsoft.com/office/drawing/2014/main" xmlns="" id="{46C5B076-4881-2F4B-D774-B62584B91D85}"/>
                </a:ext>
              </a:extLst>
            </p:cNvPr>
            <p:cNvSpPr/>
            <p:nvPr/>
          </p:nvSpPr>
          <p:spPr>
            <a:xfrm>
              <a:off x="8232043" y="1377318"/>
              <a:ext cx="787" cy="493580"/>
            </a:xfrm>
            <a:custGeom>
              <a:avLst/>
              <a:gdLst>
                <a:gd name="connsiteX0" fmla="*/ 0 w 787"/>
                <a:gd name="connsiteY0" fmla="*/ 493581 h 493580"/>
                <a:gd name="connsiteX1" fmla="*/ 0 w 787"/>
                <a:gd name="connsiteY1" fmla="*/ 0 h 49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493580">
                  <a:moveTo>
                    <a:pt x="0" y="493581"/>
                  </a:moveTo>
                  <a:lnTo>
                    <a:pt x="0" y="0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xmlns="" id="{A26577D1-19B0-A303-C258-54DCD2D8AA2F}"/>
                </a:ext>
              </a:extLst>
            </p:cNvPr>
            <p:cNvSpPr/>
            <p:nvPr/>
          </p:nvSpPr>
          <p:spPr>
            <a:xfrm>
              <a:off x="8232043" y="1377318"/>
              <a:ext cx="787" cy="493580"/>
            </a:xfrm>
            <a:custGeom>
              <a:avLst/>
              <a:gdLst>
                <a:gd name="connsiteX0" fmla="*/ 0 w 787"/>
                <a:gd name="connsiteY0" fmla="*/ 0 h 493580"/>
                <a:gd name="connsiteX1" fmla="*/ 0 w 787"/>
                <a:gd name="connsiteY1" fmla="*/ 493581 h 49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493580">
                  <a:moveTo>
                    <a:pt x="0" y="0"/>
                  </a:moveTo>
                  <a:lnTo>
                    <a:pt x="0" y="493581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xmlns="" id="{C68ECF41-B54D-B3B4-E54E-6BBBD2318A9B}"/>
                </a:ext>
              </a:extLst>
            </p:cNvPr>
            <p:cNvSpPr/>
            <p:nvPr/>
          </p:nvSpPr>
          <p:spPr>
            <a:xfrm>
              <a:off x="8217868" y="1377318"/>
              <a:ext cx="28350" cy="28350"/>
            </a:xfrm>
            <a:custGeom>
              <a:avLst/>
              <a:gdLst>
                <a:gd name="connsiteX0" fmla="*/ 0 w 28350"/>
                <a:gd name="connsiteY0" fmla="*/ 28350 h 28350"/>
                <a:gd name="connsiteX1" fmla="*/ 14175 w 28350"/>
                <a:gd name="connsiteY1" fmla="*/ 0 h 28350"/>
                <a:gd name="connsiteX2" fmla="*/ 28350 w 28350"/>
                <a:gd name="connsiteY2" fmla="*/ 28350 h 2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350" h="28350">
                  <a:moveTo>
                    <a:pt x="0" y="28350"/>
                  </a:moveTo>
                  <a:lnTo>
                    <a:pt x="14175" y="0"/>
                  </a:lnTo>
                  <a:lnTo>
                    <a:pt x="28350" y="28350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xmlns="" id="{BFEC3312-9403-93C7-AA77-6D62EE2CDA1F}"/>
              </a:ext>
            </a:extLst>
          </p:cNvPr>
          <p:cNvGrpSpPr/>
          <p:nvPr/>
        </p:nvGrpSpPr>
        <p:grpSpPr>
          <a:xfrm>
            <a:off x="8232043" y="1864106"/>
            <a:ext cx="493518" cy="28346"/>
            <a:chOff x="8232043" y="1864106"/>
            <a:chExt cx="493518" cy="28346"/>
          </a:xfrm>
        </p:grpSpPr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xmlns="" id="{F62DC28B-CE4D-E3B2-8B17-8DB0615271B2}"/>
                </a:ext>
              </a:extLst>
            </p:cNvPr>
            <p:cNvSpPr/>
            <p:nvPr/>
          </p:nvSpPr>
          <p:spPr>
            <a:xfrm>
              <a:off x="8232043" y="1870898"/>
              <a:ext cx="493518" cy="7830"/>
            </a:xfrm>
            <a:custGeom>
              <a:avLst/>
              <a:gdLst>
                <a:gd name="connsiteX0" fmla="*/ 0 w 493518"/>
                <a:gd name="connsiteY0" fmla="*/ 0 h 7830"/>
                <a:gd name="connsiteX1" fmla="*/ 493518 w 493518"/>
                <a:gd name="connsiteY1" fmla="*/ 7831 h 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518" h="7830">
                  <a:moveTo>
                    <a:pt x="0" y="0"/>
                  </a:moveTo>
                  <a:lnTo>
                    <a:pt x="493518" y="7831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xmlns="" id="{8058C3EA-C92B-11CA-0A09-0688540F2872}"/>
                </a:ext>
              </a:extLst>
            </p:cNvPr>
            <p:cNvSpPr/>
            <p:nvPr/>
          </p:nvSpPr>
          <p:spPr>
            <a:xfrm>
              <a:off x="8696991" y="1864106"/>
              <a:ext cx="28570" cy="28346"/>
            </a:xfrm>
            <a:custGeom>
              <a:avLst/>
              <a:gdLst>
                <a:gd name="connsiteX0" fmla="*/ 449 w 28570"/>
                <a:gd name="connsiteY0" fmla="*/ 0 h 28346"/>
                <a:gd name="connsiteX1" fmla="*/ 28570 w 28570"/>
                <a:gd name="connsiteY1" fmla="*/ 14623 h 28346"/>
                <a:gd name="connsiteX2" fmla="*/ 0 w 28570"/>
                <a:gd name="connsiteY2" fmla="*/ 28347 h 28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0" h="28346">
                  <a:moveTo>
                    <a:pt x="449" y="0"/>
                  </a:moveTo>
                  <a:lnTo>
                    <a:pt x="28570" y="14623"/>
                  </a:lnTo>
                  <a:lnTo>
                    <a:pt x="0" y="28347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xmlns="" id="{3255626D-2E15-B668-5B51-DCCE3B0421D0}"/>
                </a:ext>
              </a:extLst>
            </p:cNvPr>
            <p:cNvSpPr/>
            <p:nvPr/>
          </p:nvSpPr>
          <p:spPr>
            <a:xfrm>
              <a:off x="8232043" y="1870898"/>
              <a:ext cx="493518" cy="7830"/>
            </a:xfrm>
            <a:custGeom>
              <a:avLst/>
              <a:gdLst>
                <a:gd name="connsiteX0" fmla="*/ 493518 w 493518"/>
                <a:gd name="connsiteY0" fmla="*/ 7831 h 7830"/>
                <a:gd name="connsiteX1" fmla="*/ 0 w 493518"/>
                <a:gd name="connsiteY1" fmla="*/ 0 h 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518" h="7830">
                  <a:moveTo>
                    <a:pt x="493518" y="7831"/>
                  </a:moveTo>
                  <a:lnTo>
                    <a:pt x="0" y="0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TextBox 424">
                <a:extLst>
                  <a:ext uri="{FF2B5EF4-FFF2-40B4-BE49-F238E27FC236}">
                    <a16:creationId xmlns:a16="http://schemas.microsoft.com/office/drawing/2014/main" xmlns="" id="{30E70509-C784-3FD5-AE6A-4036D2A2D583}"/>
                  </a:ext>
                </a:extLst>
              </p:cNvPr>
              <p:cNvSpPr txBox="1"/>
              <p:nvPr/>
            </p:nvSpPr>
            <p:spPr bwMode="gray">
              <a:xfrm>
                <a:off x="7374380" y="2703174"/>
                <a:ext cx="1528471" cy="40030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x-none" sz="1200" b="1" dirty="0"/>
              </a:p>
            </p:txBody>
          </p:sp>
        </mc:Choice>
        <mc:Fallback xmlns="">
          <p:sp>
            <p:nvSpPr>
              <p:cNvPr id="425" name="TextBox 424">
                <a:extLst>
                  <a:ext uri="{FF2B5EF4-FFF2-40B4-BE49-F238E27FC236}">
                    <a16:creationId xmlns:a16="http://schemas.microsoft.com/office/drawing/2014/main" id="{30E70509-C784-3FD5-AE6A-4036D2A2D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74380" y="2703174"/>
                <a:ext cx="1528471" cy="4003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0" name="Group 509">
            <a:extLst>
              <a:ext uri="{FF2B5EF4-FFF2-40B4-BE49-F238E27FC236}">
                <a16:creationId xmlns:a16="http://schemas.microsoft.com/office/drawing/2014/main" xmlns="" id="{850564BC-4FAC-BAAC-DFE2-30030DB80327}"/>
              </a:ext>
            </a:extLst>
          </p:cNvPr>
          <p:cNvGrpSpPr/>
          <p:nvPr/>
        </p:nvGrpSpPr>
        <p:grpSpPr>
          <a:xfrm>
            <a:off x="7202770" y="3384082"/>
            <a:ext cx="1890000" cy="1260000"/>
            <a:chOff x="7202770" y="3384082"/>
            <a:chExt cx="1890000" cy="1260000"/>
          </a:xfrm>
        </p:grpSpPr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xmlns="" id="{2D29EDB9-DB09-ED2C-8947-5B548C97CC0F}"/>
                </a:ext>
              </a:extLst>
            </p:cNvPr>
            <p:cNvSpPr/>
            <p:nvPr/>
          </p:nvSpPr>
          <p:spPr>
            <a:xfrm>
              <a:off x="7202770" y="3384082"/>
              <a:ext cx="1890000" cy="1260000"/>
            </a:xfrm>
            <a:custGeom>
              <a:avLst/>
              <a:gdLst>
                <a:gd name="connsiteX0" fmla="*/ 0 w 1890000"/>
                <a:gd name="connsiteY0" fmla="*/ 1260000 h 1260000"/>
                <a:gd name="connsiteX1" fmla="*/ 1890000 w 1890000"/>
                <a:gd name="connsiteY1" fmla="*/ 1260000 h 1260000"/>
                <a:gd name="connsiteX2" fmla="*/ 1890000 w 1890000"/>
                <a:gd name="connsiteY2" fmla="*/ 0 h 1260000"/>
                <a:gd name="connsiteX3" fmla="*/ 0 w 1890000"/>
                <a:gd name="connsiteY3" fmla="*/ 0 h 12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0000" h="1260000">
                  <a:moveTo>
                    <a:pt x="0" y="1260000"/>
                  </a:moveTo>
                  <a:lnTo>
                    <a:pt x="1890000" y="1260000"/>
                  </a:lnTo>
                  <a:lnTo>
                    <a:pt x="189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xmlns="" id="{43C5331C-C0BD-DE69-182B-9AEC5880441E}"/>
                </a:ext>
              </a:extLst>
            </p:cNvPr>
            <p:cNvSpPr/>
            <p:nvPr/>
          </p:nvSpPr>
          <p:spPr>
            <a:xfrm>
              <a:off x="7485491" y="3421286"/>
              <a:ext cx="1570076" cy="1046127"/>
            </a:xfrm>
            <a:custGeom>
              <a:avLst/>
              <a:gdLst>
                <a:gd name="connsiteX0" fmla="*/ 0 w 1570076"/>
                <a:gd name="connsiteY0" fmla="*/ 1046128 h 1046127"/>
                <a:gd name="connsiteX1" fmla="*/ 1570077 w 1570076"/>
                <a:gd name="connsiteY1" fmla="*/ 1046128 h 1046127"/>
                <a:gd name="connsiteX2" fmla="*/ 1570077 w 1570076"/>
                <a:gd name="connsiteY2" fmla="*/ 0 h 1046127"/>
                <a:gd name="connsiteX3" fmla="*/ 0 w 1570076"/>
                <a:gd name="connsiteY3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076" h="1046127">
                  <a:moveTo>
                    <a:pt x="0" y="1046128"/>
                  </a:moveTo>
                  <a:lnTo>
                    <a:pt x="1570077" y="1046128"/>
                  </a:lnTo>
                  <a:lnTo>
                    <a:pt x="15700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xmlns="" id="{F39466A0-9113-4C91-5931-0AABF3C5B10B}"/>
                </a:ext>
              </a:extLst>
            </p:cNvPr>
            <p:cNvSpPr/>
            <p:nvPr/>
          </p:nvSpPr>
          <p:spPr>
            <a:xfrm>
              <a:off x="7530245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xmlns="" id="{F9997A04-DA48-4992-8581-6901F3CE9309}"/>
                </a:ext>
              </a:extLst>
            </p:cNvPr>
            <p:cNvSpPr/>
            <p:nvPr/>
          </p:nvSpPr>
          <p:spPr>
            <a:xfrm>
              <a:off x="7777036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34" name="Freeform 433">
              <a:extLst>
                <a:ext uri="{FF2B5EF4-FFF2-40B4-BE49-F238E27FC236}">
                  <a16:creationId xmlns:a16="http://schemas.microsoft.com/office/drawing/2014/main" xmlns="" id="{CC0082F2-A747-5688-D872-C2FD3C1032C0}"/>
                </a:ext>
              </a:extLst>
            </p:cNvPr>
            <p:cNvSpPr/>
            <p:nvPr/>
          </p:nvSpPr>
          <p:spPr>
            <a:xfrm>
              <a:off x="8023825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xmlns="" id="{A9A92D03-4436-1671-861C-C3C5312F9DCE}"/>
                </a:ext>
              </a:extLst>
            </p:cNvPr>
            <p:cNvSpPr/>
            <p:nvPr/>
          </p:nvSpPr>
          <p:spPr>
            <a:xfrm>
              <a:off x="8270620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xmlns="" id="{F52DE4E4-13DA-D173-BA58-3D5515D5B1E4}"/>
                </a:ext>
              </a:extLst>
            </p:cNvPr>
            <p:cNvSpPr/>
            <p:nvPr/>
          </p:nvSpPr>
          <p:spPr>
            <a:xfrm>
              <a:off x="8517406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xmlns="" id="{6384E6A4-C87A-AC75-0A38-89AEABDB93FB}"/>
                </a:ext>
              </a:extLst>
            </p:cNvPr>
            <p:cNvSpPr/>
            <p:nvPr/>
          </p:nvSpPr>
          <p:spPr>
            <a:xfrm>
              <a:off x="8764193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xmlns="" id="{1395DC2F-E91E-00E1-D637-F694ABD6FAB5}"/>
                </a:ext>
              </a:extLst>
            </p:cNvPr>
            <p:cNvSpPr/>
            <p:nvPr/>
          </p:nvSpPr>
          <p:spPr>
            <a:xfrm>
              <a:off x="9010988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39" name="Freeform 438">
              <a:extLst>
                <a:ext uri="{FF2B5EF4-FFF2-40B4-BE49-F238E27FC236}">
                  <a16:creationId xmlns:a16="http://schemas.microsoft.com/office/drawing/2014/main" xmlns="" id="{571D315A-3180-9466-4879-00F61F4EF6B8}"/>
                </a:ext>
              </a:extLst>
            </p:cNvPr>
            <p:cNvSpPr/>
            <p:nvPr/>
          </p:nvSpPr>
          <p:spPr>
            <a:xfrm>
              <a:off x="7485491" y="4467414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40" name="Freeform 439">
              <a:extLst>
                <a:ext uri="{FF2B5EF4-FFF2-40B4-BE49-F238E27FC236}">
                  <a16:creationId xmlns:a16="http://schemas.microsoft.com/office/drawing/2014/main" xmlns="" id="{43972BE6-45A6-4354-7906-8FF4571B5E14}"/>
                </a:ext>
              </a:extLst>
            </p:cNvPr>
            <p:cNvSpPr/>
            <p:nvPr/>
          </p:nvSpPr>
          <p:spPr>
            <a:xfrm>
              <a:off x="7530245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xmlns="" id="{DE1A01E1-CC41-84CB-2244-5D736CE5F0F5}"/>
                </a:ext>
              </a:extLst>
            </p:cNvPr>
            <p:cNvSpPr/>
            <p:nvPr/>
          </p:nvSpPr>
          <p:spPr>
            <a:xfrm>
              <a:off x="7777036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42" name="Freeform 441">
              <a:extLst>
                <a:ext uri="{FF2B5EF4-FFF2-40B4-BE49-F238E27FC236}">
                  <a16:creationId xmlns:a16="http://schemas.microsoft.com/office/drawing/2014/main" xmlns="" id="{BE8CAEB9-F3C3-0F6F-DB44-9DE3674A5818}"/>
                </a:ext>
              </a:extLst>
            </p:cNvPr>
            <p:cNvSpPr/>
            <p:nvPr/>
          </p:nvSpPr>
          <p:spPr>
            <a:xfrm>
              <a:off x="8023825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xmlns="" id="{DE191702-47D8-EDA2-4127-689529D1A19A}"/>
                </a:ext>
              </a:extLst>
            </p:cNvPr>
            <p:cNvSpPr/>
            <p:nvPr/>
          </p:nvSpPr>
          <p:spPr>
            <a:xfrm>
              <a:off x="8270620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44" name="Freeform 443">
              <a:extLst>
                <a:ext uri="{FF2B5EF4-FFF2-40B4-BE49-F238E27FC236}">
                  <a16:creationId xmlns:a16="http://schemas.microsoft.com/office/drawing/2014/main" xmlns="" id="{548335DC-6365-B2CA-FA2D-BA0324E1FD5B}"/>
                </a:ext>
              </a:extLst>
            </p:cNvPr>
            <p:cNvSpPr/>
            <p:nvPr/>
          </p:nvSpPr>
          <p:spPr>
            <a:xfrm>
              <a:off x="8517406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xmlns="" id="{92AD1D4E-B548-CAD7-A59A-7D7A95B8E147}"/>
                </a:ext>
              </a:extLst>
            </p:cNvPr>
            <p:cNvSpPr/>
            <p:nvPr/>
          </p:nvSpPr>
          <p:spPr>
            <a:xfrm>
              <a:off x="8764193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46" name="Freeform 445">
              <a:extLst>
                <a:ext uri="{FF2B5EF4-FFF2-40B4-BE49-F238E27FC236}">
                  <a16:creationId xmlns:a16="http://schemas.microsoft.com/office/drawing/2014/main" xmlns="" id="{665BB945-22E5-EFF2-E415-77868A3EC0BF}"/>
                </a:ext>
              </a:extLst>
            </p:cNvPr>
            <p:cNvSpPr/>
            <p:nvPr/>
          </p:nvSpPr>
          <p:spPr>
            <a:xfrm>
              <a:off x="9010988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xmlns="" id="{14D3BD78-B2BE-5AFC-B20D-398DBF0002E7}"/>
                </a:ext>
              </a:extLst>
            </p:cNvPr>
            <p:cNvSpPr/>
            <p:nvPr/>
          </p:nvSpPr>
          <p:spPr>
            <a:xfrm>
              <a:off x="7457240" y="4518877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xmlns="" id="{D38EE538-F58B-34DB-A0D1-DCA9F9B0DCCA}"/>
                </a:ext>
              </a:extLst>
            </p:cNvPr>
            <p:cNvSpPr/>
            <p:nvPr/>
          </p:nvSpPr>
          <p:spPr>
            <a:xfrm>
              <a:off x="7512237" y="4494441"/>
              <a:ext cx="28359" cy="47627"/>
            </a:xfrm>
            <a:custGeom>
              <a:avLst/>
              <a:gdLst>
                <a:gd name="connsiteX0" fmla="*/ 925 w 28359"/>
                <a:gd name="connsiteY0" fmla="*/ 42202 h 47627"/>
                <a:gd name="connsiteX1" fmla="*/ 11452 w 28359"/>
                <a:gd name="connsiteY1" fmla="*/ 42202 h 47627"/>
                <a:gd name="connsiteX2" fmla="*/ 11452 w 28359"/>
                <a:gd name="connsiteY2" fmla="*/ 5867 h 47627"/>
                <a:gd name="connsiteX3" fmla="*/ 0 w 28359"/>
                <a:gd name="connsiteY3" fmla="*/ 8166 h 47627"/>
                <a:gd name="connsiteX4" fmla="*/ 0 w 28359"/>
                <a:gd name="connsiteY4" fmla="*/ 2300 h 47627"/>
                <a:gd name="connsiteX5" fmla="*/ 11388 w 28359"/>
                <a:gd name="connsiteY5" fmla="*/ 0 h 47627"/>
                <a:gd name="connsiteX6" fmla="*/ 17832 w 28359"/>
                <a:gd name="connsiteY6" fmla="*/ 0 h 47627"/>
                <a:gd name="connsiteX7" fmla="*/ 17832 w 28359"/>
                <a:gd name="connsiteY7" fmla="*/ 42202 h 47627"/>
                <a:gd name="connsiteX8" fmla="*/ 28359 w 28359"/>
                <a:gd name="connsiteY8" fmla="*/ 42202 h 47627"/>
                <a:gd name="connsiteX9" fmla="*/ 28359 w 28359"/>
                <a:gd name="connsiteY9" fmla="*/ 47628 h 47627"/>
                <a:gd name="connsiteX10" fmla="*/ 925 w 28359"/>
                <a:gd name="connsiteY10" fmla="*/ 47628 h 47627"/>
                <a:gd name="connsiteX11" fmla="*/ 925 w 28359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7">
                  <a:moveTo>
                    <a:pt x="925" y="42202"/>
                  </a:moveTo>
                  <a:lnTo>
                    <a:pt x="11452" y="42202"/>
                  </a:lnTo>
                  <a:lnTo>
                    <a:pt x="11452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2"/>
                  </a:lnTo>
                  <a:lnTo>
                    <a:pt x="28359" y="42202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xmlns="" id="{F51FECD7-5CF6-1557-E877-71B663F90DD2}"/>
                </a:ext>
              </a:extLst>
            </p:cNvPr>
            <p:cNvSpPr/>
            <p:nvPr/>
          </p:nvSpPr>
          <p:spPr>
            <a:xfrm>
              <a:off x="7553613" y="4533965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xmlns="" id="{7E041261-7787-10A1-CCF9-2421E9595EAA}"/>
                </a:ext>
              </a:extLst>
            </p:cNvPr>
            <p:cNvSpPr/>
            <p:nvPr/>
          </p:nvSpPr>
          <p:spPr>
            <a:xfrm>
              <a:off x="7572434" y="4494441"/>
              <a:ext cx="30816" cy="48549"/>
            </a:xfrm>
            <a:custGeom>
              <a:avLst/>
              <a:gdLst>
                <a:gd name="connsiteX0" fmla="*/ 2010 w 30816"/>
                <a:gd name="connsiteY0" fmla="*/ 0 h 48549"/>
                <a:gd name="connsiteX1" fmla="*/ 27307 w 30816"/>
                <a:gd name="connsiteY1" fmla="*/ 0 h 48549"/>
                <a:gd name="connsiteX2" fmla="*/ 27307 w 30816"/>
                <a:gd name="connsiteY2" fmla="*/ 5426 h 48549"/>
                <a:gd name="connsiteX3" fmla="*/ 7911 w 30816"/>
                <a:gd name="connsiteY3" fmla="*/ 5426 h 48549"/>
                <a:gd name="connsiteX4" fmla="*/ 7911 w 30816"/>
                <a:gd name="connsiteY4" fmla="*/ 17097 h 48549"/>
                <a:gd name="connsiteX5" fmla="*/ 10719 w 30816"/>
                <a:gd name="connsiteY5" fmla="*/ 16396 h 48549"/>
                <a:gd name="connsiteX6" fmla="*/ 13526 w 30816"/>
                <a:gd name="connsiteY6" fmla="*/ 16144 h 48549"/>
                <a:gd name="connsiteX7" fmla="*/ 26159 w 30816"/>
                <a:gd name="connsiteY7" fmla="*/ 20514 h 48549"/>
                <a:gd name="connsiteX8" fmla="*/ 30816 w 30816"/>
                <a:gd name="connsiteY8" fmla="*/ 32351 h 48549"/>
                <a:gd name="connsiteX9" fmla="*/ 26032 w 30816"/>
                <a:gd name="connsiteY9" fmla="*/ 44313 h 48549"/>
                <a:gd name="connsiteX10" fmla="*/ 12537 w 30816"/>
                <a:gd name="connsiteY10" fmla="*/ 48549 h 48549"/>
                <a:gd name="connsiteX11" fmla="*/ 6413 w 30816"/>
                <a:gd name="connsiteY11" fmla="*/ 48045 h 48549"/>
                <a:gd name="connsiteX12" fmla="*/ 0 w 30816"/>
                <a:gd name="connsiteY12" fmla="*/ 46510 h 48549"/>
                <a:gd name="connsiteX13" fmla="*/ 0 w 30816"/>
                <a:gd name="connsiteY13" fmla="*/ 40036 h 48549"/>
                <a:gd name="connsiteX14" fmla="*/ 5934 w 30816"/>
                <a:gd name="connsiteY14" fmla="*/ 42368 h 48549"/>
                <a:gd name="connsiteX15" fmla="*/ 12409 w 30816"/>
                <a:gd name="connsiteY15" fmla="*/ 43131 h 48549"/>
                <a:gd name="connsiteX16" fmla="*/ 21151 w 30816"/>
                <a:gd name="connsiteY16" fmla="*/ 40226 h 48549"/>
                <a:gd name="connsiteX17" fmla="*/ 24372 w 30816"/>
                <a:gd name="connsiteY17" fmla="*/ 32351 h 48549"/>
                <a:gd name="connsiteX18" fmla="*/ 21151 w 30816"/>
                <a:gd name="connsiteY18" fmla="*/ 24468 h 48549"/>
                <a:gd name="connsiteX19" fmla="*/ 12409 w 30816"/>
                <a:gd name="connsiteY19" fmla="*/ 21562 h 48549"/>
                <a:gd name="connsiteX20" fmla="*/ 7242 w 30816"/>
                <a:gd name="connsiteY20" fmla="*/ 22137 h 48549"/>
                <a:gd name="connsiteX21" fmla="*/ 2010 w 30816"/>
                <a:gd name="connsiteY21" fmla="*/ 23924 h 48549"/>
                <a:gd name="connsiteX22" fmla="*/ 2010 w 30816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49">
                  <a:moveTo>
                    <a:pt x="2010" y="0"/>
                  </a:moveTo>
                  <a:lnTo>
                    <a:pt x="27307" y="0"/>
                  </a:lnTo>
                  <a:lnTo>
                    <a:pt x="27307" y="5426"/>
                  </a:lnTo>
                  <a:lnTo>
                    <a:pt x="7911" y="5426"/>
                  </a:lnTo>
                  <a:lnTo>
                    <a:pt x="7911" y="17097"/>
                  </a:lnTo>
                  <a:cubicBezTo>
                    <a:pt x="8848" y="16782"/>
                    <a:pt x="9783" y="16545"/>
                    <a:pt x="10719" y="16396"/>
                  </a:cubicBezTo>
                  <a:cubicBezTo>
                    <a:pt x="11655" y="16230"/>
                    <a:pt x="12591" y="16144"/>
                    <a:pt x="13526" y="16144"/>
                  </a:cubicBezTo>
                  <a:cubicBezTo>
                    <a:pt x="18843" y="16144"/>
                    <a:pt x="23054" y="17601"/>
                    <a:pt x="26159" y="20514"/>
                  </a:cubicBezTo>
                  <a:cubicBezTo>
                    <a:pt x="29264" y="23428"/>
                    <a:pt x="30816" y="27374"/>
                    <a:pt x="30816" y="32351"/>
                  </a:cubicBezTo>
                  <a:cubicBezTo>
                    <a:pt x="30816" y="37477"/>
                    <a:pt x="29222" y="41462"/>
                    <a:pt x="26032" y="44313"/>
                  </a:cubicBezTo>
                  <a:cubicBezTo>
                    <a:pt x="22841" y="47140"/>
                    <a:pt x="18343" y="48549"/>
                    <a:pt x="12537" y="48549"/>
                  </a:cubicBezTo>
                  <a:cubicBezTo>
                    <a:pt x="10538" y="48549"/>
                    <a:pt x="8496" y="48384"/>
                    <a:pt x="6413" y="48045"/>
                  </a:cubicBezTo>
                  <a:cubicBezTo>
                    <a:pt x="4349" y="47707"/>
                    <a:pt x="2212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2" y="41856"/>
                    <a:pt x="5934" y="42368"/>
                  </a:cubicBezTo>
                  <a:cubicBezTo>
                    <a:pt x="7976" y="42879"/>
                    <a:pt x="10134" y="43131"/>
                    <a:pt x="12409" y="43131"/>
                  </a:cubicBezTo>
                  <a:cubicBezTo>
                    <a:pt x="16089" y="43131"/>
                    <a:pt x="19002" y="42163"/>
                    <a:pt x="21151" y="40226"/>
                  </a:cubicBezTo>
                  <a:cubicBezTo>
                    <a:pt x="23298" y="38296"/>
                    <a:pt x="24372" y="35666"/>
                    <a:pt x="24372" y="32351"/>
                  </a:cubicBezTo>
                  <a:cubicBezTo>
                    <a:pt x="24372" y="29035"/>
                    <a:pt x="23298" y="26405"/>
                    <a:pt x="21151" y="24468"/>
                  </a:cubicBezTo>
                  <a:cubicBezTo>
                    <a:pt x="19002" y="22530"/>
                    <a:pt x="16089" y="21562"/>
                    <a:pt x="12409" y="21562"/>
                  </a:cubicBezTo>
                  <a:cubicBezTo>
                    <a:pt x="10687" y="21562"/>
                    <a:pt x="8964" y="21751"/>
                    <a:pt x="7242" y="22137"/>
                  </a:cubicBezTo>
                  <a:cubicBezTo>
                    <a:pt x="5540" y="22522"/>
                    <a:pt x="3797" y="23113"/>
                    <a:pt x="2010" y="23924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xmlns="" id="{5BC84497-67C5-6132-71D7-2480CEC9ED81}"/>
                </a:ext>
              </a:extLst>
            </p:cNvPr>
            <p:cNvSpPr/>
            <p:nvPr/>
          </p:nvSpPr>
          <p:spPr>
            <a:xfrm>
              <a:off x="7703345" y="4518877"/>
              <a:ext cx="40896" cy="5425"/>
            </a:xfrm>
            <a:custGeom>
              <a:avLst/>
              <a:gdLst>
                <a:gd name="connsiteX0" fmla="*/ 0 w 40896"/>
                <a:gd name="connsiteY0" fmla="*/ 0 h 5425"/>
                <a:gd name="connsiteX1" fmla="*/ 40896 w 40896"/>
                <a:gd name="connsiteY1" fmla="*/ 0 h 5425"/>
                <a:gd name="connsiteX2" fmla="*/ 40896 w 40896"/>
                <a:gd name="connsiteY2" fmla="*/ 5426 h 5425"/>
                <a:gd name="connsiteX3" fmla="*/ 0 w 40896"/>
                <a:gd name="connsiteY3" fmla="*/ 5426 h 5425"/>
                <a:gd name="connsiteX4" fmla="*/ 0 w 40896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6" h="5425">
                  <a:moveTo>
                    <a:pt x="0" y="0"/>
                  </a:moveTo>
                  <a:lnTo>
                    <a:pt x="40896" y="0"/>
                  </a:lnTo>
                  <a:lnTo>
                    <a:pt x="40896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xmlns="" id="{342600C3-87E3-95EF-32BF-981BDD13237C}"/>
                </a:ext>
              </a:extLst>
            </p:cNvPr>
            <p:cNvSpPr/>
            <p:nvPr/>
          </p:nvSpPr>
          <p:spPr>
            <a:xfrm>
              <a:off x="7758341" y="4494441"/>
              <a:ext cx="28360" cy="47627"/>
            </a:xfrm>
            <a:custGeom>
              <a:avLst/>
              <a:gdLst>
                <a:gd name="connsiteX0" fmla="*/ 925 w 28360"/>
                <a:gd name="connsiteY0" fmla="*/ 42202 h 47627"/>
                <a:gd name="connsiteX1" fmla="*/ 11453 w 28360"/>
                <a:gd name="connsiteY1" fmla="*/ 42202 h 47627"/>
                <a:gd name="connsiteX2" fmla="*/ 11453 w 28360"/>
                <a:gd name="connsiteY2" fmla="*/ 5867 h 47627"/>
                <a:gd name="connsiteX3" fmla="*/ 0 w 28360"/>
                <a:gd name="connsiteY3" fmla="*/ 8166 h 47627"/>
                <a:gd name="connsiteX4" fmla="*/ 0 w 28360"/>
                <a:gd name="connsiteY4" fmla="*/ 2300 h 47627"/>
                <a:gd name="connsiteX5" fmla="*/ 11389 w 28360"/>
                <a:gd name="connsiteY5" fmla="*/ 0 h 47627"/>
                <a:gd name="connsiteX6" fmla="*/ 17833 w 28360"/>
                <a:gd name="connsiteY6" fmla="*/ 0 h 47627"/>
                <a:gd name="connsiteX7" fmla="*/ 17833 w 28360"/>
                <a:gd name="connsiteY7" fmla="*/ 42202 h 47627"/>
                <a:gd name="connsiteX8" fmla="*/ 28360 w 28360"/>
                <a:gd name="connsiteY8" fmla="*/ 42202 h 47627"/>
                <a:gd name="connsiteX9" fmla="*/ 28360 w 28360"/>
                <a:gd name="connsiteY9" fmla="*/ 47628 h 47627"/>
                <a:gd name="connsiteX10" fmla="*/ 925 w 28360"/>
                <a:gd name="connsiteY10" fmla="*/ 47628 h 47627"/>
                <a:gd name="connsiteX11" fmla="*/ 925 w 28360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0" h="47627">
                  <a:moveTo>
                    <a:pt x="925" y="42202"/>
                  </a:moveTo>
                  <a:lnTo>
                    <a:pt x="11453" y="42202"/>
                  </a:lnTo>
                  <a:lnTo>
                    <a:pt x="11453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9" y="0"/>
                  </a:lnTo>
                  <a:lnTo>
                    <a:pt x="17833" y="0"/>
                  </a:lnTo>
                  <a:lnTo>
                    <a:pt x="17833" y="42202"/>
                  </a:lnTo>
                  <a:lnTo>
                    <a:pt x="28360" y="42202"/>
                  </a:lnTo>
                  <a:lnTo>
                    <a:pt x="28360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xmlns="" id="{5528FE0A-F398-E38D-51F9-5AC16BD66E9C}"/>
                </a:ext>
              </a:extLst>
            </p:cNvPr>
            <p:cNvSpPr/>
            <p:nvPr/>
          </p:nvSpPr>
          <p:spPr>
            <a:xfrm>
              <a:off x="7799717" y="4533965"/>
              <a:ext cx="6731" cy="8103"/>
            </a:xfrm>
            <a:custGeom>
              <a:avLst/>
              <a:gdLst>
                <a:gd name="connsiteX0" fmla="*/ 0 w 6731"/>
                <a:gd name="connsiteY0" fmla="*/ 0 h 8103"/>
                <a:gd name="connsiteX1" fmla="*/ 6732 w 6731"/>
                <a:gd name="connsiteY1" fmla="*/ 0 h 8103"/>
                <a:gd name="connsiteX2" fmla="*/ 6732 w 6731"/>
                <a:gd name="connsiteY2" fmla="*/ 8103 h 8103"/>
                <a:gd name="connsiteX3" fmla="*/ 0 w 6731"/>
                <a:gd name="connsiteY3" fmla="*/ 8103 h 8103"/>
                <a:gd name="connsiteX4" fmla="*/ 0 w 6731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3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xmlns="" id="{6BCBE171-3D18-A7FD-BD1B-5065CF49A379}"/>
                </a:ext>
              </a:extLst>
            </p:cNvPr>
            <p:cNvSpPr/>
            <p:nvPr/>
          </p:nvSpPr>
          <p:spPr>
            <a:xfrm>
              <a:off x="7817805" y="4493582"/>
              <a:ext cx="32921" cy="49407"/>
            </a:xfrm>
            <a:custGeom>
              <a:avLst/>
              <a:gdLst>
                <a:gd name="connsiteX0" fmla="*/ 16461 w 32921"/>
                <a:gd name="connsiteY0" fmla="*/ 5103 h 49407"/>
                <a:gd name="connsiteX1" fmla="*/ 8964 w 32921"/>
                <a:gd name="connsiteY1" fmla="*/ 10017 h 49407"/>
                <a:gd name="connsiteX2" fmla="*/ 6476 w 32921"/>
                <a:gd name="connsiteY2" fmla="*/ 24720 h 49407"/>
                <a:gd name="connsiteX3" fmla="*/ 8964 w 32921"/>
                <a:gd name="connsiteY3" fmla="*/ 39430 h 49407"/>
                <a:gd name="connsiteX4" fmla="*/ 16461 w 32921"/>
                <a:gd name="connsiteY4" fmla="*/ 44305 h 49407"/>
                <a:gd name="connsiteX5" fmla="*/ 23957 w 32921"/>
                <a:gd name="connsiteY5" fmla="*/ 39430 h 49407"/>
                <a:gd name="connsiteX6" fmla="*/ 26478 w 32921"/>
                <a:gd name="connsiteY6" fmla="*/ 24720 h 49407"/>
                <a:gd name="connsiteX7" fmla="*/ 23957 w 32921"/>
                <a:gd name="connsiteY7" fmla="*/ 10017 h 49407"/>
                <a:gd name="connsiteX8" fmla="*/ 16461 w 32921"/>
                <a:gd name="connsiteY8" fmla="*/ 5103 h 49407"/>
                <a:gd name="connsiteX9" fmla="*/ 16461 w 32921"/>
                <a:gd name="connsiteY9" fmla="*/ 0 h 49407"/>
                <a:gd name="connsiteX10" fmla="*/ 28679 w 32921"/>
                <a:gd name="connsiteY10" fmla="*/ 6347 h 49407"/>
                <a:gd name="connsiteX11" fmla="*/ 32921 w 32921"/>
                <a:gd name="connsiteY11" fmla="*/ 24720 h 49407"/>
                <a:gd name="connsiteX12" fmla="*/ 28679 w 32921"/>
                <a:gd name="connsiteY12" fmla="*/ 43092 h 49407"/>
                <a:gd name="connsiteX13" fmla="*/ 16461 w 32921"/>
                <a:gd name="connsiteY13" fmla="*/ 49408 h 49407"/>
                <a:gd name="connsiteX14" fmla="*/ 4211 w 32921"/>
                <a:gd name="connsiteY14" fmla="*/ 43092 h 49407"/>
                <a:gd name="connsiteX15" fmla="*/ 0 w 32921"/>
                <a:gd name="connsiteY15" fmla="*/ 24720 h 49407"/>
                <a:gd name="connsiteX16" fmla="*/ 4211 w 32921"/>
                <a:gd name="connsiteY16" fmla="*/ 6347 h 49407"/>
                <a:gd name="connsiteX17" fmla="*/ 16461 w 32921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07">
                  <a:moveTo>
                    <a:pt x="16461" y="5103"/>
                  </a:moveTo>
                  <a:cubicBezTo>
                    <a:pt x="13143" y="5103"/>
                    <a:pt x="10644" y="6741"/>
                    <a:pt x="8964" y="10017"/>
                  </a:cubicBezTo>
                  <a:cubicBezTo>
                    <a:pt x="7305" y="13269"/>
                    <a:pt x="6476" y="18168"/>
                    <a:pt x="6476" y="24720"/>
                  </a:cubicBezTo>
                  <a:cubicBezTo>
                    <a:pt x="6476" y="31248"/>
                    <a:pt x="7305" y="36154"/>
                    <a:pt x="8964" y="39430"/>
                  </a:cubicBezTo>
                  <a:cubicBezTo>
                    <a:pt x="10644" y="42682"/>
                    <a:pt x="13143" y="44305"/>
                    <a:pt x="16461" y="44305"/>
                  </a:cubicBezTo>
                  <a:cubicBezTo>
                    <a:pt x="19800" y="44305"/>
                    <a:pt x="22299" y="42682"/>
                    <a:pt x="23957" y="39430"/>
                  </a:cubicBezTo>
                  <a:cubicBezTo>
                    <a:pt x="25638" y="36154"/>
                    <a:pt x="26478" y="31248"/>
                    <a:pt x="26478" y="24720"/>
                  </a:cubicBezTo>
                  <a:cubicBezTo>
                    <a:pt x="26478" y="18168"/>
                    <a:pt x="25638" y="13269"/>
                    <a:pt x="23957" y="10017"/>
                  </a:cubicBezTo>
                  <a:cubicBezTo>
                    <a:pt x="22299" y="6741"/>
                    <a:pt x="19800" y="5103"/>
                    <a:pt x="16461" y="5103"/>
                  </a:cubicBezTo>
                  <a:moveTo>
                    <a:pt x="16461" y="0"/>
                  </a:moveTo>
                  <a:cubicBezTo>
                    <a:pt x="21800" y="0"/>
                    <a:pt x="25872" y="2118"/>
                    <a:pt x="28679" y="6347"/>
                  </a:cubicBezTo>
                  <a:cubicBezTo>
                    <a:pt x="31507" y="10560"/>
                    <a:pt x="32921" y="16679"/>
                    <a:pt x="32921" y="24720"/>
                  </a:cubicBezTo>
                  <a:cubicBezTo>
                    <a:pt x="32921" y="32736"/>
                    <a:pt x="31507" y="38863"/>
                    <a:pt x="28679" y="43092"/>
                  </a:cubicBezTo>
                  <a:cubicBezTo>
                    <a:pt x="25872" y="47305"/>
                    <a:pt x="21800" y="49408"/>
                    <a:pt x="16461" y="49408"/>
                  </a:cubicBezTo>
                  <a:cubicBezTo>
                    <a:pt x="11123" y="49408"/>
                    <a:pt x="7039" y="47305"/>
                    <a:pt x="4211" y="43092"/>
                  </a:cubicBezTo>
                  <a:cubicBezTo>
                    <a:pt x="1403" y="38863"/>
                    <a:pt x="0" y="32736"/>
                    <a:pt x="0" y="24720"/>
                  </a:cubicBezTo>
                  <a:cubicBezTo>
                    <a:pt x="0" y="16679"/>
                    <a:pt x="1403" y="10560"/>
                    <a:pt x="4211" y="6347"/>
                  </a:cubicBezTo>
                  <a:cubicBezTo>
                    <a:pt x="7039" y="2118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xmlns="" id="{E602827E-168A-155B-111B-3CF70B58A6EA}"/>
                </a:ext>
              </a:extLst>
            </p:cNvPr>
            <p:cNvSpPr/>
            <p:nvPr/>
          </p:nvSpPr>
          <p:spPr>
            <a:xfrm>
              <a:off x="7950820" y="4518877"/>
              <a:ext cx="40898" cy="5425"/>
            </a:xfrm>
            <a:custGeom>
              <a:avLst/>
              <a:gdLst>
                <a:gd name="connsiteX0" fmla="*/ 0 w 40898"/>
                <a:gd name="connsiteY0" fmla="*/ 0 h 5425"/>
                <a:gd name="connsiteX1" fmla="*/ 40898 w 40898"/>
                <a:gd name="connsiteY1" fmla="*/ 0 h 5425"/>
                <a:gd name="connsiteX2" fmla="*/ 40898 w 40898"/>
                <a:gd name="connsiteY2" fmla="*/ 5426 h 5425"/>
                <a:gd name="connsiteX3" fmla="*/ 0 w 40898"/>
                <a:gd name="connsiteY3" fmla="*/ 5426 h 5425"/>
                <a:gd name="connsiteX4" fmla="*/ 0 w 40898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8" h="5425">
                  <a:moveTo>
                    <a:pt x="0" y="0"/>
                  </a:moveTo>
                  <a:lnTo>
                    <a:pt x="40898" y="0"/>
                  </a:lnTo>
                  <a:lnTo>
                    <a:pt x="40898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xmlns="" id="{178C0729-3D8E-7680-A54D-67FE1757603A}"/>
                </a:ext>
              </a:extLst>
            </p:cNvPr>
            <p:cNvSpPr/>
            <p:nvPr/>
          </p:nvSpPr>
          <p:spPr>
            <a:xfrm>
              <a:off x="8002948" y="4493582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81 w 32917"/>
                <a:gd name="connsiteY10" fmla="*/ 6347 h 49407"/>
                <a:gd name="connsiteX11" fmla="*/ 32918 w 32917"/>
                <a:gd name="connsiteY11" fmla="*/ 24720 h 49407"/>
                <a:gd name="connsiteX12" fmla="*/ 28681 w 32917"/>
                <a:gd name="connsiteY12" fmla="*/ 43092 h 49407"/>
                <a:gd name="connsiteX13" fmla="*/ 16459 w 32917"/>
                <a:gd name="connsiteY13" fmla="*/ 49408 h 49407"/>
                <a:gd name="connsiteX14" fmla="*/ 4213 w 32917"/>
                <a:gd name="connsiteY14" fmla="*/ 43092 h 49407"/>
                <a:gd name="connsiteX15" fmla="*/ 0 w 32917"/>
                <a:gd name="connsiteY15" fmla="*/ 24720 h 49407"/>
                <a:gd name="connsiteX16" fmla="*/ 4213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18" y="16679"/>
                    <a:pt x="32918" y="24720"/>
                  </a:cubicBezTo>
                  <a:cubicBezTo>
                    <a:pt x="32918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xmlns="" id="{039B2784-D32F-6FDB-1682-BDFF4F709B15}"/>
                </a:ext>
              </a:extLst>
            </p:cNvPr>
            <p:cNvSpPr/>
            <p:nvPr/>
          </p:nvSpPr>
          <p:spPr>
            <a:xfrm>
              <a:off x="8047190" y="4533965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xmlns="" id="{88FD8B74-7898-B0BD-A430-5022253BC0D5}"/>
                </a:ext>
              </a:extLst>
            </p:cNvPr>
            <p:cNvSpPr/>
            <p:nvPr/>
          </p:nvSpPr>
          <p:spPr>
            <a:xfrm>
              <a:off x="8066011" y="4494441"/>
              <a:ext cx="30822" cy="48549"/>
            </a:xfrm>
            <a:custGeom>
              <a:avLst/>
              <a:gdLst>
                <a:gd name="connsiteX0" fmla="*/ 2016 w 30822"/>
                <a:gd name="connsiteY0" fmla="*/ 0 h 48549"/>
                <a:gd name="connsiteX1" fmla="*/ 27310 w 30822"/>
                <a:gd name="connsiteY1" fmla="*/ 0 h 48549"/>
                <a:gd name="connsiteX2" fmla="*/ 27310 w 30822"/>
                <a:gd name="connsiteY2" fmla="*/ 5426 h 48549"/>
                <a:gd name="connsiteX3" fmla="*/ 7914 w 30822"/>
                <a:gd name="connsiteY3" fmla="*/ 5426 h 48549"/>
                <a:gd name="connsiteX4" fmla="*/ 7914 w 30822"/>
                <a:gd name="connsiteY4" fmla="*/ 17097 h 48549"/>
                <a:gd name="connsiteX5" fmla="*/ 10726 w 30822"/>
                <a:gd name="connsiteY5" fmla="*/ 16396 h 48549"/>
                <a:gd name="connsiteX6" fmla="*/ 13529 w 30822"/>
                <a:gd name="connsiteY6" fmla="*/ 16144 h 48549"/>
                <a:gd name="connsiteX7" fmla="*/ 26161 w 30822"/>
                <a:gd name="connsiteY7" fmla="*/ 20514 h 48549"/>
                <a:gd name="connsiteX8" fmla="*/ 30823 w 30822"/>
                <a:gd name="connsiteY8" fmla="*/ 32351 h 48549"/>
                <a:gd name="connsiteX9" fmla="*/ 26035 w 30822"/>
                <a:gd name="connsiteY9" fmla="*/ 44313 h 48549"/>
                <a:gd name="connsiteX10" fmla="*/ 12537 w 30822"/>
                <a:gd name="connsiteY10" fmla="*/ 48549 h 48549"/>
                <a:gd name="connsiteX11" fmla="*/ 6418 w 30822"/>
                <a:gd name="connsiteY11" fmla="*/ 48045 h 48549"/>
                <a:gd name="connsiteX12" fmla="*/ 0 w 30822"/>
                <a:gd name="connsiteY12" fmla="*/ 46510 h 48549"/>
                <a:gd name="connsiteX13" fmla="*/ 0 w 30822"/>
                <a:gd name="connsiteY13" fmla="*/ 40036 h 48549"/>
                <a:gd name="connsiteX14" fmla="*/ 5938 w 30822"/>
                <a:gd name="connsiteY14" fmla="*/ 42368 h 48549"/>
                <a:gd name="connsiteX15" fmla="*/ 12411 w 30822"/>
                <a:gd name="connsiteY15" fmla="*/ 43131 h 48549"/>
                <a:gd name="connsiteX16" fmla="*/ 21152 w 30822"/>
                <a:gd name="connsiteY16" fmla="*/ 40226 h 48549"/>
                <a:gd name="connsiteX17" fmla="*/ 24373 w 30822"/>
                <a:gd name="connsiteY17" fmla="*/ 32351 h 48549"/>
                <a:gd name="connsiteX18" fmla="*/ 21152 w 30822"/>
                <a:gd name="connsiteY18" fmla="*/ 24468 h 48549"/>
                <a:gd name="connsiteX19" fmla="*/ 12411 w 30822"/>
                <a:gd name="connsiteY19" fmla="*/ 21562 h 48549"/>
                <a:gd name="connsiteX20" fmla="*/ 7245 w 30822"/>
                <a:gd name="connsiteY20" fmla="*/ 22137 h 48549"/>
                <a:gd name="connsiteX21" fmla="*/ 2016 w 30822"/>
                <a:gd name="connsiteY21" fmla="*/ 23924 h 48549"/>
                <a:gd name="connsiteX22" fmla="*/ 2016 w 30822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22" h="48549">
                  <a:moveTo>
                    <a:pt x="2016" y="0"/>
                  </a:moveTo>
                  <a:lnTo>
                    <a:pt x="27310" y="0"/>
                  </a:lnTo>
                  <a:lnTo>
                    <a:pt x="27310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9" y="16545"/>
                    <a:pt x="10726" y="16396"/>
                  </a:cubicBezTo>
                  <a:cubicBezTo>
                    <a:pt x="11663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71" y="23428"/>
                    <a:pt x="30823" y="27374"/>
                    <a:pt x="30823" y="32351"/>
                  </a:cubicBezTo>
                  <a:cubicBezTo>
                    <a:pt x="30823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45" y="48549"/>
                    <a:pt x="8505" y="48384"/>
                    <a:pt x="6418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804" y="23113"/>
                    <a:pt x="2016" y="23924"/>
                  </a:cubicBezTo>
                  <a:lnTo>
                    <a:pt x="2016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59" name="Freeform 458">
              <a:extLst>
                <a:ext uri="{FF2B5EF4-FFF2-40B4-BE49-F238E27FC236}">
                  <a16:creationId xmlns:a16="http://schemas.microsoft.com/office/drawing/2014/main" xmlns="" id="{2295EC29-2699-21C3-32CE-D11D9534C9C6}"/>
                </a:ext>
              </a:extLst>
            </p:cNvPr>
            <p:cNvSpPr/>
            <p:nvPr/>
          </p:nvSpPr>
          <p:spPr>
            <a:xfrm>
              <a:off x="8222992" y="4493582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73 w 32917"/>
                <a:gd name="connsiteY10" fmla="*/ 6347 h 49407"/>
                <a:gd name="connsiteX11" fmla="*/ 32917 w 32917"/>
                <a:gd name="connsiteY11" fmla="*/ 24720 h 49407"/>
                <a:gd name="connsiteX12" fmla="*/ 28673 w 32917"/>
                <a:gd name="connsiteY12" fmla="*/ 43092 h 49407"/>
                <a:gd name="connsiteX13" fmla="*/ 16459 w 32917"/>
                <a:gd name="connsiteY13" fmla="*/ 49408 h 49407"/>
                <a:gd name="connsiteX14" fmla="*/ 4205 w 32917"/>
                <a:gd name="connsiteY14" fmla="*/ 43092 h 49407"/>
                <a:gd name="connsiteX15" fmla="*/ 0 w 32917"/>
                <a:gd name="connsiteY15" fmla="*/ 24720 h 49407"/>
                <a:gd name="connsiteX16" fmla="*/ 4205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73" y="6347"/>
                  </a:cubicBezTo>
                  <a:cubicBezTo>
                    <a:pt x="31500" y="10560"/>
                    <a:pt x="32917" y="16679"/>
                    <a:pt x="32917" y="24720"/>
                  </a:cubicBezTo>
                  <a:cubicBezTo>
                    <a:pt x="32917" y="32736"/>
                    <a:pt x="31500" y="38863"/>
                    <a:pt x="28673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32" y="47305"/>
                    <a:pt x="4205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05" y="6347"/>
                  </a:cubicBezTo>
                  <a:cubicBezTo>
                    <a:pt x="7032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xmlns="" id="{7897CE43-7FFD-28EC-157E-AD208D15E25E}"/>
                </a:ext>
              </a:extLst>
            </p:cNvPr>
            <p:cNvSpPr/>
            <p:nvPr/>
          </p:nvSpPr>
          <p:spPr>
            <a:xfrm>
              <a:off x="8267233" y="4533965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xmlns="" id="{BC692EE6-7D36-01EF-6461-B2DBF4951FF5}"/>
                </a:ext>
              </a:extLst>
            </p:cNvPr>
            <p:cNvSpPr/>
            <p:nvPr/>
          </p:nvSpPr>
          <p:spPr>
            <a:xfrm>
              <a:off x="8285322" y="4493582"/>
              <a:ext cx="32925" cy="49407"/>
            </a:xfrm>
            <a:custGeom>
              <a:avLst/>
              <a:gdLst>
                <a:gd name="connsiteX0" fmla="*/ 16459 w 32925"/>
                <a:gd name="connsiteY0" fmla="*/ 5103 h 49407"/>
                <a:gd name="connsiteX1" fmla="*/ 8962 w 32925"/>
                <a:gd name="connsiteY1" fmla="*/ 10017 h 49407"/>
                <a:gd name="connsiteX2" fmla="*/ 6473 w 32925"/>
                <a:gd name="connsiteY2" fmla="*/ 24720 h 49407"/>
                <a:gd name="connsiteX3" fmla="*/ 8962 w 32925"/>
                <a:gd name="connsiteY3" fmla="*/ 39430 h 49407"/>
                <a:gd name="connsiteX4" fmla="*/ 16459 w 32925"/>
                <a:gd name="connsiteY4" fmla="*/ 44305 h 49407"/>
                <a:gd name="connsiteX5" fmla="*/ 23956 w 32925"/>
                <a:gd name="connsiteY5" fmla="*/ 39430 h 49407"/>
                <a:gd name="connsiteX6" fmla="*/ 26476 w 32925"/>
                <a:gd name="connsiteY6" fmla="*/ 24720 h 49407"/>
                <a:gd name="connsiteX7" fmla="*/ 23956 w 32925"/>
                <a:gd name="connsiteY7" fmla="*/ 10017 h 49407"/>
                <a:gd name="connsiteX8" fmla="*/ 16459 w 32925"/>
                <a:gd name="connsiteY8" fmla="*/ 5103 h 49407"/>
                <a:gd name="connsiteX9" fmla="*/ 16459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59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59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xmlns="" id="{7C3BCAC8-5906-1E51-5216-B36FEA37D706}"/>
                </a:ext>
              </a:extLst>
            </p:cNvPr>
            <p:cNvSpPr/>
            <p:nvPr/>
          </p:nvSpPr>
          <p:spPr>
            <a:xfrm>
              <a:off x="8470463" y="4493582"/>
              <a:ext cx="32925" cy="49407"/>
            </a:xfrm>
            <a:custGeom>
              <a:avLst/>
              <a:gdLst>
                <a:gd name="connsiteX0" fmla="*/ 16459 w 32925"/>
                <a:gd name="connsiteY0" fmla="*/ 5103 h 49407"/>
                <a:gd name="connsiteX1" fmla="*/ 8962 w 32925"/>
                <a:gd name="connsiteY1" fmla="*/ 10017 h 49407"/>
                <a:gd name="connsiteX2" fmla="*/ 6473 w 32925"/>
                <a:gd name="connsiteY2" fmla="*/ 24720 h 49407"/>
                <a:gd name="connsiteX3" fmla="*/ 8962 w 32925"/>
                <a:gd name="connsiteY3" fmla="*/ 39430 h 49407"/>
                <a:gd name="connsiteX4" fmla="*/ 16459 w 32925"/>
                <a:gd name="connsiteY4" fmla="*/ 44305 h 49407"/>
                <a:gd name="connsiteX5" fmla="*/ 23956 w 32925"/>
                <a:gd name="connsiteY5" fmla="*/ 39430 h 49407"/>
                <a:gd name="connsiteX6" fmla="*/ 26476 w 32925"/>
                <a:gd name="connsiteY6" fmla="*/ 24720 h 49407"/>
                <a:gd name="connsiteX7" fmla="*/ 23956 w 32925"/>
                <a:gd name="connsiteY7" fmla="*/ 10017 h 49407"/>
                <a:gd name="connsiteX8" fmla="*/ 16459 w 32925"/>
                <a:gd name="connsiteY8" fmla="*/ 5103 h 49407"/>
                <a:gd name="connsiteX9" fmla="*/ 16459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59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59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xmlns="" id="{A93A917B-09F2-869E-F527-DD4AE2F4C1FA}"/>
                </a:ext>
              </a:extLst>
            </p:cNvPr>
            <p:cNvSpPr/>
            <p:nvPr/>
          </p:nvSpPr>
          <p:spPr>
            <a:xfrm>
              <a:off x="8514713" y="4533965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xmlns="" id="{E71FA141-2EE4-A860-59AD-110F4351DFB5}"/>
                </a:ext>
              </a:extLst>
            </p:cNvPr>
            <p:cNvSpPr/>
            <p:nvPr/>
          </p:nvSpPr>
          <p:spPr>
            <a:xfrm>
              <a:off x="8533534" y="4494441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03 w 30814"/>
                <a:gd name="connsiteY1" fmla="*/ 0 h 48549"/>
                <a:gd name="connsiteX2" fmla="*/ 27303 w 30814"/>
                <a:gd name="connsiteY2" fmla="*/ 5426 h 48549"/>
                <a:gd name="connsiteX3" fmla="*/ 7907 w 30814"/>
                <a:gd name="connsiteY3" fmla="*/ 5426 h 48549"/>
                <a:gd name="connsiteX4" fmla="*/ 7907 w 30814"/>
                <a:gd name="connsiteY4" fmla="*/ 17097 h 48549"/>
                <a:gd name="connsiteX5" fmla="*/ 10718 w 30814"/>
                <a:gd name="connsiteY5" fmla="*/ 16396 h 48549"/>
                <a:gd name="connsiteX6" fmla="*/ 13521 w 30814"/>
                <a:gd name="connsiteY6" fmla="*/ 16144 h 48549"/>
                <a:gd name="connsiteX7" fmla="*/ 26153 w 30814"/>
                <a:gd name="connsiteY7" fmla="*/ 20514 h 48549"/>
                <a:gd name="connsiteX8" fmla="*/ 30815 w 30814"/>
                <a:gd name="connsiteY8" fmla="*/ 32351 h 48549"/>
                <a:gd name="connsiteX9" fmla="*/ 26027 w 30814"/>
                <a:gd name="connsiteY9" fmla="*/ 44313 h 48549"/>
                <a:gd name="connsiteX10" fmla="*/ 12537 w 30814"/>
                <a:gd name="connsiteY10" fmla="*/ 48549 h 48549"/>
                <a:gd name="connsiteX11" fmla="*/ 6410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0 w 30814"/>
                <a:gd name="connsiteY14" fmla="*/ 42368 h 48549"/>
                <a:gd name="connsiteX15" fmla="*/ 12411 w 30814"/>
                <a:gd name="connsiteY15" fmla="*/ 43131 h 48549"/>
                <a:gd name="connsiteX16" fmla="*/ 21144 w 30814"/>
                <a:gd name="connsiteY16" fmla="*/ 40226 h 48549"/>
                <a:gd name="connsiteX17" fmla="*/ 24373 w 30814"/>
                <a:gd name="connsiteY17" fmla="*/ 32351 h 48549"/>
                <a:gd name="connsiteX18" fmla="*/ 21144 w 30814"/>
                <a:gd name="connsiteY18" fmla="*/ 24468 h 48549"/>
                <a:gd name="connsiteX19" fmla="*/ 12411 w 30814"/>
                <a:gd name="connsiteY19" fmla="*/ 21562 h 48549"/>
                <a:gd name="connsiteX20" fmla="*/ 7237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03" y="0"/>
                  </a:lnTo>
                  <a:lnTo>
                    <a:pt x="27303" y="5426"/>
                  </a:lnTo>
                  <a:lnTo>
                    <a:pt x="7907" y="5426"/>
                  </a:lnTo>
                  <a:lnTo>
                    <a:pt x="7907" y="17097"/>
                  </a:lnTo>
                  <a:cubicBezTo>
                    <a:pt x="8844" y="16782"/>
                    <a:pt x="9781" y="16545"/>
                    <a:pt x="10718" y="16396"/>
                  </a:cubicBezTo>
                  <a:cubicBezTo>
                    <a:pt x="11655" y="16230"/>
                    <a:pt x="12584" y="16144"/>
                    <a:pt x="13521" y="16144"/>
                  </a:cubicBezTo>
                  <a:cubicBezTo>
                    <a:pt x="18837" y="16144"/>
                    <a:pt x="23050" y="17601"/>
                    <a:pt x="26153" y="20514"/>
                  </a:cubicBezTo>
                  <a:cubicBezTo>
                    <a:pt x="29264" y="23428"/>
                    <a:pt x="30815" y="27374"/>
                    <a:pt x="30815" y="32351"/>
                  </a:cubicBezTo>
                  <a:cubicBezTo>
                    <a:pt x="30815" y="37477"/>
                    <a:pt x="29216" y="41462"/>
                    <a:pt x="26027" y="44313"/>
                  </a:cubicBezTo>
                  <a:cubicBezTo>
                    <a:pt x="22838" y="47140"/>
                    <a:pt x="18341" y="48549"/>
                    <a:pt x="12537" y="48549"/>
                  </a:cubicBezTo>
                  <a:cubicBezTo>
                    <a:pt x="10537" y="48549"/>
                    <a:pt x="8497" y="48384"/>
                    <a:pt x="6410" y="48045"/>
                  </a:cubicBezTo>
                  <a:cubicBezTo>
                    <a:pt x="4347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0" y="41856"/>
                    <a:pt x="5930" y="42368"/>
                  </a:cubicBezTo>
                  <a:cubicBezTo>
                    <a:pt x="7969" y="42879"/>
                    <a:pt x="10135" y="43131"/>
                    <a:pt x="12411" y="43131"/>
                  </a:cubicBezTo>
                  <a:cubicBezTo>
                    <a:pt x="16089" y="43131"/>
                    <a:pt x="18994" y="42163"/>
                    <a:pt x="21144" y="40226"/>
                  </a:cubicBezTo>
                  <a:cubicBezTo>
                    <a:pt x="23294" y="38296"/>
                    <a:pt x="24373" y="35666"/>
                    <a:pt x="24373" y="32351"/>
                  </a:cubicBezTo>
                  <a:cubicBezTo>
                    <a:pt x="24373" y="29035"/>
                    <a:pt x="23294" y="26405"/>
                    <a:pt x="21144" y="24468"/>
                  </a:cubicBezTo>
                  <a:cubicBezTo>
                    <a:pt x="18994" y="22530"/>
                    <a:pt x="16089" y="21562"/>
                    <a:pt x="12411" y="21562"/>
                  </a:cubicBezTo>
                  <a:cubicBezTo>
                    <a:pt x="10686" y="21562"/>
                    <a:pt x="8962" y="21751"/>
                    <a:pt x="7237" y="22137"/>
                  </a:cubicBezTo>
                  <a:cubicBezTo>
                    <a:pt x="5536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xmlns="" id="{FD274E18-6873-985A-1CD8-E4192C97B29D}"/>
                </a:ext>
              </a:extLst>
            </p:cNvPr>
            <p:cNvSpPr/>
            <p:nvPr/>
          </p:nvSpPr>
          <p:spPr>
            <a:xfrm>
              <a:off x="8718006" y="4494441"/>
              <a:ext cx="28357" cy="47627"/>
            </a:xfrm>
            <a:custGeom>
              <a:avLst/>
              <a:gdLst>
                <a:gd name="connsiteX0" fmla="*/ 921 w 28357"/>
                <a:gd name="connsiteY0" fmla="*/ 42202 h 47627"/>
                <a:gd name="connsiteX1" fmla="*/ 11450 w 28357"/>
                <a:gd name="connsiteY1" fmla="*/ 42202 h 47627"/>
                <a:gd name="connsiteX2" fmla="*/ 11450 w 28357"/>
                <a:gd name="connsiteY2" fmla="*/ 5867 h 47627"/>
                <a:gd name="connsiteX3" fmla="*/ 0 w 28357"/>
                <a:gd name="connsiteY3" fmla="*/ 8166 h 47627"/>
                <a:gd name="connsiteX4" fmla="*/ 0 w 28357"/>
                <a:gd name="connsiteY4" fmla="*/ 2300 h 47627"/>
                <a:gd name="connsiteX5" fmla="*/ 11387 w 28357"/>
                <a:gd name="connsiteY5" fmla="*/ 0 h 47627"/>
                <a:gd name="connsiteX6" fmla="*/ 17829 w 28357"/>
                <a:gd name="connsiteY6" fmla="*/ 0 h 47627"/>
                <a:gd name="connsiteX7" fmla="*/ 17829 w 28357"/>
                <a:gd name="connsiteY7" fmla="*/ 42202 h 47627"/>
                <a:gd name="connsiteX8" fmla="*/ 28358 w 28357"/>
                <a:gd name="connsiteY8" fmla="*/ 42202 h 47627"/>
                <a:gd name="connsiteX9" fmla="*/ 28358 w 28357"/>
                <a:gd name="connsiteY9" fmla="*/ 47628 h 47627"/>
                <a:gd name="connsiteX10" fmla="*/ 921 w 28357"/>
                <a:gd name="connsiteY10" fmla="*/ 47628 h 47627"/>
                <a:gd name="connsiteX11" fmla="*/ 921 w 28357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7" h="47627">
                  <a:moveTo>
                    <a:pt x="921" y="42202"/>
                  </a:moveTo>
                  <a:lnTo>
                    <a:pt x="11450" y="42202"/>
                  </a:lnTo>
                  <a:lnTo>
                    <a:pt x="11450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29" y="0"/>
                  </a:lnTo>
                  <a:lnTo>
                    <a:pt x="17829" y="42202"/>
                  </a:lnTo>
                  <a:lnTo>
                    <a:pt x="28358" y="42202"/>
                  </a:lnTo>
                  <a:lnTo>
                    <a:pt x="28358" y="47628"/>
                  </a:lnTo>
                  <a:lnTo>
                    <a:pt x="921" y="47628"/>
                  </a:lnTo>
                  <a:lnTo>
                    <a:pt x="921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xmlns="" id="{1E7F9890-7DC4-E002-A682-651F1E4DD049}"/>
                </a:ext>
              </a:extLst>
            </p:cNvPr>
            <p:cNvSpPr/>
            <p:nvPr/>
          </p:nvSpPr>
          <p:spPr>
            <a:xfrm>
              <a:off x="8759381" y="4533965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67" name="Freeform 466">
              <a:extLst>
                <a:ext uri="{FF2B5EF4-FFF2-40B4-BE49-F238E27FC236}">
                  <a16:creationId xmlns:a16="http://schemas.microsoft.com/office/drawing/2014/main" xmlns="" id="{6CFE2480-145A-E7D0-60BA-9C00200FD4E9}"/>
                </a:ext>
              </a:extLst>
            </p:cNvPr>
            <p:cNvSpPr/>
            <p:nvPr/>
          </p:nvSpPr>
          <p:spPr>
            <a:xfrm>
              <a:off x="8777470" y="4493582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73 w 32917"/>
                <a:gd name="connsiteY10" fmla="*/ 6347 h 49407"/>
                <a:gd name="connsiteX11" fmla="*/ 32918 w 32917"/>
                <a:gd name="connsiteY11" fmla="*/ 24720 h 49407"/>
                <a:gd name="connsiteX12" fmla="*/ 28673 w 32917"/>
                <a:gd name="connsiteY12" fmla="*/ 43092 h 49407"/>
                <a:gd name="connsiteX13" fmla="*/ 16459 w 32917"/>
                <a:gd name="connsiteY13" fmla="*/ 49408 h 49407"/>
                <a:gd name="connsiteX14" fmla="*/ 4205 w 32917"/>
                <a:gd name="connsiteY14" fmla="*/ 43092 h 49407"/>
                <a:gd name="connsiteX15" fmla="*/ 0 w 32917"/>
                <a:gd name="connsiteY15" fmla="*/ 24720 h 49407"/>
                <a:gd name="connsiteX16" fmla="*/ 4205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73" y="6347"/>
                  </a:cubicBezTo>
                  <a:cubicBezTo>
                    <a:pt x="31500" y="10560"/>
                    <a:pt x="32918" y="16679"/>
                    <a:pt x="32918" y="24720"/>
                  </a:cubicBezTo>
                  <a:cubicBezTo>
                    <a:pt x="32918" y="32736"/>
                    <a:pt x="31500" y="38863"/>
                    <a:pt x="28673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32" y="47305"/>
                    <a:pt x="4205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05" y="6347"/>
                  </a:cubicBezTo>
                  <a:cubicBezTo>
                    <a:pt x="7032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68" name="Freeform 467">
              <a:extLst>
                <a:ext uri="{FF2B5EF4-FFF2-40B4-BE49-F238E27FC236}">
                  <a16:creationId xmlns:a16="http://schemas.microsoft.com/office/drawing/2014/main" xmlns="" id="{CD248B40-C572-244C-9F65-BEB92E79539D}"/>
                </a:ext>
              </a:extLst>
            </p:cNvPr>
            <p:cNvSpPr/>
            <p:nvPr/>
          </p:nvSpPr>
          <p:spPr>
            <a:xfrm>
              <a:off x="8965478" y="4494441"/>
              <a:ext cx="28365" cy="47627"/>
            </a:xfrm>
            <a:custGeom>
              <a:avLst/>
              <a:gdLst>
                <a:gd name="connsiteX0" fmla="*/ 929 w 28365"/>
                <a:gd name="connsiteY0" fmla="*/ 42202 h 47627"/>
                <a:gd name="connsiteX1" fmla="*/ 11458 w 28365"/>
                <a:gd name="connsiteY1" fmla="*/ 42202 h 47627"/>
                <a:gd name="connsiteX2" fmla="*/ 11458 w 28365"/>
                <a:gd name="connsiteY2" fmla="*/ 5867 h 47627"/>
                <a:gd name="connsiteX3" fmla="*/ 0 w 28365"/>
                <a:gd name="connsiteY3" fmla="*/ 8166 h 47627"/>
                <a:gd name="connsiteX4" fmla="*/ 0 w 28365"/>
                <a:gd name="connsiteY4" fmla="*/ 2300 h 47627"/>
                <a:gd name="connsiteX5" fmla="*/ 11387 w 28365"/>
                <a:gd name="connsiteY5" fmla="*/ 0 h 47627"/>
                <a:gd name="connsiteX6" fmla="*/ 17837 w 28365"/>
                <a:gd name="connsiteY6" fmla="*/ 0 h 47627"/>
                <a:gd name="connsiteX7" fmla="*/ 17837 w 28365"/>
                <a:gd name="connsiteY7" fmla="*/ 42202 h 47627"/>
                <a:gd name="connsiteX8" fmla="*/ 28366 w 28365"/>
                <a:gd name="connsiteY8" fmla="*/ 42202 h 47627"/>
                <a:gd name="connsiteX9" fmla="*/ 28366 w 28365"/>
                <a:gd name="connsiteY9" fmla="*/ 47628 h 47627"/>
                <a:gd name="connsiteX10" fmla="*/ 929 w 28365"/>
                <a:gd name="connsiteY10" fmla="*/ 47628 h 47627"/>
                <a:gd name="connsiteX11" fmla="*/ 929 w 28365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5" h="47627">
                  <a:moveTo>
                    <a:pt x="929" y="42202"/>
                  </a:moveTo>
                  <a:lnTo>
                    <a:pt x="11458" y="42202"/>
                  </a:lnTo>
                  <a:lnTo>
                    <a:pt x="11458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37" y="0"/>
                  </a:lnTo>
                  <a:lnTo>
                    <a:pt x="17837" y="42202"/>
                  </a:lnTo>
                  <a:lnTo>
                    <a:pt x="28366" y="42202"/>
                  </a:lnTo>
                  <a:lnTo>
                    <a:pt x="28366" y="47628"/>
                  </a:lnTo>
                  <a:lnTo>
                    <a:pt x="929" y="47628"/>
                  </a:lnTo>
                  <a:lnTo>
                    <a:pt x="929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69" name="Freeform 468">
              <a:extLst>
                <a:ext uri="{FF2B5EF4-FFF2-40B4-BE49-F238E27FC236}">
                  <a16:creationId xmlns:a16="http://schemas.microsoft.com/office/drawing/2014/main" xmlns="" id="{C9808A6E-39FB-D848-FE70-519480347CB7}"/>
                </a:ext>
              </a:extLst>
            </p:cNvPr>
            <p:cNvSpPr/>
            <p:nvPr/>
          </p:nvSpPr>
          <p:spPr>
            <a:xfrm>
              <a:off x="9006853" y="4533965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70" name="Freeform 469">
              <a:extLst>
                <a:ext uri="{FF2B5EF4-FFF2-40B4-BE49-F238E27FC236}">
                  <a16:creationId xmlns:a16="http://schemas.microsoft.com/office/drawing/2014/main" xmlns="" id="{84E144DC-4AEB-A848-6CB4-9F5B4FB72698}"/>
                </a:ext>
              </a:extLst>
            </p:cNvPr>
            <p:cNvSpPr/>
            <p:nvPr/>
          </p:nvSpPr>
          <p:spPr>
            <a:xfrm>
              <a:off x="9025675" y="4494441"/>
              <a:ext cx="30822" cy="48549"/>
            </a:xfrm>
            <a:custGeom>
              <a:avLst/>
              <a:gdLst>
                <a:gd name="connsiteX0" fmla="*/ 2016 w 30822"/>
                <a:gd name="connsiteY0" fmla="*/ 0 h 48549"/>
                <a:gd name="connsiteX1" fmla="*/ 27310 w 30822"/>
                <a:gd name="connsiteY1" fmla="*/ 0 h 48549"/>
                <a:gd name="connsiteX2" fmla="*/ 27310 w 30822"/>
                <a:gd name="connsiteY2" fmla="*/ 5426 h 48549"/>
                <a:gd name="connsiteX3" fmla="*/ 7914 w 30822"/>
                <a:gd name="connsiteY3" fmla="*/ 5426 h 48549"/>
                <a:gd name="connsiteX4" fmla="*/ 7914 w 30822"/>
                <a:gd name="connsiteY4" fmla="*/ 17097 h 48549"/>
                <a:gd name="connsiteX5" fmla="*/ 10718 w 30822"/>
                <a:gd name="connsiteY5" fmla="*/ 16396 h 48549"/>
                <a:gd name="connsiteX6" fmla="*/ 13529 w 30822"/>
                <a:gd name="connsiteY6" fmla="*/ 16144 h 48549"/>
                <a:gd name="connsiteX7" fmla="*/ 26161 w 30822"/>
                <a:gd name="connsiteY7" fmla="*/ 20514 h 48549"/>
                <a:gd name="connsiteX8" fmla="*/ 30823 w 30822"/>
                <a:gd name="connsiteY8" fmla="*/ 32351 h 48549"/>
                <a:gd name="connsiteX9" fmla="*/ 26035 w 30822"/>
                <a:gd name="connsiteY9" fmla="*/ 44313 h 48549"/>
                <a:gd name="connsiteX10" fmla="*/ 12537 w 30822"/>
                <a:gd name="connsiteY10" fmla="*/ 48549 h 48549"/>
                <a:gd name="connsiteX11" fmla="*/ 6418 w 30822"/>
                <a:gd name="connsiteY11" fmla="*/ 48045 h 48549"/>
                <a:gd name="connsiteX12" fmla="*/ 0 w 30822"/>
                <a:gd name="connsiteY12" fmla="*/ 46510 h 48549"/>
                <a:gd name="connsiteX13" fmla="*/ 0 w 30822"/>
                <a:gd name="connsiteY13" fmla="*/ 40036 h 48549"/>
                <a:gd name="connsiteX14" fmla="*/ 5938 w 30822"/>
                <a:gd name="connsiteY14" fmla="*/ 42368 h 48549"/>
                <a:gd name="connsiteX15" fmla="*/ 12411 w 30822"/>
                <a:gd name="connsiteY15" fmla="*/ 43131 h 48549"/>
                <a:gd name="connsiteX16" fmla="*/ 21152 w 30822"/>
                <a:gd name="connsiteY16" fmla="*/ 40226 h 48549"/>
                <a:gd name="connsiteX17" fmla="*/ 24373 w 30822"/>
                <a:gd name="connsiteY17" fmla="*/ 32351 h 48549"/>
                <a:gd name="connsiteX18" fmla="*/ 21152 w 30822"/>
                <a:gd name="connsiteY18" fmla="*/ 24468 h 48549"/>
                <a:gd name="connsiteX19" fmla="*/ 12411 w 30822"/>
                <a:gd name="connsiteY19" fmla="*/ 21562 h 48549"/>
                <a:gd name="connsiteX20" fmla="*/ 7245 w 30822"/>
                <a:gd name="connsiteY20" fmla="*/ 22137 h 48549"/>
                <a:gd name="connsiteX21" fmla="*/ 2016 w 30822"/>
                <a:gd name="connsiteY21" fmla="*/ 23924 h 48549"/>
                <a:gd name="connsiteX22" fmla="*/ 2016 w 30822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22" h="48549">
                  <a:moveTo>
                    <a:pt x="2016" y="0"/>
                  </a:moveTo>
                  <a:lnTo>
                    <a:pt x="27310" y="0"/>
                  </a:lnTo>
                  <a:lnTo>
                    <a:pt x="27310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1" y="16545"/>
                    <a:pt x="10718" y="16396"/>
                  </a:cubicBezTo>
                  <a:cubicBezTo>
                    <a:pt x="11655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71" y="23428"/>
                    <a:pt x="30823" y="27374"/>
                    <a:pt x="30823" y="32351"/>
                  </a:cubicBezTo>
                  <a:cubicBezTo>
                    <a:pt x="30823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45" y="48549"/>
                    <a:pt x="8505" y="48384"/>
                    <a:pt x="6418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803" y="23113"/>
                    <a:pt x="2016" y="23924"/>
                  </a:cubicBezTo>
                  <a:lnTo>
                    <a:pt x="2016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xmlns="" id="{1D383085-8C10-066D-277C-8684654D1C9E}"/>
                </a:ext>
              </a:extLst>
            </p:cNvPr>
            <p:cNvSpPr/>
            <p:nvPr/>
          </p:nvSpPr>
          <p:spPr>
            <a:xfrm>
              <a:off x="8235190" y="4572128"/>
              <a:ext cx="37626" cy="34232"/>
            </a:xfrm>
            <a:custGeom>
              <a:avLst/>
              <a:gdLst>
                <a:gd name="connsiteX0" fmla="*/ 37627 w 37626"/>
                <a:gd name="connsiteY0" fmla="*/ 4977 h 34232"/>
                <a:gd name="connsiteX1" fmla="*/ 36335 w 37626"/>
                <a:gd name="connsiteY1" fmla="*/ 8229 h 34232"/>
                <a:gd name="connsiteX2" fmla="*/ 33571 w 37626"/>
                <a:gd name="connsiteY2" fmla="*/ 9371 h 34232"/>
                <a:gd name="connsiteX3" fmla="*/ 31429 w 37626"/>
                <a:gd name="connsiteY3" fmla="*/ 8560 h 34232"/>
                <a:gd name="connsiteX4" fmla="*/ 30697 w 37626"/>
                <a:gd name="connsiteY4" fmla="*/ 6710 h 34232"/>
                <a:gd name="connsiteX5" fmla="*/ 31728 w 37626"/>
                <a:gd name="connsiteY5" fmla="*/ 4095 h 34232"/>
                <a:gd name="connsiteX6" fmla="*/ 34311 w 37626"/>
                <a:gd name="connsiteY6" fmla="*/ 2622 h 34232"/>
                <a:gd name="connsiteX7" fmla="*/ 30547 w 37626"/>
                <a:gd name="connsiteY7" fmla="*/ 1662 h 34232"/>
                <a:gd name="connsiteX8" fmla="*/ 27783 w 37626"/>
                <a:gd name="connsiteY8" fmla="*/ 2433 h 34232"/>
                <a:gd name="connsiteX9" fmla="*/ 25751 w 37626"/>
                <a:gd name="connsiteY9" fmla="*/ 4205 h 34232"/>
                <a:gd name="connsiteX10" fmla="*/ 24350 w 37626"/>
                <a:gd name="connsiteY10" fmla="*/ 6639 h 34232"/>
                <a:gd name="connsiteX11" fmla="*/ 23468 w 37626"/>
                <a:gd name="connsiteY11" fmla="*/ 8891 h 34232"/>
                <a:gd name="connsiteX12" fmla="*/ 23058 w 37626"/>
                <a:gd name="connsiteY12" fmla="*/ 10584 h 34232"/>
                <a:gd name="connsiteX13" fmla="*/ 20475 w 37626"/>
                <a:gd name="connsiteY13" fmla="*/ 20916 h 34232"/>
                <a:gd name="connsiteX14" fmla="*/ 19223 w 37626"/>
                <a:gd name="connsiteY14" fmla="*/ 27555 h 34232"/>
                <a:gd name="connsiteX15" fmla="*/ 20254 w 37626"/>
                <a:gd name="connsiteY15" fmla="*/ 31138 h 34232"/>
                <a:gd name="connsiteX16" fmla="*/ 23349 w 37626"/>
                <a:gd name="connsiteY16" fmla="*/ 32539 h 34232"/>
                <a:gd name="connsiteX17" fmla="*/ 25090 w 37626"/>
                <a:gd name="connsiteY17" fmla="*/ 32319 h 34232"/>
                <a:gd name="connsiteX18" fmla="*/ 27192 w 37626"/>
                <a:gd name="connsiteY18" fmla="*/ 31390 h 34232"/>
                <a:gd name="connsiteX19" fmla="*/ 29476 w 37626"/>
                <a:gd name="connsiteY19" fmla="*/ 29657 h 34232"/>
                <a:gd name="connsiteX20" fmla="*/ 31650 w 37626"/>
                <a:gd name="connsiteY20" fmla="*/ 26783 h 34232"/>
                <a:gd name="connsiteX21" fmla="*/ 33421 w 37626"/>
                <a:gd name="connsiteY21" fmla="*/ 22649 h 34232"/>
                <a:gd name="connsiteX22" fmla="*/ 34382 w 37626"/>
                <a:gd name="connsiteY22" fmla="*/ 21837 h 34232"/>
                <a:gd name="connsiteX23" fmla="*/ 35304 w 37626"/>
                <a:gd name="connsiteY23" fmla="*/ 22578 h 34232"/>
                <a:gd name="connsiteX24" fmla="*/ 34792 w 37626"/>
                <a:gd name="connsiteY24" fmla="*/ 24531 h 34232"/>
                <a:gd name="connsiteX25" fmla="*/ 33240 w 37626"/>
                <a:gd name="connsiteY25" fmla="*/ 27523 h 34232"/>
                <a:gd name="connsiteX26" fmla="*/ 30839 w 37626"/>
                <a:gd name="connsiteY26" fmla="*/ 30689 h 34232"/>
                <a:gd name="connsiteX27" fmla="*/ 27444 w 37626"/>
                <a:gd name="connsiteY27" fmla="*/ 33201 h 34232"/>
                <a:gd name="connsiteX28" fmla="*/ 23208 w 37626"/>
                <a:gd name="connsiteY28" fmla="*/ 34233 h 34232"/>
                <a:gd name="connsiteX29" fmla="*/ 17931 w 37626"/>
                <a:gd name="connsiteY29" fmla="*/ 32539 h 34232"/>
                <a:gd name="connsiteX30" fmla="*/ 15049 w 37626"/>
                <a:gd name="connsiteY30" fmla="*/ 28476 h 34232"/>
                <a:gd name="connsiteX31" fmla="*/ 14608 w 37626"/>
                <a:gd name="connsiteY31" fmla="*/ 29256 h 34232"/>
                <a:gd name="connsiteX32" fmla="*/ 13576 w 37626"/>
                <a:gd name="connsiteY32" fmla="*/ 30689 h 34232"/>
                <a:gd name="connsiteX33" fmla="*/ 11994 w 37626"/>
                <a:gd name="connsiteY33" fmla="*/ 32390 h 34232"/>
                <a:gd name="connsiteX34" fmla="*/ 9812 w 37626"/>
                <a:gd name="connsiteY34" fmla="*/ 33642 h 34232"/>
                <a:gd name="connsiteX35" fmla="*/ 7119 w 37626"/>
                <a:gd name="connsiteY35" fmla="*/ 34233 h 34232"/>
                <a:gd name="connsiteX36" fmla="*/ 3764 w 37626"/>
                <a:gd name="connsiteY36" fmla="*/ 33721 h 34232"/>
                <a:gd name="connsiteX37" fmla="*/ 1110 w 37626"/>
                <a:gd name="connsiteY37" fmla="*/ 32020 h 34232"/>
                <a:gd name="connsiteX38" fmla="*/ 0 w 37626"/>
                <a:gd name="connsiteY38" fmla="*/ 29216 h 34232"/>
                <a:gd name="connsiteX39" fmla="*/ 1221 w 37626"/>
                <a:gd name="connsiteY39" fmla="*/ 26153 h 34232"/>
                <a:gd name="connsiteX40" fmla="*/ 4174 w 37626"/>
                <a:gd name="connsiteY40" fmla="*/ 24861 h 34232"/>
                <a:gd name="connsiteX41" fmla="*/ 6087 w 37626"/>
                <a:gd name="connsiteY41" fmla="*/ 25491 h 34232"/>
                <a:gd name="connsiteX42" fmla="*/ 6977 w 37626"/>
                <a:gd name="connsiteY42" fmla="*/ 27484 h 34232"/>
                <a:gd name="connsiteX43" fmla="*/ 5938 w 37626"/>
                <a:gd name="connsiteY43" fmla="*/ 30138 h 34232"/>
                <a:gd name="connsiteX44" fmla="*/ 3433 w 37626"/>
                <a:gd name="connsiteY44" fmla="*/ 31579 h 34232"/>
                <a:gd name="connsiteX45" fmla="*/ 7198 w 37626"/>
                <a:gd name="connsiteY45" fmla="*/ 32539 h 34232"/>
                <a:gd name="connsiteX46" fmla="*/ 11545 w 37626"/>
                <a:gd name="connsiteY46" fmla="*/ 30397 h 34232"/>
                <a:gd name="connsiteX47" fmla="*/ 14388 w 37626"/>
                <a:gd name="connsiteY47" fmla="*/ 24680 h 34232"/>
                <a:gd name="connsiteX48" fmla="*/ 17561 w 37626"/>
                <a:gd name="connsiteY48" fmla="*/ 12246 h 34232"/>
                <a:gd name="connsiteX49" fmla="*/ 18443 w 37626"/>
                <a:gd name="connsiteY49" fmla="*/ 6710 h 34232"/>
                <a:gd name="connsiteX50" fmla="*/ 18042 w 37626"/>
                <a:gd name="connsiteY50" fmla="*/ 4095 h 34232"/>
                <a:gd name="connsiteX51" fmla="*/ 16931 w 37626"/>
                <a:gd name="connsiteY51" fmla="*/ 2544 h 34232"/>
                <a:gd name="connsiteX52" fmla="*/ 15640 w 37626"/>
                <a:gd name="connsiteY52" fmla="*/ 1843 h 34232"/>
                <a:gd name="connsiteX53" fmla="*/ 14388 w 37626"/>
                <a:gd name="connsiteY53" fmla="*/ 1662 h 34232"/>
                <a:gd name="connsiteX54" fmla="*/ 12025 w 37626"/>
                <a:gd name="connsiteY54" fmla="*/ 2103 h 34232"/>
                <a:gd name="connsiteX55" fmla="*/ 9332 w 37626"/>
                <a:gd name="connsiteY55" fmla="*/ 3575 h 34232"/>
                <a:gd name="connsiteX56" fmla="*/ 6528 w 37626"/>
                <a:gd name="connsiteY56" fmla="*/ 6639 h 34232"/>
                <a:gd name="connsiteX57" fmla="*/ 4245 w 37626"/>
                <a:gd name="connsiteY57" fmla="*/ 11545 h 34232"/>
                <a:gd name="connsiteX58" fmla="*/ 3244 w 37626"/>
                <a:gd name="connsiteY58" fmla="*/ 12395 h 34232"/>
                <a:gd name="connsiteX59" fmla="*/ 2363 w 37626"/>
                <a:gd name="connsiteY59" fmla="*/ 11624 h 34232"/>
                <a:gd name="connsiteX60" fmla="*/ 2843 w 37626"/>
                <a:gd name="connsiteY60" fmla="*/ 9702 h 34232"/>
                <a:gd name="connsiteX61" fmla="*/ 4394 w 37626"/>
                <a:gd name="connsiteY61" fmla="*/ 6710 h 34232"/>
                <a:gd name="connsiteX62" fmla="*/ 6828 w 37626"/>
                <a:gd name="connsiteY62" fmla="*/ 3575 h 34232"/>
                <a:gd name="connsiteX63" fmla="*/ 10253 w 37626"/>
                <a:gd name="connsiteY63" fmla="*/ 1032 h 34232"/>
                <a:gd name="connsiteX64" fmla="*/ 14537 w 37626"/>
                <a:gd name="connsiteY64" fmla="*/ 0 h 34232"/>
                <a:gd name="connsiteX65" fmla="*/ 16490 w 37626"/>
                <a:gd name="connsiteY65" fmla="*/ 221 h 34232"/>
                <a:gd name="connsiteX66" fmla="*/ 18672 w 37626"/>
                <a:gd name="connsiteY66" fmla="*/ 961 h 34232"/>
                <a:gd name="connsiteX67" fmla="*/ 20955 w 37626"/>
                <a:gd name="connsiteY67" fmla="*/ 2733 h 34232"/>
                <a:gd name="connsiteX68" fmla="*/ 22688 w 37626"/>
                <a:gd name="connsiteY68" fmla="*/ 5717 h 34232"/>
                <a:gd name="connsiteX69" fmla="*/ 23719 w 37626"/>
                <a:gd name="connsiteY69" fmla="*/ 4056 h 34232"/>
                <a:gd name="connsiteX70" fmla="*/ 25310 w 37626"/>
                <a:gd name="connsiteY70" fmla="*/ 2252 h 34232"/>
                <a:gd name="connsiteX71" fmla="*/ 27673 w 37626"/>
                <a:gd name="connsiteY71" fmla="*/ 630 h 34232"/>
                <a:gd name="connsiteX72" fmla="*/ 30618 w 37626"/>
                <a:gd name="connsiteY72" fmla="*/ 0 h 34232"/>
                <a:gd name="connsiteX73" fmla="*/ 33610 w 37626"/>
                <a:gd name="connsiteY73" fmla="*/ 402 h 34232"/>
                <a:gd name="connsiteX74" fmla="*/ 36335 w 37626"/>
                <a:gd name="connsiteY74" fmla="*/ 1992 h 34232"/>
                <a:gd name="connsiteX75" fmla="*/ 37627 w 37626"/>
                <a:gd name="connsiteY75" fmla="*/ 4977 h 3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7626" h="34232">
                  <a:moveTo>
                    <a:pt x="37627" y="4977"/>
                  </a:moveTo>
                  <a:cubicBezTo>
                    <a:pt x="37627" y="6355"/>
                    <a:pt x="37194" y="7442"/>
                    <a:pt x="36335" y="8229"/>
                  </a:cubicBezTo>
                  <a:cubicBezTo>
                    <a:pt x="35477" y="8993"/>
                    <a:pt x="34556" y="9371"/>
                    <a:pt x="33571" y="9371"/>
                  </a:cubicBezTo>
                  <a:cubicBezTo>
                    <a:pt x="32634" y="9371"/>
                    <a:pt x="31925" y="9103"/>
                    <a:pt x="31429" y="8560"/>
                  </a:cubicBezTo>
                  <a:cubicBezTo>
                    <a:pt x="30941" y="8017"/>
                    <a:pt x="30697" y="7403"/>
                    <a:pt x="30697" y="6710"/>
                  </a:cubicBezTo>
                  <a:cubicBezTo>
                    <a:pt x="30697" y="5772"/>
                    <a:pt x="31043" y="4906"/>
                    <a:pt x="31728" y="4095"/>
                  </a:cubicBezTo>
                  <a:cubicBezTo>
                    <a:pt x="32414" y="3284"/>
                    <a:pt x="33280" y="2788"/>
                    <a:pt x="34311" y="2622"/>
                  </a:cubicBezTo>
                  <a:cubicBezTo>
                    <a:pt x="33303" y="1985"/>
                    <a:pt x="32051" y="1662"/>
                    <a:pt x="30547" y="1662"/>
                  </a:cubicBezTo>
                  <a:cubicBezTo>
                    <a:pt x="29563" y="1662"/>
                    <a:pt x="28641" y="1921"/>
                    <a:pt x="27783" y="2433"/>
                  </a:cubicBezTo>
                  <a:cubicBezTo>
                    <a:pt x="26940" y="2945"/>
                    <a:pt x="26263" y="3536"/>
                    <a:pt x="25751" y="4205"/>
                  </a:cubicBezTo>
                  <a:cubicBezTo>
                    <a:pt x="25255" y="4867"/>
                    <a:pt x="24790" y="5678"/>
                    <a:pt x="24350" y="6639"/>
                  </a:cubicBezTo>
                  <a:cubicBezTo>
                    <a:pt x="23932" y="7576"/>
                    <a:pt x="23633" y="8324"/>
                    <a:pt x="23468" y="8891"/>
                  </a:cubicBezTo>
                  <a:cubicBezTo>
                    <a:pt x="23318" y="9434"/>
                    <a:pt x="23176" y="9993"/>
                    <a:pt x="23058" y="10584"/>
                  </a:cubicBezTo>
                  <a:lnTo>
                    <a:pt x="20475" y="20916"/>
                  </a:lnTo>
                  <a:cubicBezTo>
                    <a:pt x="19640" y="24184"/>
                    <a:pt x="19223" y="26397"/>
                    <a:pt x="19223" y="27555"/>
                  </a:cubicBezTo>
                  <a:cubicBezTo>
                    <a:pt x="19223" y="28980"/>
                    <a:pt x="19569" y="30177"/>
                    <a:pt x="20254" y="31138"/>
                  </a:cubicBezTo>
                  <a:cubicBezTo>
                    <a:pt x="20940" y="32075"/>
                    <a:pt x="21971" y="32539"/>
                    <a:pt x="23349" y="32539"/>
                  </a:cubicBezTo>
                  <a:cubicBezTo>
                    <a:pt x="23893" y="32539"/>
                    <a:pt x="24475" y="32469"/>
                    <a:pt x="25090" y="32319"/>
                  </a:cubicBezTo>
                  <a:cubicBezTo>
                    <a:pt x="25704" y="32146"/>
                    <a:pt x="26405" y="31839"/>
                    <a:pt x="27192" y="31390"/>
                  </a:cubicBezTo>
                  <a:cubicBezTo>
                    <a:pt x="28003" y="30925"/>
                    <a:pt x="28760" y="30342"/>
                    <a:pt x="29476" y="29657"/>
                  </a:cubicBezTo>
                  <a:cubicBezTo>
                    <a:pt x="30216" y="28941"/>
                    <a:pt x="30941" y="27988"/>
                    <a:pt x="31650" y="26783"/>
                  </a:cubicBezTo>
                  <a:cubicBezTo>
                    <a:pt x="32366" y="25578"/>
                    <a:pt x="32957" y="24200"/>
                    <a:pt x="33421" y="22649"/>
                  </a:cubicBezTo>
                  <a:cubicBezTo>
                    <a:pt x="33571" y="22105"/>
                    <a:pt x="33886" y="21837"/>
                    <a:pt x="34382" y="21837"/>
                  </a:cubicBezTo>
                  <a:cubicBezTo>
                    <a:pt x="34996" y="21837"/>
                    <a:pt x="35304" y="22082"/>
                    <a:pt x="35304" y="22578"/>
                  </a:cubicBezTo>
                  <a:cubicBezTo>
                    <a:pt x="35304" y="22995"/>
                    <a:pt x="35130" y="23641"/>
                    <a:pt x="34792" y="24531"/>
                  </a:cubicBezTo>
                  <a:cubicBezTo>
                    <a:pt x="34469" y="25389"/>
                    <a:pt x="33957" y="26389"/>
                    <a:pt x="33240" y="27523"/>
                  </a:cubicBezTo>
                  <a:cubicBezTo>
                    <a:pt x="32555" y="28626"/>
                    <a:pt x="31752" y="29681"/>
                    <a:pt x="30839" y="30689"/>
                  </a:cubicBezTo>
                  <a:cubicBezTo>
                    <a:pt x="29933" y="31673"/>
                    <a:pt x="28799" y="32516"/>
                    <a:pt x="27444" y="33201"/>
                  </a:cubicBezTo>
                  <a:cubicBezTo>
                    <a:pt x="26098" y="33886"/>
                    <a:pt x="24680" y="34233"/>
                    <a:pt x="23208" y="34233"/>
                  </a:cubicBezTo>
                  <a:cubicBezTo>
                    <a:pt x="21089" y="34233"/>
                    <a:pt x="19333" y="33666"/>
                    <a:pt x="17931" y="32539"/>
                  </a:cubicBezTo>
                  <a:cubicBezTo>
                    <a:pt x="16530" y="31406"/>
                    <a:pt x="15569" y="30051"/>
                    <a:pt x="15049" y="28476"/>
                  </a:cubicBezTo>
                  <a:cubicBezTo>
                    <a:pt x="14931" y="28696"/>
                    <a:pt x="14781" y="28956"/>
                    <a:pt x="14608" y="29256"/>
                  </a:cubicBezTo>
                  <a:cubicBezTo>
                    <a:pt x="14435" y="29547"/>
                    <a:pt x="14088" y="30027"/>
                    <a:pt x="13576" y="30689"/>
                  </a:cubicBezTo>
                  <a:cubicBezTo>
                    <a:pt x="13080" y="31327"/>
                    <a:pt x="12553" y="31894"/>
                    <a:pt x="11994" y="32390"/>
                  </a:cubicBezTo>
                  <a:cubicBezTo>
                    <a:pt x="11427" y="32854"/>
                    <a:pt x="10702" y="33272"/>
                    <a:pt x="9812" y="33642"/>
                  </a:cubicBezTo>
                  <a:cubicBezTo>
                    <a:pt x="8954" y="34036"/>
                    <a:pt x="8056" y="34233"/>
                    <a:pt x="7119" y="34233"/>
                  </a:cubicBezTo>
                  <a:cubicBezTo>
                    <a:pt x="5938" y="34233"/>
                    <a:pt x="4819" y="34059"/>
                    <a:pt x="3764" y="33721"/>
                  </a:cubicBezTo>
                  <a:cubicBezTo>
                    <a:pt x="2733" y="33374"/>
                    <a:pt x="1843" y="32807"/>
                    <a:pt x="1110" y="32020"/>
                  </a:cubicBezTo>
                  <a:cubicBezTo>
                    <a:pt x="370" y="31232"/>
                    <a:pt x="0" y="30295"/>
                    <a:pt x="0" y="29216"/>
                  </a:cubicBezTo>
                  <a:cubicBezTo>
                    <a:pt x="0" y="28011"/>
                    <a:pt x="410" y="26988"/>
                    <a:pt x="1221" y="26153"/>
                  </a:cubicBezTo>
                  <a:cubicBezTo>
                    <a:pt x="2055" y="25294"/>
                    <a:pt x="3040" y="24861"/>
                    <a:pt x="4174" y="24861"/>
                  </a:cubicBezTo>
                  <a:cubicBezTo>
                    <a:pt x="4882" y="24861"/>
                    <a:pt x="5520" y="25074"/>
                    <a:pt x="6087" y="25491"/>
                  </a:cubicBezTo>
                  <a:cubicBezTo>
                    <a:pt x="6678" y="25909"/>
                    <a:pt x="6977" y="26578"/>
                    <a:pt x="6977" y="27484"/>
                  </a:cubicBezTo>
                  <a:cubicBezTo>
                    <a:pt x="6977" y="28492"/>
                    <a:pt x="6631" y="29374"/>
                    <a:pt x="5938" y="30138"/>
                  </a:cubicBezTo>
                  <a:cubicBezTo>
                    <a:pt x="5253" y="30901"/>
                    <a:pt x="4418" y="31382"/>
                    <a:pt x="3433" y="31579"/>
                  </a:cubicBezTo>
                  <a:cubicBezTo>
                    <a:pt x="4442" y="32217"/>
                    <a:pt x="5694" y="32539"/>
                    <a:pt x="7198" y="32539"/>
                  </a:cubicBezTo>
                  <a:cubicBezTo>
                    <a:pt x="8820" y="32539"/>
                    <a:pt x="10269" y="31823"/>
                    <a:pt x="11545" y="30397"/>
                  </a:cubicBezTo>
                  <a:cubicBezTo>
                    <a:pt x="12828" y="28972"/>
                    <a:pt x="13773" y="27066"/>
                    <a:pt x="14388" y="24680"/>
                  </a:cubicBezTo>
                  <a:cubicBezTo>
                    <a:pt x="15915" y="18947"/>
                    <a:pt x="16971" y="14805"/>
                    <a:pt x="17561" y="12246"/>
                  </a:cubicBezTo>
                  <a:cubicBezTo>
                    <a:pt x="18152" y="9663"/>
                    <a:pt x="18443" y="7820"/>
                    <a:pt x="18443" y="6710"/>
                  </a:cubicBezTo>
                  <a:cubicBezTo>
                    <a:pt x="18443" y="5678"/>
                    <a:pt x="18309" y="4812"/>
                    <a:pt x="18042" y="4095"/>
                  </a:cubicBezTo>
                  <a:cubicBezTo>
                    <a:pt x="17766" y="3378"/>
                    <a:pt x="17396" y="2867"/>
                    <a:pt x="16931" y="2544"/>
                  </a:cubicBezTo>
                  <a:cubicBezTo>
                    <a:pt x="16490" y="2205"/>
                    <a:pt x="16057" y="1969"/>
                    <a:pt x="15640" y="1843"/>
                  </a:cubicBezTo>
                  <a:cubicBezTo>
                    <a:pt x="15246" y="1725"/>
                    <a:pt x="14829" y="1662"/>
                    <a:pt x="14388" y="1662"/>
                  </a:cubicBezTo>
                  <a:cubicBezTo>
                    <a:pt x="13655" y="1662"/>
                    <a:pt x="12868" y="1811"/>
                    <a:pt x="12025" y="2103"/>
                  </a:cubicBezTo>
                  <a:cubicBezTo>
                    <a:pt x="11214" y="2394"/>
                    <a:pt x="10316" y="2890"/>
                    <a:pt x="9332" y="3575"/>
                  </a:cubicBezTo>
                  <a:cubicBezTo>
                    <a:pt x="8379" y="4245"/>
                    <a:pt x="7442" y="5261"/>
                    <a:pt x="6528" y="6639"/>
                  </a:cubicBezTo>
                  <a:cubicBezTo>
                    <a:pt x="5623" y="8017"/>
                    <a:pt x="4859" y="9647"/>
                    <a:pt x="4245" y="11545"/>
                  </a:cubicBezTo>
                  <a:cubicBezTo>
                    <a:pt x="4119" y="12112"/>
                    <a:pt x="3788" y="12395"/>
                    <a:pt x="3244" y="12395"/>
                  </a:cubicBezTo>
                  <a:cubicBezTo>
                    <a:pt x="2654" y="12372"/>
                    <a:pt x="2363" y="12112"/>
                    <a:pt x="2363" y="11624"/>
                  </a:cubicBezTo>
                  <a:cubicBezTo>
                    <a:pt x="2363" y="11206"/>
                    <a:pt x="2520" y="10560"/>
                    <a:pt x="2843" y="9702"/>
                  </a:cubicBezTo>
                  <a:cubicBezTo>
                    <a:pt x="3182" y="8812"/>
                    <a:pt x="3701" y="7820"/>
                    <a:pt x="4394" y="6710"/>
                  </a:cubicBezTo>
                  <a:cubicBezTo>
                    <a:pt x="5103" y="5607"/>
                    <a:pt x="5914" y="4560"/>
                    <a:pt x="6828" y="3575"/>
                  </a:cubicBezTo>
                  <a:cubicBezTo>
                    <a:pt x="7765" y="2567"/>
                    <a:pt x="8907" y="1717"/>
                    <a:pt x="10253" y="1032"/>
                  </a:cubicBezTo>
                  <a:cubicBezTo>
                    <a:pt x="11631" y="346"/>
                    <a:pt x="13065" y="0"/>
                    <a:pt x="14537" y="0"/>
                  </a:cubicBezTo>
                  <a:cubicBezTo>
                    <a:pt x="15199" y="0"/>
                    <a:pt x="15852" y="71"/>
                    <a:pt x="16490" y="221"/>
                  </a:cubicBezTo>
                  <a:cubicBezTo>
                    <a:pt x="17160" y="339"/>
                    <a:pt x="17884" y="591"/>
                    <a:pt x="18672" y="961"/>
                  </a:cubicBezTo>
                  <a:cubicBezTo>
                    <a:pt x="19483" y="1331"/>
                    <a:pt x="20239" y="1921"/>
                    <a:pt x="20955" y="2733"/>
                  </a:cubicBezTo>
                  <a:cubicBezTo>
                    <a:pt x="21672" y="3544"/>
                    <a:pt x="22247" y="4536"/>
                    <a:pt x="22688" y="5717"/>
                  </a:cubicBezTo>
                  <a:cubicBezTo>
                    <a:pt x="22979" y="5150"/>
                    <a:pt x="23326" y="4599"/>
                    <a:pt x="23719" y="4056"/>
                  </a:cubicBezTo>
                  <a:cubicBezTo>
                    <a:pt x="24137" y="3512"/>
                    <a:pt x="24672" y="2914"/>
                    <a:pt x="25310" y="2252"/>
                  </a:cubicBezTo>
                  <a:cubicBezTo>
                    <a:pt x="25972" y="1559"/>
                    <a:pt x="26759" y="1016"/>
                    <a:pt x="27673" y="630"/>
                  </a:cubicBezTo>
                  <a:cubicBezTo>
                    <a:pt x="28610" y="213"/>
                    <a:pt x="29586" y="0"/>
                    <a:pt x="30618" y="0"/>
                  </a:cubicBezTo>
                  <a:cubicBezTo>
                    <a:pt x="31626" y="0"/>
                    <a:pt x="32626" y="134"/>
                    <a:pt x="33610" y="402"/>
                  </a:cubicBezTo>
                  <a:cubicBezTo>
                    <a:pt x="34595" y="646"/>
                    <a:pt x="35500" y="1181"/>
                    <a:pt x="36335" y="1992"/>
                  </a:cubicBezTo>
                  <a:cubicBezTo>
                    <a:pt x="37194" y="2780"/>
                    <a:pt x="37627" y="3772"/>
                    <a:pt x="37627" y="4977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xmlns="" id="{8E0DD392-B99C-EC89-CF37-0ED34F3EA115}"/>
                </a:ext>
              </a:extLst>
            </p:cNvPr>
            <p:cNvSpPr/>
            <p:nvPr/>
          </p:nvSpPr>
          <p:spPr>
            <a:xfrm>
              <a:off x="8280511" y="4592059"/>
              <a:ext cx="17458" cy="35217"/>
            </a:xfrm>
            <a:custGeom>
              <a:avLst/>
              <a:gdLst>
                <a:gd name="connsiteX0" fmla="*/ 0 w 17458"/>
                <a:gd name="connsiteY0" fmla="*/ 5032 h 35217"/>
                <a:gd name="connsiteX1" fmla="*/ 0 w 17458"/>
                <a:gd name="connsiteY1" fmla="*/ 3378 h 35217"/>
                <a:gd name="connsiteX2" fmla="*/ 9639 w 17458"/>
                <a:gd name="connsiteY2" fmla="*/ 0 h 35217"/>
                <a:gd name="connsiteX3" fmla="*/ 10694 w 17458"/>
                <a:gd name="connsiteY3" fmla="*/ 205 h 35217"/>
                <a:gd name="connsiteX4" fmla="*/ 10852 w 17458"/>
                <a:gd name="connsiteY4" fmla="*/ 1362 h 35217"/>
                <a:gd name="connsiteX5" fmla="*/ 10852 w 17458"/>
                <a:gd name="connsiteY5" fmla="*/ 31035 h 35217"/>
                <a:gd name="connsiteX6" fmla="*/ 11623 w 17458"/>
                <a:gd name="connsiteY6" fmla="*/ 33107 h 35217"/>
                <a:gd name="connsiteX7" fmla="*/ 15781 w 17458"/>
                <a:gd name="connsiteY7" fmla="*/ 33595 h 35217"/>
                <a:gd name="connsiteX8" fmla="*/ 17459 w 17458"/>
                <a:gd name="connsiteY8" fmla="*/ 33595 h 35217"/>
                <a:gd name="connsiteX9" fmla="*/ 17459 w 17458"/>
                <a:gd name="connsiteY9" fmla="*/ 35217 h 35217"/>
                <a:gd name="connsiteX10" fmla="*/ 8883 w 17458"/>
                <a:gd name="connsiteY10" fmla="*/ 35067 h 35217"/>
                <a:gd name="connsiteX11" fmla="*/ 339 w 17458"/>
                <a:gd name="connsiteY11" fmla="*/ 35217 h 35217"/>
                <a:gd name="connsiteX12" fmla="*/ 339 w 17458"/>
                <a:gd name="connsiteY12" fmla="*/ 33595 h 35217"/>
                <a:gd name="connsiteX13" fmla="*/ 2016 w 17458"/>
                <a:gd name="connsiteY13" fmla="*/ 33595 h 35217"/>
                <a:gd name="connsiteX14" fmla="*/ 6150 w 17458"/>
                <a:gd name="connsiteY14" fmla="*/ 33130 h 35217"/>
                <a:gd name="connsiteX15" fmla="*/ 6954 w 17458"/>
                <a:gd name="connsiteY15" fmla="*/ 31035 h 35217"/>
                <a:gd name="connsiteX16" fmla="*/ 6954 w 17458"/>
                <a:gd name="connsiteY16" fmla="*/ 3638 h 35217"/>
                <a:gd name="connsiteX17" fmla="*/ 0 w 17458"/>
                <a:gd name="connsiteY17" fmla="*/ 5032 h 3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458" h="35217">
                  <a:moveTo>
                    <a:pt x="0" y="5032"/>
                  </a:moveTo>
                  <a:lnTo>
                    <a:pt x="0" y="3378"/>
                  </a:lnTo>
                  <a:cubicBezTo>
                    <a:pt x="4237" y="3378"/>
                    <a:pt x="7450" y="2252"/>
                    <a:pt x="9639" y="0"/>
                  </a:cubicBezTo>
                  <a:cubicBezTo>
                    <a:pt x="10238" y="0"/>
                    <a:pt x="10592" y="71"/>
                    <a:pt x="10694" y="205"/>
                  </a:cubicBezTo>
                  <a:cubicBezTo>
                    <a:pt x="10797" y="339"/>
                    <a:pt x="10852" y="725"/>
                    <a:pt x="10852" y="1362"/>
                  </a:cubicBezTo>
                  <a:lnTo>
                    <a:pt x="10852" y="31035"/>
                  </a:lnTo>
                  <a:cubicBezTo>
                    <a:pt x="10852" y="32083"/>
                    <a:pt x="11112" y="32776"/>
                    <a:pt x="11623" y="33107"/>
                  </a:cubicBezTo>
                  <a:cubicBezTo>
                    <a:pt x="12135" y="33429"/>
                    <a:pt x="13521" y="33595"/>
                    <a:pt x="15781" y="33595"/>
                  </a:cubicBezTo>
                  <a:lnTo>
                    <a:pt x="17459" y="33595"/>
                  </a:lnTo>
                  <a:lnTo>
                    <a:pt x="17459" y="35217"/>
                  </a:lnTo>
                  <a:cubicBezTo>
                    <a:pt x="16222" y="35115"/>
                    <a:pt x="13364" y="35067"/>
                    <a:pt x="8883" y="35067"/>
                  </a:cubicBezTo>
                  <a:cubicBezTo>
                    <a:pt x="4410" y="35067"/>
                    <a:pt x="1559" y="35115"/>
                    <a:pt x="339" y="35217"/>
                  </a:cubicBezTo>
                  <a:lnTo>
                    <a:pt x="339" y="33595"/>
                  </a:lnTo>
                  <a:lnTo>
                    <a:pt x="2016" y="33595"/>
                  </a:lnTo>
                  <a:cubicBezTo>
                    <a:pt x="4237" y="33595"/>
                    <a:pt x="5615" y="33437"/>
                    <a:pt x="6150" y="33130"/>
                  </a:cubicBezTo>
                  <a:cubicBezTo>
                    <a:pt x="6686" y="32807"/>
                    <a:pt x="6954" y="32106"/>
                    <a:pt x="6954" y="31035"/>
                  </a:cubicBezTo>
                  <a:lnTo>
                    <a:pt x="6954" y="3638"/>
                  </a:lnTo>
                  <a:cubicBezTo>
                    <a:pt x="5111" y="4568"/>
                    <a:pt x="2796" y="5032"/>
                    <a:pt x="0" y="5032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xmlns="" id="{4EED012D-7D41-0AE5-BA1E-CE4ACF836741}"/>
                </a:ext>
              </a:extLst>
            </p:cNvPr>
            <p:cNvSpPr/>
            <p:nvPr/>
          </p:nvSpPr>
          <p:spPr>
            <a:xfrm>
              <a:off x="7485491" y="4438056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xmlns="" id="{42B2FAFB-CDFA-5B09-EB01-EE415DD083B5}"/>
                </a:ext>
              </a:extLst>
            </p:cNvPr>
            <p:cNvSpPr/>
            <p:nvPr/>
          </p:nvSpPr>
          <p:spPr>
            <a:xfrm>
              <a:off x="7485491" y="4191261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xmlns="" id="{1B798250-53C4-AFD9-8573-063612358AEA}"/>
                </a:ext>
              </a:extLst>
            </p:cNvPr>
            <p:cNvSpPr/>
            <p:nvPr/>
          </p:nvSpPr>
          <p:spPr>
            <a:xfrm>
              <a:off x="7485491" y="3944474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xmlns="" id="{49BA71FE-7A2B-C725-D493-DE5EEE629EEB}"/>
                </a:ext>
              </a:extLst>
            </p:cNvPr>
            <p:cNvSpPr/>
            <p:nvPr/>
          </p:nvSpPr>
          <p:spPr>
            <a:xfrm>
              <a:off x="7485491" y="3697684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xmlns="" id="{4B50DCC6-EF3B-B39B-D835-33434ADF4949}"/>
                </a:ext>
              </a:extLst>
            </p:cNvPr>
            <p:cNvSpPr/>
            <p:nvPr/>
          </p:nvSpPr>
          <p:spPr>
            <a:xfrm>
              <a:off x="7485491" y="3450894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xmlns="" id="{66F0D38E-E286-4A80-72AE-5C4C767EBA7A}"/>
                </a:ext>
              </a:extLst>
            </p:cNvPr>
            <p:cNvSpPr/>
            <p:nvPr/>
          </p:nvSpPr>
          <p:spPr>
            <a:xfrm>
              <a:off x="7485491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xmlns="" id="{AC6F966A-4D51-3C56-D0D7-F1957E69AFCE}"/>
                </a:ext>
              </a:extLst>
            </p:cNvPr>
            <p:cNvSpPr/>
            <p:nvPr/>
          </p:nvSpPr>
          <p:spPr>
            <a:xfrm>
              <a:off x="7485491" y="4438056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xmlns="" id="{E05DEEA0-7CCC-2C3B-A7C3-19B350218DAC}"/>
                </a:ext>
              </a:extLst>
            </p:cNvPr>
            <p:cNvSpPr/>
            <p:nvPr/>
          </p:nvSpPr>
          <p:spPr>
            <a:xfrm>
              <a:off x="7485491" y="4191261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xmlns="" id="{0093ED00-186C-25DA-7D17-00D0CCCCA9C7}"/>
                </a:ext>
              </a:extLst>
            </p:cNvPr>
            <p:cNvSpPr/>
            <p:nvPr/>
          </p:nvSpPr>
          <p:spPr>
            <a:xfrm>
              <a:off x="7485491" y="3944474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xmlns="" id="{2115A3D4-865B-86C8-0B49-9402AFC9381D}"/>
                </a:ext>
              </a:extLst>
            </p:cNvPr>
            <p:cNvSpPr/>
            <p:nvPr/>
          </p:nvSpPr>
          <p:spPr>
            <a:xfrm>
              <a:off x="7485491" y="3697684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xmlns="" id="{0C9D6DE6-6F91-1D6E-270A-CE0C5F86CBFF}"/>
                </a:ext>
              </a:extLst>
            </p:cNvPr>
            <p:cNvSpPr/>
            <p:nvPr/>
          </p:nvSpPr>
          <p:spPr>
            <a:xfrm>
              <a:off x="7485491" y="3450894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xmlns="" id="{E23CA259-931D-EF16-80DC-52244BB29212}"/>
                </a:ext>
              </a:extLst>
            </p:cNvPr>
            <p:cNvSpPr/>
            <p:nvPr/>
          </p:nvSpPr>
          <p:spPr>
            <a:xfrm>
              <a:off x="7309759" y="4438678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xmlns="" id="{D7A3E0DF-8173-3C5E-E667-79E563C88B42}"/>
                </a:ext>
              </a:extLst>
            </p:cNvPr>
            <p:cNvSpPr/>
            <p:nvPr/>
          </p:nvSpPr>
          <p:spPr>
            <a:xfrm>
              <a:off x="7364757" y="4414242"/>
              <a:ext cx="28359" cy="47627"/>
            </a:xfrm>
            <a:custGeom>
              <a:avLst/>
              <a:gdLst>
                <a:gd name="connsiteX0" fmla="*/ 925 w 28359"/>
                <a:gd name="connsiteY0" fmla="*/ 42202 h 47627"/>
                <a:gd name="connsiteX1" fmla="*/ 11452 w 28359"/>
                <a:gd name="connsiteY1" fmla="*/ 42202 h 47627"/>
                <a:gd name="connsiteX2" fmla="*/ 11452 w 28359"/>
                <a:gd name="connsiteY2" fmla="*/ 5867 h 47627"/>
                <a:gd name="connsiteX3" fmla="*/ 0 w 28359"/>
                <a:gd name="connsiteY3" fmla="*/ 8166 h 47627"/>
                <a:gd name="connsiteX4" fmla="*/ 0 w 28359"/>
                <a:gd name="connsiteY4" fmla="*/ 2300 h 47627"/>
                <a:gd name="connsiteX5" fmla="*/ 11388 w 28359"/>
                <a:gd name="connsiteY5" fmla="*/ 0 h 47627"/>
                <a:gd name="connsiteX6" fmla="*/ 17832 w 28359"/>
                <a:gd name="connsiteY6" fmla="*/ 0 h 47627"/>
                <a:gd name="connsiteX7" fmla="*/ 17832 w 28359"/>
                <a:gd name="connsiteY7" fmla="*/ 42202 h 47627"/>
                <a:gd name="connsiteX8" fmla="*/ 28359 w 28359"/>
                <a:gd name="connsiteY8" fmla="*/ 42202 h 47627"/>
                <a:gd name="connsiteX9" fmla="*/ 28359 w 28359"/>
                <a:gd name="connsiteY9" fmla="*/ 47628 h 47627"/>
                <a:gd name="connsiteX10" fmla="*/ 925 w 28359"/>
                <a:gd name="connsiteY10" fmla="*/ 47628 h 47627"/>
                <a:gd name="connsiteX11" fmla="*/ 925 w 28359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7">
                  <a:moveTo>
                    <a:pt x="925" y="42202"/>
                  </a:moveTo>
                  <a:lnTo>
                    <a:pt x="11452" y="42202"/>
                  </a:lnTo>
                  <a:lnTo>
                    <a:pt x="11452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2"/>
                  </a:lnTo>
                  <a:lnTo>
                    <a:pt x="28359" y="42202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xmlns="" id="{4E5FF40F-0C94-2497-6FDF-1578A3C26FB2}"/>
                </a:ext>
              </a:extLst>
            </p:cNvPr>
            <p:cNvSpPr/>
            <p:nvPr/>
          </p:nvSpPr>
          <p:spPr>
            <a:xfrm>
              <a:off x="7406132" y="4453766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xmlns="" id="{76FB18C2-C4AC-72BE-61D4-73F9163CB260}"/>
                </a:ext>
              </a:extLst>
            </p:cNvPr>
            <p:cNvSpPr/>
            <p:nvPr/>
          </p:nvSpPr>
          <p:spPr>
            <a:xfrm>
              <a:off x="7424220" y="4413376"/>
              <a:ext cx="32921" cy="49415"/>
            </a:xfrm>
            <a:custGeom>
              <a:avLst/>
              <a:gdLst>
                <a:gd name="connsiteX0" fmla="*/ 16460 w 32921"/>
                <a:gd name="connsiteY0" fmla="*/ 5111 h 49415"/>
                <a:gd name="connsiteX1" fmla="*/ 8964 w 32921"/>
                <a:gd name="connsiteY1" fmla="*/ 10017 h 49415"/>
                <a:gd name="connsiteX2" fmla="*/ 6476 w 32921"/>
                <a:gd name="connsiteY2" fmla="*/ 24727 h 49415"/>
                <a:gd name="connsiteX3" fmla="*/ 8964 w 32921"/>
                <a:gd name="connsiteY3" fmla="*/ 39430 h 49415"/>
                <a:gd name="connsiteX4" fmla="*/ 16460 w 32921"/>
                <a:gd name="connsiteY4" fmla="*/ 44313 h 49415"/>
                <a:gd name="connsiteX5" fmla="*/ 23957 w 32921"/>
                <a:gd name="connsiteY5" fmla="*/ 39430 h 49415"/>
                <a:gd name="connsiteX6" fmla="*/ 26477 w 32921"/>
                <a:gd name="connsiteY6" fmla="*/ 24727 h 49415"/>
                <a:gd name="connsiteX7" fmla="*/ 23957 w 32921"/>
                <a:gd name="connsiteY7" fmla="*/ 10017 h 49415"/>
                <a:gd name="connsiteX8" fmla="*/ 16460 w 32921"/>
                <a:gd name="connsiteY8" fmla="*/ 5111 h 49415"/>
                <a:gd name="connsiteX9" fmla="*/ 16460 w 32921"/>
                <a:gd name="connsiteY9" fmla="*/ 0 h 49415"/>
                <a:gd name="connsiteX10" fmla="*/ 28678 w 32921"/>
                <a:gd name="connsiteY10" fmla="*/ 6355 h 49415"/>
                <a:gd name="connsiteX11" fmla="*/ 32921 w 32921"/>
                <a:gd name="connsiteY11" fmla="*/ 24727 h 49415"/>
                <a:gd name="connsiteX12" fmla="*/ 28678 w 32921"/>
                <a:gd name="connsiteY12" fmla="*/ 43100 h 49415"/>
                <a:gd name="connsiteX13" fmla="*/ 16460 w 32921"/>
                <a:gd name="connsiteY13" fmla="*/ 49416 h 49415"/>
                <a:gd name="connsiteX14" fmla="*/ 4211 w 32921"/>
                <a:gd name="connsiteY14" fmla="*/ 43100 h 49415"/>
                <a:gd name="connsiteX15" fmla="*/ 0 w 32921"/>
                <a:gd name="connsiteY15" fmla="*/ 24727 h 49415"/>
                <a:gd name="connsiteX16" fmla="*/ 4211 w 32921"/>
                <a:gd name="connsiteY16" fmla="*/ 6355 h 49415"/>
                <a:gd name="connsiteX17" fmla="*/ 16460 w 32921"/>
                <a:gd name="connsiteY17" fmla="*/ 0 h 4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5">
                  <a:moveTo>
                    <a:pt x="16460" y="5111"/>
                  </a:moveTo>
                  <a:cubicBezTo>
                    <a:pt x="13143" y="5111"/>
                    <a:pt x="10644" y="6749"/>
                    <a:pt x="8964" y="10017"/>
                  </a:cubicBezTo>
                  <a:cubicBezTo>
                    <a:pt x="7305" y="13269"/>
                    <a:pt x="6476" y="18175"/>
                    <a:pt x="6476" y="24727"/>
                  </a:cubicBezTo>
                  <a:cubicBezTo>
                    <a:pt x="6476" y="31256"/>
                    <a:pt x="7305" y="36162"/>
                    <a:pt x="8964" y="39430"/>
                  </a:cubicBezTo>
                  <a:cubicBezTo>
                    <a:pt x="10644" y="42682"/>
                    <a:pt x="13143" y="44313"/>
                    <a:pt x="16460" y="44313"/>
                  </a:cubicBezTo>
                  <a:cubicBezTo>
                    <a:pt x="19799" y="44313"/>
                    <a:pt x="22298" y="42682"/>
                    <a:pt x="23957" y="39430"/>
                  </a:cubicBezTo>
                  <a:cubicBezTo>
                    <a:pt x="25637" y="36162"/>
                    <a:pt x="26477" y="31256"/>
                    <a:pt x="26477" y="24727"/>
                  </a:cubicBezTo>
                  <a:cubicBezTo>
                    <a:pt x="26477" y="18175"/>
                    <a:pt x="25637" y="13269"/>
                    <a:pt x="23957" y="10017"/>
                  </a:cubicBezTo>
                  <a:cubicBezTo>
                    <a:pt x="22298" y="6749"/>
                    <a:pt x="19799" y="5111"/>
                    <a:pt x="16460" y="5111"/>
                  </a:cubicBezTo>
                  <a:moveTo>
                    <a:pt x="16460" y="0"/>
                  </a:moveTo>
                  <a:cubicBezTo>
                    <a:pt x="21799" y="0"/>
                    <a:pt x="25871" y="2118"/>
                    <a:pt x="28678" y="6355"/>
                  </a:cubicBezTo>
                  <a:cubicBezTo>
                    <a:pt x="31507" y="10568"/>
                    <a:pt x="32921" y="16687"/>
                    <a:pt x="32921" y="24727"/>
                  </a:cubicBezTo>
                  <a:cubicBezTo>
                    <a:pt x="32921" y="32744"/>
                    <a:pt x="31507" y="38871"/>
                    <a:pt x="28678" y="43100"/>
                  </a:cubicBezTo>
                  <a:cubicBezTo>
                    <a:pt x="25871" y="47313"/>
                    <a:pt x="21799" y="49416"/>
                    <a:pt x="16460" y="49416"/>
                  </a:cubicBezTo>
                  <a:cubicBezTo>
                    <a:pt x="11122" y="49416"/>
                    <a:pt x="7039" y="47313"/>
                    <a:pt x="4211" y="43100"/>
                  </a:cubicBezTo>
                  <a:cubicBezTo>
                    <a:pt x="1403" y="38871"/>
                    <a:pt x="0" y="32744"/>
                    <a:pt x="0" y="24727"/>
                  </a:cubicBezTo>
                  <a:cubicBezTo>
                    <a:pt x="0" y="16687"/>
                    <a:pt x="1403" y="10568"/>
                    <a:pt x="4211" y="6355"/>
                  </a:cubicBezTo>
                  <a:cubicBezTo>
                    <a:pt x="7039" y="2118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xmlns="" id="{9BB4A277-A7EE-583D-2D93-40749329C5F8}"/>
                </a:ext>
              </a:extLst>
            </p:cNvPr>
            <p:cNvSpPr/>
            <p:nvPr/>
          </p:nvSpPr>
          <p:spPr>
            <a:xfrm>
              <a:off x="7311131" y="4191883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89" name="Freeform 488">
              <a:extLst>
                <a:ext uri="{FF2B5EF4-FFF2-40B4-BE49-F238E27FC236}">
                  <a16:creationId xmlns:a16="http://schemas.microsoft.com/office/drawing/2014/main" xmlns="" id="{51D41C50-0064-495C-7A68-258582E4E2F6}"/>
                </a:ext>
              </a:extLst>
            </p:cNvPr>
            <p:cNvSpPr/>
            <p:nvPr/>
          </p:nvSpPr>
          <p:spPr>
            <a:xfrm>
              <a:off x="7363257" y="4166589"/>
              <a:ext cx="32921" cy="49415"/>
            </a:xfrm>
            <a:custGeom>
              <a:avLst/>
              <a:gdLst>
                <a:gd name="connsiteX0" fmla="*/ 16460 w 32921"/>
                <a:gd name="connsiteY0" fmla="*/ 5103 h 49415"/>
                <a:gd name="connsiteX1" fmla="*/ 8964 w 32921"/>
                <a:gd name="connsiteY1" fmla="*/ 10017 h 49415"/>
                <a:gd name="connsiteX2" fmla="*/ 6476 w 32921"/>
                <a:gd name="connsiteY2" fmla="*/ 24720 h 49415"/>
                <a:gd name="connsiteX3" fmla="*/ 8964 w 32921"/>
                <a:gd name="connsiteY3" fmla="*/ 39430 h 49415"/>
                <a:gd name="connsiteX4" fmla="*/ 16460 w 32921"/>
                <a:gd name="connsiteY4" fmla="*/ 44313 h 49415"/>
                <a:gd name="connsiteX5" fmla="*/ 23957 w 32921"/>
                <a:gd name="connsiteY5" fmla="*/ 39430 h 49415"/>
                <a:gd name="connsiteX6" fmla="*/ 26477 w 32921"/>
                <a:gd name="connsiteY6" fmla="*/ 24720 h 49415"/>
                <a:gd name="connsiteX7" fmla="*/ 23957 w 32921"/>
                <a:gd name="connsiteY7" fmla="*/ 10017 h 49415"/>
                <a:gd name="connsiteX8" fmla="*/ 16460 w 32921"/>
                <a:gd name="connsiteY8" fmla="*/ 5103 h 49415"/>
                <a:gd name="connsiteX9" fmla="*/ 16460 w 32921"/>
                <a:gd name="connsiteY9" fmla="*/ 0 h 49415"/>
                <a:gd name="connsiteX10" fmla="*/ 28678 w 32921"/>
                <a:gd name="connsiteY10" fmla="*/ 6347 h 49415"/>
                <a:gd name="connsiteX11" fmla="*/ 32921 w 32921"/>
                <a:gd name="connsiteY11" fmla="*/ 24720 h 49415"/>
                <a:gd name="connsiteX12" fmla="*/ 28678 w 32921"/>
                <a:gd name="connsiteY12" fmla="*/ 43100 h 49415"/>
                <a:gd name="connsiteX13" fmla="*/ 16460 w 32921"/>
                <a:gd name="connsiteY13" fmla="*/ 49416 h 49415"/>
                <a:gd name="connsiteX14" fmla="*/ 4211 w 32921"/>
                <a:gd name="connsiteY14" fmla="*/ 43100 h 49415"/>
                <a:gd name="connsiteX15" fmla="*/ 0 w 32921"/>
                <a:gd name="connsiteY15" fmla="*/ 24720 h 49415"/>
                <a:gd name="connsiteX16" fmla="*/ 4211 w 32921"/>
                <a:gd name="connsiteY16" fmla="*/ 6347 h 49415"/>
                <a:gd name="connsiteX17" fmla="*/ 16460 w 32921"/>
                <a:gd name="connsiteY17" fmla="*/ 0 h 4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5">
                  <a:moveTo>
                    <a:pt x="16460" y="5103"/>
                  </a:moveTo>
                  <a:cubicBezTo>
                    <a:pt x="13143" y="5103"/>
                    <a:pt x="10644" y="6741"/>
                    <a:pt x="8964" y="10017"/>
                  </a:cubicBezTo>
                  <a:cubicBezTo>
                    <a:pt x="7305" y="13269"/>
                    <a:pt x="6476" y="18176"/>
                    <a:pt x="6476" y="24720"/>
                  </a:cubicBezTo>
                  <a:cubicBezTo>
                    <a:pt x="6476" y="31248"/>
                    <a:pt x="7305" y="36154"/>
                    <a:pt x="8964" y="39430"/>
                  </a:cubicBezTo>
                  <a:cubicBezTo>
                    <a:pt x="10644" y="42683"/>
                    <a:pt x="13143" y="44313"/>
                    <a:pt x="16460" y="44313"/>
                  </a:cubicBezTo>
                  <a:cubicBezTo>
                    <a:pt x="19799" y="44313"/>
                    <a:pt x="22298" y="42683"/>
                    <a:pt x="23957" y="39430"/>
                  </a:cubicBezTo>
                  <a:cubicBezTo>
                    <a:pt x="25637" y="36154"/>
                    <a:pt x="26477" y="31248"/>
                    <a:pt x="26477" y="24720"/>
                  </a:cubicBezTo>
                  <a:cubicBezTo>
                    <a:pt x="26477" y="18176"/>
                    <a:pt x="25637" y="13269"/>
                    <a:pt x="23957" y="10017"/>
                  </a:cubicBezTo>
                  <a:cubicBezTo>
                    <a:pt x="22298" y="6741"/>
                    <a:pt x="19799" y="5103"/>
                    <a:pt x="16460" y="5103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7"/>
                  </a:cubicBezTo>
                  <a:cubicBezTo>
                    <a:pt x="31507" y="10560"/>
                    <a:pt x="32921" y="16679"/>
                    <a:pt x="32921" y="24720"/>
                  </a:cubicBezTo>
                  <a:cubicBezTo>
                    <a:pt x="32921" y="32744"/>
                    <a:pt x="31507" y="38871"/>
                    <a:pt x="28678" y="43100"/>
                  </a:cubicBezTo>
                  <a:cubicBezTo>
                    <a:pt x="25871" y="47313"/>
                    <a:pt x="21799" y="49416"/>
                    <a:pt x="16460" y="49416"/>
                  </a:cubicBezTo>
                  <a:cubicBezTo>
                    <a:pt x="11123" y="49416"/>
                    <a:pt x="7039" y="47313"/>
                    <a:pt x="4211" y="43100"/>
                  </a:cubicBezTo>
                  <a:cubicBezTo>
                    <a:pt x="1403" y="38871"/>
                    <a:pt x="0" y="32744"/>
                    <a:pt x="0" y="24720"/>
                  </a:cubicBezTo>
                  <a:cubicBezTo>
                    <a:pt x="0" y="16679"/>
                    <a:pt x="1403" y="10560"/>
                    <a:pt x="4211" y="6347"/>
                  </a:cubicBezTo>
                  <a:cubicBezTo>
                    <a:pt x="7039" y="2116"/>
                    <a:pt x="11123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xmlns="" id="{DB340E25-91CE-8A3B-CC0D-8CF9D60865E8}"/>
                </a:ext>
              </a:extLst>
            </p:cNvPr>
            <p:cNvSpPr/>
            <p:nvPr/>
          </p:nvSpPr>
          <p:spPr>
            <a:xfrm>
              <a:off x="7407504" y="4206972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xmlns="" id="{830BD36D-6769-5BDC-2D7C-6DEFB71BD372}"/>
                </a:ext>
              </a:extLst>
            </p:cNvPr>
            <p:cNvSpPr/>
            <p:nvPr/>
          </p:nvSpPr>
          <p:spPr>
            <a:xfrm>
              <a:off x="7426325" y="4167450"/>
              <a:ext cx="30816" cy="48554"/>
            </a:xfrm>
            <a:custGeom>
              <a:avLst/>
              <a:gdLst>
                <a:gd name="connsiteX0" fmla="*/ 2010 w 30816"/>
                <a:gd name="connsiteY0" fmla="*/ 0 h 48554"/>
                <a:gd name="connsiteX1" fmla="*/ 27307 w 30816"/>
                <a:gd name="connsiteY1" fmla="*/ 0 h 48554"/>
                <a:gd name="connsiteX2" fmla="*/ 27307 w 30816"/>
                <a:gd name="connsiteY2" fmla="*/ 5423 h 48554"/>
                <a:gd name="connsiteX3" fmla="*/ 7911 w 30816"/>
                <a:gd name="connsiteY3" fmla="*/ 5423 h 48554"/>
                <a:gd name="connsiteX4" fmla="*/ 7911 w 30816"/>
                <a:gd name="connsiteY4" fmla="*/ 17101 h 48554"/>
                <a:gd name="connsiteX5" fmla="*/ 10719 w 30816"/>
                <a:gd name="connsiteY5" fmla="*/ 16400 h 48554"/>
                <a:gd name="connsiteX6" fmla="*/ 13526 w 30816"/>
                <a:gd name="connsiteY6" fmla="*/ 16141 h 48554"/>
                <a:gd name="connsiteX7" fmla="*/ 26159 w 30816"/>
                <a:gd name="connsiteY7" fmla="*/ 20511 h 48554"/>
                <a:gd name="connsiteX8" fmla="*/ 30816 w 30816"/>
                <a:gd name="connsiteY8" fmla="*/ 32347 h 48554"/>
                <a:gd name="connsiteX9" fmla="*/ 26032 w 30816"/>
                <a:gd name="connsiteY9" fmla="*/ 44309 h 48554"/>
                <a:gd name="connsiteX10" fmla="*/ 12537 w 30816"/>
                <a:gd name="connsiteY10" fmla="*/ 48554 h 48554"/>
                <a:gd name="connsiteX11" fmla="*/ 6413 w 30816"/>
                <a:gd name="connsiteY11" fmla="*/ 48042 h 48554"/>
                <a:gd name="connsiteX12" fmla="*/ 0 w 30816"/>
                <a:gd name="connsiteY12" fmla="*/ 46514 h 48554"/>
                <a:gd name="connsiteX13" fmla="*/ 0 w 30816"/>
                <a:gd name="connsiteY13" fmla="*/ 40033 h 48554"/>
                <a:gd name="connsiteX14" fmla="*/ 5934 w 30816"/>
                <a:gd name="connsiteY14" fmla="*/ 42364 h 48554"/>
                <a:gd name="connsiteX15" fmla="*/ 12409 w 30816"/>
                <a:gd name="connsiteY15" fmla="*/ 43128 h 48554"/>
                <a:gd name="connsiteX16" fmla="*/ 21151 w 30816"/>
                <a:gd name="connsiteY16" fmla="*/ 40230 h 48554"/>
                <a:gd name="connsiteX17" fmla="*/ 24372 w 30816"/>
                <a:gd name="connsiteY17" fmla="*/ 32347 h 48554"/>
                <a:gd name="connsiteX18" fmla="*/ 21151 w 30816"/>
                <a:gd name="connsiteY18" fmla="*/ 24464 h 48554"/>
                <a:gd name="connsiteX19" fmla="*/ 12409 w 30816"/>
                <a:gd name="connsiteY19" fmla="*/ 21566 h 48554"/>
                <a:gd name="connsiteX20" fmla="*/ 7242 w 30816"/>
                <a:gd name="connsiteY20" fmla="*/ 22141 h 48554"/>
                <a:gd name="connsiteX21" fmla="*/ 2010 w 30816"/>
                <a:gd name="connsiteY21" fmla="*/ 23929 h 48554"/>
                <a:gd name="connsiteX22" fmla="*/ 2010 w 30816"/>
                <a:gd name="connsiteY22" fmla="*/ 0 h 48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4">
                  <a:moveTo>
                    <a:pt x="2010" y="0"/>
                  </a:moveTo>
                  <a:lnTo>
                    <a:pt x="27307" y="0"/>
                  </a:lnTo>
                  <a:lnTo>
                    <a:pt x="27307" y="5423"/>
                  </a:lnTo>
                  <a:lnTo>
                    <a:pt x="7911" y="5423"/>
                  </a:lnTo>
                  <a:lnTo>
                    <a:pt x="7911" y="17101"/>
                  </a:lnTo>
                  <a:cubicBezTo>
                    <a:pt x="8848" y="16778"/>
                    <a:pt x="9783" y="16550"/>
                    <a:pt x="10719" y="16400"/>
                  </a:cubicBezTo>
                  <a:cubicBezTo>
                    <a:pt x="11655" y="16227"/>
                    <a:pt x="12591" y="16141"/>
                    <a:pt x="13526" y="16141"/>
                  </a:cubicBezTo>
                  <a:cubicBezTo>
                    <a:pt x="18843" y="16141"/>
                    <a:pt x="23054" y="17597"/>
                    <a:pt x="26159" y="20511"/>
                  </a:cubicBezTo>
                  <a:cubicBezTo>
                    <a:pt x="29264" y="23425"/>
                    <a:pt x="30816" y="27370"/>
                    <a:pt x="30816" y="32347"/>
                  </a:cubicBezTo>
                  <a:cubicBezTo>
                    <a:pt x="30816" y="37474"/>
                    <a:pt x="29222" y="41459"/>
                    <a:pt x="26032" y="44309"/>
                  </a:cubicBezTo>
                  <a:cubicBezTo>
                    <a:pt x="22841" y="47137"/>
                    <a:pt x="18343" y="48554"/>
                    <a:pt x="12537" y="48554"/>
                  </a:cubicBezTo>
                  <a:cubicBezTo>
                    <a:pt x="10538" y="48554"/>
                    <a:pt x="8496" y="48381"/>
                    <a:pt x="6413" y="48042"/>
                  </a:cubicBezTo>
                  <a:cubicBezTo>
                    <a:pt x="4349" y="47704"/>
                    <a:pt x="2212" y="47192"/>
                    <a:pt x="0" y="46514"/>
                  </a:cubicBezTo>
                  <a:lnTo>
                    <a:pt x="0" y="40033"/>
                  </a:lnTo>
                  <a:cubicBezTo>
                    <a:pt x="1914" y="41081"/>
                    <a:pt x="3892" y="41852"/>
                    <a:pt x="5934" y="42364"/>
                  </a:cubicBezTo>
                  <a:cubicBezTo>
                    <a:pt x="7976" y="42876"/>
                    <a:pt x="10134" y="43128"/>
                    <a:pt x="12409" y="43128"/>
                  </a:cubicBezTo>
                  <a:cubicBezTo>
                    <a:pt x="16089" y="43128"/>
                    <a:pt x="19002" y="42160"/>
                    <a:pt x="21151" y="40230"/>
                  </a:cubicBezTo>
                  <a:cubicBezTo>
                    <a:pt x="23298" y="38293"/>
                    <a:pt x="24372" y="35663"/>
                    <a:pt x="24372" y="32347"/>
                  </a:cubicBezTo>
                  <a:cubicBezTo>
                    <a:pt x="24372" y="29032"/>
                    <a:pt x="23298" y="26402"/>
                    <a:pt x="21151" y="24464"/>
                  </a:cubicBezTo>
                  <a:cubicBezTo>
                    <a:pt x="19002" y="22535"/>
                    <a:pt x="16089" y="21566"/>
                    <a:pt x="12409" y="21566"/>
                  </a:cubicBezTo>
                  <a:cubicBezTo>
                    <a:pt x="10687" y="21566"/>
                    <a:pt x="8964" y="21755"/>
                    <a:pt x="7242" y="22141"/>
                  </a:cubicBezTo>
                  <a:cubicBezTo>
                    <a:pt x="5540" y="22527"/>
                    <a:pt x="3797" y="23118"/>
                    <a:pt x="2010" y="23929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xmlns="" id="{35411C92-F65F-DDB7-AAB0-B670F2734764}"/>
                </a:ext>
              </a:extLst>
            </p:cNvPr>
            <p:cNvSpPr/>
            <p:nvPr/>
          </p:nvSpPr>
          <p:spPr>
            <a:xfrm>
              <a:off x="7361885" y="3919799"/>
              <a:ext cx="32921" cy="49414"/>
            </a:xfrm>
            <a:custGeom>
              <a:avLst/>
              <a:gdLst>
                <a:gd name="connsiteX0" fmla="*/ 16461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4 h 49414"/>
                <a:gd name="connsiteX3" fmla="*/ 8964 w 32921"/>
                <a:gd name="connsiteY3" fmla="*/ 39429 h 49414"/>
                <a:gd name="connsiteX4" fmla="*/ 16461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4 h 49414"/>
                <a:gd name="connsiteX7" fmla="*/ 23957 w 32921"/>
                <a:gd name="connsiteY7" fmla="*/ 10017 h 49414"/>
                <a:gd name="connsiteX8" fmla="*/ 16461 w 32921"/>
                <a:gd name="connsiteY8" fmla="*/ 5104 h 49414"/>
                <a:gd name="connsiteX9" fmla="*/ 16461 w 32921"/>
                <a:gd name="connsiteY9" fmla="*/ 0 h 49414"/>
                <a:gd name="connsiteX10" fmla="*/ 28679 w 32921"/>
                <a:gd name="connsiteY10" fmla="*/ 6348 h 49414"/>
                <a:gd name="connsiteX11" fmla="*/ 32921 w 32921"/>
                <a:gd name="connsiteY11" fmla="*/ 24724 h 49414"/>
                <a:gd name="connsiteX12" fmla="*/ 28679 w 32921"/>
                <a:gd name="connsiteY12" fmla="*/ 43098 h 49414"/>
                <a:gd name="connsiteX13" fmla="*/ 16461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4 h 49414"/>
                <a:gd name="connsiteX16" fmla="*/ 4211 w 32921"/>
                <a:gd name="connsiteY16" fmla="*/ 6348 h 49414"/>
                <a:gd name="connsiteX17" fmla="*/ 16461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1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4"/>
                  </a:cubicBezTo>
                  <a:cubicBezTo>
                    <a:pt x="6476" y="31253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1" y="44310"/>
                  </a:cubicBezTo>
                  <a:cubicBezTo>
                    <a:pt x="19800" y="44310"/>
                    <a:pt x="22299" y="42683"/>
                    <a:pt x="23957" y="39429"/>
                  </a:cubicBezTo>
                  <a:cubicBezTo>
                    <a:pt x="25637" y="36154"/>
                    <a:pt x="26477" y="31253"/>
                    <a:pt x="26477" y="24724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9" y="6742"/>
                    <a:pt x="19800" y="5104"/>
                    <a:pt x="16461" y="5104"/>
                  </a:cubicBezTo>
                  <a:moveTo>
                    <a:pt x="16461" y="0"/>
                  </a:moveTo>
                  <a:cubicBezTo>
                    <a:pt x="21799" y="0"/>
                    <a:pt x="25872" y="2116"/>
                    <a:pt x="28679" y="6348"/>
                  </a:cubicBezTo>
                  <a:cubicBezTo>
                    <a:pt x="31507" y="10559"/>
                    <a:pt x="32921" y="16684"/>
                    <a:pt x="32921" y="24724"/>
                  </a:cubicBezTo>
                  <a:cubicBezTo>
                    <a:pt x="32921" y="32741"/>
                    <a:pt x="31507" y="38866"/>
                    <a:pt x="28679" y="43098"/>
                  </a:cubicBezTo>
                  <a:cubicBezTo>
                    <a:pt x="25872" y="47309"/>
                    <a:pt x="21799" y="49415"/>
                    <a:pt x="16461" y="49415"/>
                  </a:cubicBezTo>
                  <a:cubicBezTo>
                    <a:pt x="11123" y="49415"/>
                    <a:pt x="7039" y="47309"/>
                    <a:pt x="4211" y="43098"/>
                  </a:cubicBezTo>
                  <a:cubicBezTo>
                    <a:pt x="1403" y="38866"/>
                    <a:pt x="0" y="32741"/>
                    <a:pt x="0" y="24724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xmlns="" id="{24978C3D-7F50-4991-794B-7E3A7BAA7712}"/>
                </a:ext>
              </a:extLst>
            </p:cNvPr>
            <p:cNvSpPr/>
            <p:nvPr/>
          </p:nvSpPr>
          <p:spPr>
            <a:xfrm>
              <a:off x="7406132" y="3960185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94" name="Freeform 493">
              <a:extLst>
                <a:ext uri="{FF2B5EF4-FFF2-40B4-BE49-F238E27FC236}">
                  <a16:creationId xmlns:a16="http://schemas.microsoft.com/office/drawing/2014/main" xmlns="" id="{09DFBC56-0E80-66A2-4366-02E2A1D0031D}"/>
                </a:ext>
              </a:extLst>
            </p:cNvPr>
            <p:cNvSpPr/>
            <p:nvPr/>
          </p:nvSpPr>
          <p:spPr>
            <a:xfrm>
              <a:off x="7424220" y="3919799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4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4 h 49414"/>
                <a:gd name="connsiteX7" fmla="*/ 23957 w 32921"/>
                <a:gd name="connsiteY7" fmla="*/ 10017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4 h 49414"/>
                <a:gd name="connsiteX12" fmla="*/ 28678 w 32921"/>
                <a:gd name="connsiteY12" fmla="*/ 43098 h 49414"/>
                <a:gd name="connsiteX13" fmla="*/ 16460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4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4"/>
                  </a:cubicBezTo>
                  <a:cubicBezTo>
                    <a:pt x="6476" y="31253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3"/>
                    <a:pt x="26477" y="24724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4"/>
                  </a:cubicBezTo>
                  <a:cubicBezTo>
                    <a:pt x="32921" y="32741"/>
                    <a:pt x="31507" y="38866"/>
                    <a:pt x="28678" y="43098"/>
                  </a:cubicBezTo>
                  <a:cubicBezTo>
                    <a:pt x="25871" y="47309"/>
                    <a:pt x="21799" y="49415"/>
                    <a:pt x="16460" y="49415"/>
                  </a:cubicBezTo>
                  <a:cubicBezTo>
                    <a:pt x="11122" y="49415"/>
                    <a:pt x="7039" y="47309"/>
                    <a:pt x="4211" y="43098"/>
                  </a:cubicBezTo>
                  <a:cubicBezTo>
                    <a:pt x="1403" y="38866"/>
                    <a:pt x="0" y="32741"/>
                    <a:pt x="0" y="24724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95" name="Freeform 494">
              <a:extLst>
                <a:ext uri="{FF2B5EF4-FFF2-40B4-BE49-F238E27FC236}">
                  <a16:creationId xmlns:a16="http://schemas.microsoft.com/office/drawing/2014/main" xmlns="" id="{7A2E36ED-27C4-2632-1A82-6D12C2F48193}"/>
                </a:ext>
              </a:extLst>
            </p:cNvPr>
            <p:cNvSpPr/>
            <p:nvPr/>
          </p:nvSpPr>
          <p:spPr>
            <a:xfrm>
              <a:off x="7363257" y="3673009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6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6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3 h 49414"/>
                <a:gd name="connsiteX12" fmla="*/ 28678 w 32921"/>
                <a:gd name="connsiteY12" fmla="*/ 43098 h 49414"/>
                <a:gd name="connsiteX13" fmla="*/ 16460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1"/>
                    <a:pt x="8964" y="10016"/>
                  </a:cubicBezTo>
                  <a:cubicBezTo>
                    <a:pt x="7305" y="13270"/>
                    <a:pt x="6476" y="18172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2"/>
                    <a:pt x="25637" y="13270"/>
                    <a:pt x="23957" y="10016"/>
                  </a:cubicBezTo>
                  <a:cubicBezTo>
                    <a:pt x="22298" y="6741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0"/>
                    <a:pt x="31507" y="38865"/>
                    <a:pt x="28678" y="43098"/>
                  </a:cubicBezTo>
                  <a:cubicBezTo>
                    <a:pt x="25871" y="47308"/>
                    <a:pt x="21799" y="49414"/>
                    <a:pt x="16460" y="49414"/>
                  </a:cubicBezTo>
                  <a:cubicBezTo>
                    <a:pt x="11123" y="49414"/>
                    <a:pt x="7039" y="47308"/>
                    <a:pt x="4211" y="43098"/>
                  </a:cubicBezTo>
                  <a:cubicBezTo>
                    <a:pt x="1403" y="38865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96" name="Freeform 495">
              <a:extLst>
                <a:ext uri="{FF2B5EF4-FFF2-40B4-BE49-F238E27FC236}">
                  <a16:creationId xmlns:a16="http://schemas.microsoft.com/office/drawing/2014/main" xmlns="" id="{EFA129CC-FA96-9DEA-0990-FD14DF6FAA8D}"/>
                </a:ext>
              </a:extLst>
            </p:cNvPr>
            <p:cNvSpPr/>
            <p:nvPr/>
          </p:nvSpPr>
          <p:spPr>
            <a:xfrm>
              <a:off x="7407504" y="3713395"/>
              <a:ext cx="6730" cy="8102"/>
            </a:xfrm>
            <a:custGeom>
              <a:avLst/>
              <a:gdLst>
                <a:gd name="connsiteX0" fmla="*/ 0 w 6730"/>
                <a:gd name="connsiteY0" fmla="*/ 0 h 8102"/>
                <a:gd name="connsiteX1" fmla="*/ 6731 w 6730"/>
                <a:gd name="connsiteY1" fmla="*/ 0 h 8102"/>
                <a:gd name="connsiteX2" fmla="*/ 6731 w 6730"/>
                <a:gd name="connsiteY2" fmla="*/ 8103 h 8102"/>
                <a:gd name="connsiteX3" fmla="*/ 0 w 6730"/>
                <a:gd name="connsiteY3" fmla="*/ 8103 h 8102"/>
                <a:gd name="connsiteX4" fmla="*/ 0 w 6730"/>
                <a:gd name="connsiteY4" fmla="*/ 0 h 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2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97" name="Freeform 496">
              <a:extLst>
                <a:ext uri="{FF2B5EF4-FFF2-40B4-BE49-F238E27FC236}">
                  <a16:creationId xmlns:a16="http://schemas.microsoft.com/office/drawing/2014/main" xmlns="" id="{6AB23BA0-DDF9-FEA1-316E-1604153403B5}"/>
                </a:ext>
              </a:extLst>
            </p:cNvPr>
            <p:cNvSpPr/>
            <p:nvPr/>
          </p:nvSpPr>
          <p:spPr>
            <a:xfrm>
              <a:off x="7426325" y="3673870"/>
              <a:ext cx="30816" cy="48553"/>
            </a:xfrm>
            <a:custGeom>
              <a:avLst/>
              <a:gdLst>
                <a:gd name="connsiteX0" fmla="*/ 2010 w 30816"/>
                <a:gd name="connsiteY0" fmla="*/ 0 h 48553"/>
                <a:gd name="connsiteX1" fmla="*/ 27307 w 30816"/>
                <a:gd name="connsiteY1" fmla="*/ 0 h 48553"/>
                <a:gd name="connsiteX2" fmla="*/ 27307 w 30816"/>
                <a:gd name="connsiteY2" fmla="*/ 5424 h 48553"/>
                <a:gd name="connsiteX3" fmla="*/ 7911 w 30816"/>
                <a:gd name="connsiteY3" fmla="*/ 5424 h 48553"/>
                <a:gd name="connsiteX4" fmla="*/ 7911 w 30816"/>
                <a:gd name="connsiteY4" fmla="*/ 17099 h 48553"/>
                <a:gd name="connsiteX5" fmla="*/ 10719 w 30816"/>
                <a:gd name="connsiteY5" fmla="*/ 16397 h 48553"/>
                <a:gd name="connsiteX6" fmla="*/ 13526 w 30816"/>
                <a:gd name="connsiteY6" fmla="*/ 16142 h 48553"/>
                <a:gd name="connsiteX7" fmla="*/ 26159 w 30816"/>
                <a:gd name="connsiteY7" fmla="*/ 20513 h 48553"/>
                <a:gd name="connsiteX8" fmla="*/ 30816 w 30816"/>
                <a:gd name="connsiteY8" fmla="*/ 32347 h 48553"/>
                <a:gd name="connsiteX9" fmla="*/ 26032 w 30816"/>
                <a:gd name="connsiteY9" fmla="*/ 44310 h 48553"/>
                <a:gd name="connsiteX10" fmla="*/ 12537 w 30816"/>
                <a:gd name="connsiteY10" fmla="*/ 48553 h 48553"/>
                <a:gd name="connsiteX11" fmla="*/ 6413 w 30816"/>
                <a:gd name="connsiteY11" fmla="*/ 48043 h 48553"/>
                <a:gd name="connsiteX12" fmla="*/ 0 w 30816"/>
                <a:gd name="connsiteY12" fmla="*/ 46511 h 48553"/>
                <a:gd name="connsiteX13" fmla="*/ 0 w 30816"/>
                <a:gd name="connsiteY13" fmla="*/ 40036 h 48553"/>
                <a:gd name="connsiteX14" fmla="*/ 5934 w 30816"/>
                <a:gd name="connsiteY14" fmla="*/ 42364 h 48553"/>
                <a:gd name="connsiteX15" fmla="*/ 12409 w 30816"/>
                <a:gd name="connsiteY15" fmla="*/ 43130 h 48553"/>
                <a:gd name="connsiteX16" fmla="*/ 21151 w 30816"/>
                <a:gd name="connsiteY16" fmla="*/ 40227 h 48553"/>
                <a:gd name="connsiteX17" fmla="*/ 24372 w 30816"/>
                <a:gd name="connsiteY17" fmla="*/ 32347 h 48553"/>
                <a:gd name="connsiteX18" fmla="*/ 21151 w 30816"/>
                <a:gd name="connsiteY18" fmla="*/ 24468 h 48553"/>
                <a:gd name="connsiteX19" fmla="*/ 12409 w 30816"/>
                <a:gd name="connsiteY19" fmla="*/ 21565 h 48553"/>
                <a:gd name="connsiteX20" fmla="*/ 7242 w 30816"/>
                <a:gd name="connsiteY20" fmla="*/ 22140 h 48553"/>
                <a:gd name="connsiteX21" fmla="*/ 2010 w 30816"/>
                <a:gd name="connsiteY21" fmla="*/ 23926 h 48553"/>
                <a:gd name="connsiteX22" fmla="*/ 2010 w 30816"/>
                <a:gd name="connsiteY22" fmla="*/ 0 h 4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3">
                  <a:moveTo>
                    <a:pt x="2010" y="0"/>
                  </a:moveTo>
                  <a:lnTo>
                    <a:pt x="27307" y="0"/>
                  </a:lnTo>
                  <a:lnTo>
                    <a:pt x="27307" y="5424"/>
                  </a:lnTo>
                  <a:lnTo>
                    <a:pt x="7911" y="5424"/>
                  </a:lnTo>
                  <a:lnTo>
                    <a:pt x="7911" y="17099"/>
                  </a:lnTo>
                  <a:cubicBezTo>
                    <a:pt x="8848" y="16780"/>
                    <a:pt x="9783" y="16546"/>
                    <a:pt x="10719" y="16397"/>
                  </a:cubicBezTo>
                  <a:cubicBezTo>
                    <a:pt x="11655" y="16227"/>
                    <a:pt x="12591" y="16142"/>
                    <a:pt x="13526" y="16142"/>
                  </a:cubicBezTo>
                  <a:cubicBezTo>
                    <a:pt x="18843" y="16142"/>
                    <a:pt x="23054" y="17599"/>
                    <a:pt x="26159" y="20513"/>
                  </a:cubicBezTo>
                  <a:cubicBezTo>
                    <a:pt x="29264" y="23426"/>
                    <a:pt x="30816" y="27371"/>
                    <a:pt x="30816" y="32347"/>
                  </a:cubicBezTo>
                  <a:cubicBezTo>
                    <a:pt x="30816" y="37473"/>
                    <a:pt x="29222" y="41460"/>
                    <a:pt x="26032" y="44310"/>
                  </a:cubicBezTo>
                  <a:cubicBezTo>
                    <a:pt x="22841" y="47139"/>
                    <a:pt x="18343" y="48553"/>
                    <a:pt x="12537" y="48553"/>
                  </a:cubicBezTo>
                  <a:cubicBezTo>
                    <a:pt x="10538" y="48553"/>
                    <a:pt x="8496" y="48383"/>
                    <a:pt x="6413" y="48043"/>
                  </a:cubicBezTo>
                  <a:cubicBezTo>
                    <a:pt x="4349" y="47703"/>
                    <a:pt x="2212" y="47193"/>
                    <a:pt x="0" y="46511"/>
                  </a:cubicBezTo>
                  <a:lnTo>
                    <a:pt x="0" y="40036"/>
                  </a:lnTo>
                  <a:cubicBezTo>
                    <a:pt x="1914" y="41078"/>
                    <a:pt x="3892" y="41854"/>
                    <a:pt x="5934" y="42364"/>
                  </a:cubicBezTo>
                  <a:cubicBezTo>
                    <a:pt x="7976" y="42875"/>
                    <a:pt x="10134" y="43130"/>
                    <a:pt x="12409" y="43130"/>
                  </a:cubicBezTo>
                  <a:cubicBezTo>
                    <a:pt x="16089" y="43130"/>
                    <a:pt x="19002" y="42162"/>
                    <a:pt x="21151" y="40227"/>
                  </a:cubicBezTo>
                  <a:cubicBezTo>
                    <a:pt x="23298" y="38292"/>
                    <a:pt x="24372" y="35665"/>
                    <a:pt x="24372" y="32347"/>
                  </a:cubicBezTo>
                  <a:cubicBezTo>
                    <a:pt x="24372" y="29030"/>
                    <a:pt x="23298" y="26403"/>
                    <a:pt x="21151" y="24468"/>
                  </a:cubicBezTo>
                  <a:cubicBezTo>
                    <a:pt x="19002" y="22533"/>
                    <a:pt x="16089" y="21565"/>
                    <a:pt x="12409" y="21565"/>
                  </a:cubicBezTo>
                  <a:cubicBezTo>
                    <a:pt x="10687" y="21565"/>
                    <a:pt x="8964" y="21756"/>
                    <a:pt x="7242" y="22140"/>
                  </a:cubicBezTo>
                  <a:cubicBezTo>
                    <a:pt x="5540" y="22523"/>
                    <a:pt x="3797" y="23118"/>
                    <a:pt x="2010" y="23926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98" name="Freeform 497">
              <a:extLst>
                <a:ext uri="{FF2B5EF4-FFF2-40B4-BE49-F238E27FC236}">
                  <a16:creationId xmlns:a16="http://schemas.microsoft.com/office/drawing/2014/main" xmlns="" id="{4659465F-1695-5FF0-3A1C-F6EA418BFB94}"/>
                </a:ext>
              </a:extLst>
            </p:cNvPr>
            <p:cNvSpPr/>
            <p:nvPr/>
          </p:nvSpPr>
          <p:spPr>
            <a:xfrm>
              <a:off x="7364757" y="3427080"/>
              <a:ext cx="28359" cy="47628"/>
            </a:xfrm>
            <a:custGeom>
              <a:avLst/>
              <a:gdLst>
                <a:gd name="connsiteX0" fmla="*/ 925 w 28359"/>
                <a:gd name="connsiteY0" fmla="*/ 42205 h 47628"/>
                <a:gd name="connsiteX1" fmla="*/ 11452 w 28359"/>
                <a:gd name="connsiteY1" fmla="*/ 42205 h 47628"/>
                <a:gd name="connsiteX2" fmla="*/ 11452 w 28359"/>
                <a:gd name="connsiteY2" fmla="*/ 5870 h 47628"/>
                <a:gd name="connsiteX3" fmla="*/ 0 w 28359"/>
                <a:gd name="connsiteY3" fmla="*/ 8167 h 47628"/>
                <a:gd name="connsiteX4" fmla="*/ 0 w 28359"/>
                <a:gd name="connsiteY4" fmla="*/ 2297 h 47628"/>
                <a:gd name="connsiteX5" fmla="*/ 11388 w 28359"/>
                <a:gd name="connsiteY5" fmla="*/ 0 h 47628"/>
                <a:gd name="connsiteX6" fmla="*/ 17832 w 28359"/>
                <a:gd name="connsiteY6" fmla="*/ 0 h 47628"/>
                <a:gd name="connsiteX7" fmla="*/ 17832 w 28359"/>
                <a:gd name="connsiteY7" fmla="*/ 42205 h 47628"/>
                <a:gd name="connsiteX8" fmla="*/ 28359 w 28359"/>
                <a:gd name="connsiteY8" fmla="*/ 42205 h 47628"/>
                <a:gd name="connsiteX9" fmla="*/ 28359 w 28359"/>
                <a:gd name="connsiteY9" fmla="*/ 47628 h 47628"/>
                <a:gd name="connsiteX10" fmla="*/ 925 w 28359"/>
                <a:gd name="connsiteY10" fmla="*/ 47628 h 47628"/>
                <a:gd name="connsiteX11" fmla="*/ 925 w 28359"/>
                <a:gd name="connsiteY11" fmla="*/ 42205 h 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8">
                  <a:moveTo>
                    <a:pt x="925" y="42205"/>
                  </a:moveTo>
                  <a:lnTo>
                    <a:pt x="11452" y="42205"/>
                  </a:lnTo>
                  <a:lnTo>
                    <a:pt x="11452" y="5870"/>
                  </a:lnTo>
                  <a:lnTo>
                    <a:pt x="0" y="8167"/>
                  </a:lnTo>
                  <a:lnTo>
                    <a:pt x="0" y="2297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5"/>
                  </a:lnTo>
                  <a:lnTo>
                    <a:pt x="28359" y="42205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5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xmlns="" id="{37ED597D-AB53-9C5F-52D9-2E7893BDB4A0}"/>
                </a:ext>
              </a:extLst>
            </p:cNvPr>
            <p:cNvSpPr/>
            <p:nvPr/>
          </p:nvSpPr>
          <p:spPr>
            <a:xfrm>
              <a:off x="7406132" y="3466604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xmlns="" id="{467D2325-1504-8834-0A59-AF222F3E66E9}"/>
                </a:ext>
              </a:extLst>
            </p:cNvPr>
            <p:cNvSpPr/>
            <p:nvPr/>
          </p:nvSpPr>
          <p:spPr>
            <a:xfrm>
              <a:off x="7424220" y="3426218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7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3 h 49414"/>
                <a:gd name="connsiteX12" fmla="*/ 28678 w 32921"/>
                <a:gd name="connsiteY12" fmla="*/ 43098 h 49414"/>
                <a:gd name="connsiteX13" fmla="*/ 16460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1"/>
                    <a:pt x="31507" y="38865"/>
                    <a:pt x="28678" y="43098"/>
                  </a:cubicBezTo>
                  <a:cubicBezTo>
                    <a:pt x="25871" y="47309"/>
                    <a:pt x="21799" y="49415"/>
                    <a:pt x="16460" y="49415"/>
                  </a:cubicBezTo>
                  <a:cubicBezTo>
                    <a:pt x="11122" y="49415"/>
                    <a:pt x="7039" y="47309"/>
                    <a:pt x="4211" y="43098"/>
                  </a:cubicBezTo>
                  <a:cubicBezTo>
                    <a:pt x="1403" y="38865"/>
                    <a:pt x="0" y="32741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xmlns="" id="{12971997-8081-DA0A-779E-2EF27CA18F40}"/>
                </a:ext>
              </a:extLst>
            </p:cNvPr>
            <p:cNvSpPr/>
            <p:nvPr/>
          </p:nvSpPr>
          <p:spPr>
            <a:xfrm>
              <a:off x="7221012" y="3943872"/>
              <a:ext cx="34234" cy="37627"/>
            </a:xfrm>
            <a:custGeom>
              <a:avLst/>
              <a:gdLst>
                <a:gd name="connsiteX0" fmla="*/ 4980 w 34234"/>
                <a:gd name="connsiteY0" fmla="*/ 0 h 37627"/>
                <a:gd name="connsiteX1" fmla="*/ 8227 w 34234"/>
                <a:gd name="connsiteY1" fmla="*/ 1291 h 37627"/>
                <a:gd name="connsiteX2" fmla="*/ 9370 w 34234"/>
                <a:gd name="connsiteY2" fmla="*/ 4057 h 37627"/>
                <a:gd name="connsiteX3" fmla="*/ 8559 w 34234"/>
                <a:gd name="connsiteY3" fmla="*/ 6197 h 37627"/>
                <a:gd name="connsiteX4" fmla="*/ 6714 w 34234"/>
                <a:gd name="connsiteY4" fmla="*/ 6935 h 37627"/>
                <a:gd name="connsiteX5" fmla="*/ 4095 w 34234"/>
                <a:gd name="connsiteY5" fmla="*/ 5902 h 37627"/>
                <a:gd name="connsiteX6" fmla="*/ 2619 w 34234"/>
                <a:gd name="connsiteY6" fmla="*/ 3320 h 37627"/>
                <a:gd name="connsiteX7" fmla="*/ 1660 w 34234"/>
                <a:gd name="connsiteY7" fmla="*/ 7083 h 37627"/>
                <a:gd name="connsiteX8" fmla="*/ 2435 w 34234"/>
                <a:gd name="connsiteY8" fmla="*/ 9849 h 37627"/>
                <a:gd name="connsiteX9" fmla="*/ 4205 w 34234"/>
                <a:gd name="connsiteY9" fmla="*/ 11879 h 37627"/>
                <a:gd name="connsiteX10" fmla="*/ 6640 w 34234"/>
                <a:gd name="connsiteY10" fmla="*/ 13280 h 37627"/>
                <a:gd name="connsiteX11" fmla="*/ 8891 w 34234"/>
                <a:gd name="connsiteY11" fmla="*/ 14166 h 37627"/>
                <a:gd name="connsiteX12" fmla="*/ 10588 w 34234"/>
                <a:gd name="connsiteY12" fmla="*/ 14571 h 37627"/>
                <a:gd name="connsiteX13" fmla="*/ 20917 w 34234"/>
                <a:gd name="connsiteY13" fmla="*/ 17153 h 37627"/>
                <a:gd name="connsiteX14" fmla="*/ 27557 w 34234"/>
                <a:gd name="connsiteY14" fmla="*/ 18408 h 37627"/>
                <a:gd name="connsiteX15" fmla="*/ 31135 w 34234"/>
                <a:gd name="connsiteY15" fmla="*/ 17375 h 37627"/>
                <a:gd name="connsiteX16" fmla="*/ 32537 w 34234"/>
                <a:gd name="connsiteY16" fmla="*/ 14277 h 37627"/>
                <a:gd name="connsiteX17" fmla="*/ 32316 w 34234"/>
                <a:gd name="connsiteY17" fmla="*/ 12543 h 37627"/>
                <a:gd name="connsiteX18" fmla="*/ 31394 w 34234"/>
                <a:gd name="connsiteY18" fmla="*/ 10440 h 37627"/>
                <a:gd name="connsiteX19" fmla="*/ 29660 w 34234"/>
                <a:gd name="connsiteY19" fmla="*/ 8152 h 37627"/>
                <a:gd name="connsiteX20" fmla="*/ 26782 w 34234"/>
                <a:gd name="connsiteY20" fmla="*/ 5976 h 37627"/>
                <a:gd name="connsiteX21" fmla="*/ 22651 w 34234"/>
                <a:gd name="connsiteY21" fmla="*/ 4205 h 37627"/>
                <a:gd name="connsiteX22" fmla="*/ 21839 w 34234"/>
                <a:gd name="connsiteY22" fmla="*/ 3246 h 37627"/>
                <a:gd name="connsiteX23" fmla="*/ 22577 w 34234"/>
                <a:gd name="connsiteY23" fmla="*/ 2324 h 37627"/>
                <a:gd name="connsiteX24" fmla="*/ 24532 w 34234"/>
                <a:gd name="connsiteY24" fmla="*/ 2841 h 37627"/>
                <a:gd name="connsiteX25" fmla="*/ 27520 w 34234"/>
                <a:gd name="connsiteY25" fmla="*/ 4390 h 37627"/>
                <a:gd name="connsiteX26" fmla="*/ 30693 w 34234"/>
                <a:gd name="connsiteY26" fmla="*/ 6787 h 37627"/>
                <a:gd name="connsiteX27" fmla="*/ 33201 w 34234"/>
                <a:gd name="connsiteY27" fmla="*/ 10182 h 37627"/>
                <a:gd name="connsiteX28" fmla="*/ 34234 w 34234"/>
                <a:gd name="connsiteY28" fmla="*/ 14424 h 37627"/>
                <a:gd name="connsiteX29" fmla="*/ 32537 w 34234"/>
                <a:gd name="connsiteY29" fmla="*/ 19699 h 37627"/>
                <a:gd name="connsiteX30" fmla="*/ 28479 w 34234"/>
                <a:gd name="connsiteY30" fmla="*/ 22577 h 37627"/>
                <a:gd name="connsiteX31" fmla="*/ 29254 w 34234"/>
                <a:gd name="connsiteY31" fmla="*/ 23019 h 37627"/>
                <a:gd name="connsiteX32" fmla="*/ 30693 w 34234"/>
                <a:gd name="connsiteY32" fmla="*/ 24052 h 37627"/>
                <a:gd name="connsiteX33" fmla="*/ 32390 w 34234"/>
                <a:gd name="connsiteY33" fmla="*/ 25639 h 37627"/>
                <a:gd name="connsiteX34" fmla="*/ 33644 w 34234"/>
                <a:gd name="connsiteY34" fmla="*/ 27815 h 37627"/>
                <a:gd name="connsiteX35" fmla="*/ 34234 w 34234"/>
                <a:gd name="connsiteY35" fmla="*/ 30508 h 37627"/>
                <a:gd name="connsiteX36" fmla="*/ 33718 w 34234"/>
                <a:gd name="connsiteY36" fmla="*/ 33865 h 37627"/>
                <a:gd name="connsiteX37" fmla="*/ 32021 w 34234"/>
                <a:gd name="connsiteY37" fmla="*/ 36521 h 37627"/>
                <a:gd name="connsiteX38" fmla="*/ 29217 w 34234"/>
                <a:gd name="connsiteY38" fmla="*/ 37628 h 37627"/>
                <a:gd name="connsiteX39" fmla="*/ 26155 w 34234"/>
                <a:gd name="connsiteY39" fmla="*/ 36410 h 37627"/>
                <a:gd name="connsiteX40" fmla="*/ 24864 w 34234"/>
                <a:gd name="connsiteY40" fmla="*/ 33459 h 37627"/>
                <a:gd name="connsiteX41" fmla="*/ 25491 w 34234"/>
                <a:gd name="connsiteY41" fmla="*/ 31541 h 37627"/>
                <a:gd name="connsiteX42" fmla="*/ 27483 w 34234"/>
                <a:gd name="connsiteY42" fmla="*/ 30656 h 37627"/>
                <a:gd name="connsiteX43" fmla="*/ 30139 w 34234"/>
                <a:gd name="connsiteY43" fmla="*/ 31688 h 37627"/>
                <a:gd name="connsiteX44" fmla="*/ 31578 w 34234"/>
                <a:gd name="connsiteY44" fmla="*/ 34197 h 37627"/>
                <a:gd name="connsiteX45" fmla="*/ 32537 w 34234"/>
                <a:gd name="connsiteY45" fmla="*/ 30435 h 37627"/>
                <a:gd name="connsiteX46" fmla="*/ 30398 w 34234"/>
                <a:gd name="connsiteY46" fmla="*/ 26081 h 37627"/>
                <a:gd name="connsiteX47" fmla="*/ 24680 w 34234"/>
                <a:gd name="connsiteY47" fmla="*/ 23241 h 37627"/>
                <a:gd name="connsiteX48" fmla="*/ 12248 w 34234"/>
                <a:gd name="connsiteY48" fmla="*/ 20068 h 37627"/>
                <a:gd name="connsiteX49" fmla="*/ 6714 w 34234"/>
                <a:gd name="connsiteY49" fmla="*/ 19183 h 37627"/>
                <a:gd name="connsiteX50" fmla="*/ 4095 w 34234"/>
                <a:gd name="connsiteY50" fmla="*/ 19588 h 37627"/>
                <a:gd name="connsiteX51" fmla="*/ 2545 w 34234"/>
                <a:gd name="connsiteY51" fmla="*/ 20696 h 37627"/>
                <a:gd name="connsiteX52" fmla="*/ 1845 w 34234"/>
                <a:gd name="connsiteY52" fmla="*/ 21986 h 37627"/>
                <a:gd name="connsiteX53" fmla="*/ 1660 w 34234"/>
                <a:gd name="connsiteY53" fmla="*/ 23241 h 37627"/>
                <a:gd name="connsiteX54" fmla="*/ 2103 w 34234"/>
                <a:gd name="connsiteY54" fmla="*/ 25602 h 37627"/>
                <a:gd name="connsiteX55" fmla="*/ 3578 w 34234"/>
                <a:gd name="connsiteY55" fmla="*/ 28295 h 37627"/>
                <a:gd name="connsiteX56" fmla="*/ 6640 w 34234"/>
                <a:gd name="connsiteY56" fmla="*/ 31098 h 37627"/>
                <a:gd name="connsiteX57" fmla="*/ 11547 w 34234"/>
                <a:gd name="connsiteY57" fmla="*/ 33385 h 37627"/>
                <a:gd name="connsiteX58" fmla="*/ 12395 w 34234"/>
                <a:gd name="connsiteY58" fmla="*/ 34382 h 37627"/>
                <a:gd name="connsiteX59" fmla="*/ 11620 w 34234"/>
                <a:gd name="connsiteY59" fmla="*/ 35267 h 37627"/>
                <a:gd name="connsiteX60" fmla="*/ 9702 w 34234"/>
                <a:gd name="connsiteY60" fmla="*/ 34787 h 37627"/>
                <a:gd name="connsiteX61" fmla="*/ 6714 w 34234"/>
                <a:gd name="connsiteY61" fmla="*/ 33238 h 37627"/>
                <a:gd name="connsiteX62" fmla="*/ 3578 w 34234"/>
                <a:gd name="connsiteY62" fmla="*/ 30803 h 37627"/>
                <a:gd name="connsiteX63" fmla="*/ 1033 w 34234"/>
                <a:gd name="connsiteY63" fmla="*/ 27372 h 37627"/>
                <a:gd name="connsiteX64" fmla="*/ 0 w 34234"/>
                <a:gd name="connsiteY64" fmla="*/ 23093 h 37627"/>
                <a:gd name="connsiteX65" fmla="*/ 221 w 34234"/>
                <a:gd name="connsiteY65" fmla="*/ 21138 h 37627"/>
                <a:gd name="connsiteX66" fmla="*/ 959 w 34234"/>
                <a:gd name="connsiteY66" fmla="*/ 18961 h 37627"/>
                <a:gd name="connsiteX67" fmla="*/ 2730 w 34234"/>
                <a:gd name="connsiteY67" fmla="*/ 16674 h 37627"/>
                <a:gd name="connsiteX68" fmla="*/ 5718 w 34234"/>
                <a:gd name="connsiteY68" fmla="*/ 14940 h 37627"/>
                <a:gd name="connsiteX69" fmla="*/ 4058 w 34234"/>
                <a:gd name="connsiteY69" fmla="*/ 13907 h 37627"/>
                <a:gd name="connsiteX70" fmla="*/ 2250 w 34234"/>
                <a:gd name="connsiteY70" fmla="*/ 12321 h 37627"/>
                <a:gd name="connsiteX71" fmla="*/ 627 w 34234"/>
                <a:gd name="connsiteY71" fmla="*/ 9960 h 37627"/>
                <a:gd name="connsiteX72" fmla="*/ 0 w 34234"/>
                <a:gd name="connsiteY72" fmla="*/ 7009 h 37627"/>
                <a:gd name="connsiteX73" fmla="*/ 406 w 34234"/>
                <a:gd name="connsiteY73" fmla="*/ 4021 h 37627"/>
                <a:gd name="connsiteX74" fmla="*/ 1992 w 34234"/>
                <a:gd name="connsiteY74" fmla="*/ 1291 h 37627"/>
                <a:gd name="connsiteX75" fmla="*/ 4980 w 34234"/>
                <a:gd name="connsiteY75" fmla="*/ 0 h 3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4234" h="37627">
                  <a:moveTo>
                    <a:pt x="4980" y="0"/>
                  </a:moveTo>
                  <a:cubicBezTo>
                    <a:pt x="6357" y="0"/>
                    <a:pt x="7440" y="430"/>
                    <a:pt x="8227" y="1291"/>
                  </a:cubicBezTo>
                  <a:cubicBezTo>
                    <a:pt x="8989" y="2151"/>
                    <a:pt x="9370" y="3074"/>
                    <a:pt x="9370" y="4057"/>
                  </a:cubicBezTo>
                  <a:cubicBezTo>
                    <a:pt x="9370" y="4992"/>
                    <a:pt x="9100" y="5705"/>
                    <a:pt x="8559" y="6197"/>
                  </a:cubicBezTo>
                  <a:cubicBezTo>
                    <a:pt x="8017" y="6689"/>
                    <a:pt x="7403" y="6935"/>
                    <a:pt x="6714" y="6935"/>
                  </a:cubicBezTo>
                  <a:cubicBezTo>
                    <a:pt x="5780" y="6935"/>
                    <a:pt x="4906" y="6591"/>
                    <a:pt x="4095" y="5902"/>
                  </a:cubicBezTo>
                  <a:cubicBezTo>
                    <a:pt x="3283" y="5213"/>
                    <a:pt x="2791" y="4353"/>
                    <a:pt x="2619" y="3320"/>
                  </a:cubicBezTo>
                  <a:cubicBezTo>
                    <a:pt x="1980" y="4328"/>
                    <a:pt x="1660" y="5583"/>
                    <a:pt x="1660" y="7083"/>
                  </a:cubicBezTo>
                  <a:cubicBezTo>
                    <a:pt x="1660" y="8066"/>
                    <a:pt x="1918" y="8989"/>
                    <a:pt x="2435" y="9849"/>
                  </a:cubicBezTo>
                  <a:cubicBezTo>
                    <a:pt x="2951" y="10686"/>
                    <a:pt x="3541" y="11362"/>
                    <a:pt x="4205" y="11879"/>
                  </a:cubicBezTo>
                  <a:cubicBezTo>
                    <a:pt x="4870" y="12371"/>
                    <a:pt x="5681" y="12838"/>
                    <a:pt x="6640" y="13280"/>
                  </a:cubicBezTo>
                  <a:cubicBezTo>
                    <a:pt x="7575" y="13699"/>
                    <a:pt x="8325" y="13993"/>
                    <a:pt x="8891" y="14166"/>
                  </a:cubicBezTo>
                  <a:cubicBezTo>
                    <a:pt x="9432" y="14313"/>
                    <a:pt x="9997" y="14448"/>
                    <a:pt x="10588" y="14571"/>
                  </a:cubicBezTo>
                  <a:lnTo>
                    <a:pt x="20917" y="17153"/>
                  </a:lnTo>
                  <a:cubicBezTo>
                    <a:pt x="24188" y="17990"/>
                    <a:pt x="26401" y="18408"/>
                    <a:pt x="27557" y="18408"/>
                  </a:cubicBezTo>
                  <a:cubicBezTo>
                    <a:pt x="28983" y="18408"/>
                    <a:pt x="30176" y="18064"/>
                    <a:pt x="31135" y="17375"/>
                  </a:cubicBezTo>
                  <a:cubicBezTo>
                    <a:pt x="32070" y="16686"/>
                    <a:pt x="32537" y="15654"/>
                    <a:pt x="32537" y="14277"/>
                  </a:cubicBezTo>
                  <a:cubicBezTo>
                    <a:pt x="32537" y="13736"/>
                    <a:pt x="32464" y="13158"/>
                    <a:pt x="32316" y="12543"/>
                  </a:cubicBezTo>
                  <a:cubicBezTo>
                    <a:pt x="32144" y="11928"/>
                    <a:pt x="31836" y="11227"/>
                    <a:pt x="31394" y="10440"/>
                  </a:cubicBezTo>
                  <a:cubicBezTo>
                    <a:pt x="30926" y="9628"/>
                    <a:pt x="30349" y="8866"/>
                    <a:pt x="29660" y="8152"/>
                  </a:cubicBezTo>
                  <a:cubicBezTo>
                    <a:pt x="28947" y="7414"/>
                    <a:pt x="27988" y="6689"/>
                    <a:pt x="26782" y="5976"/>
                  </a:cubicBezTo>
                  <a:cubicBezTo>
                    <a:pt x="25577" y="5263"/>
                    <a:pt x="24200" y="4672"/>
                    <a:pt x="22651" y="4205"/>
                  </a:cubicBezTo>
                  <a:cubicBezTo>
                    <a:pt x="22110" y="4058"/>
                    <a:pt x="21839" y="3738"/>
                    <a:pt x="21839" y="3246"/>
                  </a:cubicBezTo>
                  <a:cubicBezTo>
                    <a:pt x="21839" y="2631"/>
                    <a:pt x="22085" y="2324"/>
                    <a:pt x="22577" y="2324"/>
                  </a:cubicBezTo>
                  <a:cubicBezTo>
                    <a:pt x="22995" y="2324"/>
                    <a:pt x="23647" y="2496"/>
                    <a:pt x="24532" y="2841"/>
                  </a:cubicBezTo>
                  <a:cubicBezTo>
                    <a:pt x="25393" y="3160"/>
                    <a:pt x="26389" y="3677"/>
                    <a:pt x="27520" y="4390"/>
                  </a:cubicBezTo>
                  <a:cubicBezTo>
                    <a:pt x="28627" y="5079"/>
                    <a:pt x="29684" y="5878"/>
                    <a:pt x="30693" y="6787"/>
                  </a:cubicBezTo>
                  <a:cubicBezTo>
                    <a:pt x="31677" y="7697"/>
                    <a:pt x="32513" y="8829"/>
                    <a:pt x="33201" y="10182"/>
                  </a:cubicBezTo>
                  <a:cubicBezTo>
                    <a:pt x="33890" y="11534"/>
                    <a:pt x="34234" y="12948"/>
                    <a:pt x="34234" y="14424"/>
                  </a:cubicBezTo>
                  <a:cubicBezTo>
                    <a:pt x="34234" y="16539"/>
                    <a:pt x="33669" y="18298"/>
                    <a:pt x="32537" y="19699"/>
                  </a:cubicBezTo>
                  <a:cubicBezTo>
                    <a:pt x="31406" y="21101"/>
                    <a:pt x="30053" y="22060"/>
                    <a:pt x="28479" y="22577"/>
                  </a:cubicBezTo>
                  <a:cubicBezTo>
                    <a:pt x="28701" y="22700"/>
                    <a:pt x="28959" y="22847"/>
                    <a:pt x="29254" y="23019"/>
                  </a:cubicBezTo>
                  <a:cubicBezTo>
                    <a:pt x="29549" y="23192"/>
                    <a:pt x="30029" y="23536"/>
                    <a:pt x="30693" y="24052"/>
                  </a:cubicBezTo>
                  <a:cubicBezTo>
                    <a:pt x="31332" y="24544"/>
                    <a:pt x="31898" y="25072"/>
                    <a:pt x="32390" y="25639"/>
                  </a:cubicBezTo>
                  <a:cubicBezTo>
                    <a:pt x="32857" y="26204"/>
                    <a:pt x="33275" y="26929"/>
                    <a:pt x="33644" y="27815"/>
                  </a:cubicBezTo>
                  <a:cubicBezTo>
                    <a:pt x="34037" y="28676"/>
                    <a:pt x="34234" y="29573"/>
                    <a:pt x="34234" y="30508"/>
                  </a:cubicBezTo>
                  <a:cubicBezTo>
                    <a:pt x="34234" y="31688"/>
                    <a:pt x="34062" y="32807"/>
                    <a:pt x="33718" y="33865"/>
                  </a:cubicBezTo>
                  <a:cubicBezTo>
                    <a:pt x="33373" y="34898"/>
                    <a:pt x="32808" y="35783"/>
                    <a:pt x="32021" y="36521"/>
                  </a:cubicBezTo>
                  <a:cubicBezTo>
                    <a:pt x="31234" y="37259"/>
                    <a:pt x="30299" y="37628"/>
                    <a:pt x="29217" y="37628"/>
                  </a:cubicBezTo>
                  <a:cubicBezTo>
                    <a:pt x="28012" y="37628"/>
                    <a:pt x="26991" y="37222"/>
                    <a:pt x="26155" y="36410"/>
                  </a:cubicBezTo>
                  <a:cubicBezTo>
                    <a:pt x="25295" y="35575"/>
                    <a:pt x="24864" y="34591"/>
                    <a:pt x="24864" y="33459"/>
                  </a:cubicBezTo>
                  <a:cubicBezTo>
                    <a:pt x="24864" y="32746"/>
                    <a:pt x="25073" y="32106"/>
                    <a:pt x="25491" y="31541"/>
                  </a:cubicBezTo>
                  <a:cubicBezTo>
                    <a:pt x="25909" y="30951"/>
                    <a:pt x="26573" y="30656"/>
                    <a:pt x="27483" y="30656"/>
                  </a:cubicBezTo>
                  <a:cubicBezTo>
                    <a:pt x="28492" y="30656"/>
                    <a:pt x="29377" y="31000"/>
                    <a:pt x="30139" y="31688"/>
                  </a:cubicBezTo>
                  <a:cubicBezTo>
                    <a:pt x="30902" y="32377"/>
                    <a:pt x="31381" y="33214"/>
                    <a:pt x="31578" y="34197"/>
                  </a:cubicBezTo>
                  <a:cubicBezTo>
                    <a:pt x="32218" y="33188"/>
                    <a:pt x="32537" y="31935"/>
                    <a:pt x="32537" y="30435"/>
                  </a:cubicBezTo>
                  <a:cubicBezTo>
                    <a:pt x="32537" y="28812"/>
                    <a:pt x="31824" y="27360"/>
                    <a:pt x="30398" y="26081"/>
                  </a:cubicBezTo>
                  <a:cubicBezTo>
                    <a:pt x="28971" y="24802"/>
                    <a:pt x="27065" y="23856"/>
                    <a:pt x="24680" y="23241"/>
                  </a:cubicBezTo>
                  <a:cubicBezTo>
                    <a:pt x="18949" y="21715"/>
                    <a:pt x="14805" y="20658"/>
                    <a:pt x="12248" y="20068"/>
                  </a:cubicBezTo>
                  <a:cubicBezTo>
                    <a:pt x="9665" y="19478"/>
                    <a:pt x="7821" y="19183"/>
                    <a:pt x="6714" y="19183"/>
                  </a:cubicBezTo>
                  <a:cubicBezTo>
                    <a:pt x="5681" y="19183"/>
                    <a:pt x="4808" y="19318"/>
                    <a:pt x="4095" y="19588"/>
                  </a:cubicBezTo>
                  <a:cubicBezTo>
                    <a:pt x="3382" y="19858"/>
                    <a:pt x="2865" y="20228"/>
                    <a:pt x="2545" y="20696"/>
                  </a:cubicBezTo>
                  <a:cubicBezTo>
                    <a:pt x="2201" y="21138"/>
                    <a:pt x="1967" y="21568"/>
                    <a:pt x="1845" y="21986"/>
                  </a:cubicBezTo>
                  <a:cubicBezTo>
                    <a:pt x="1722" y="22380"/>
                    <a:pt x="1660" y="22798"/>
                    <a:pt x="1660" y="23241"/>
                  </a:cubicBezTo>
                  <a:cubicBezTo>
                    <a:pt x="1660" y="23979"/>
                    <a:pt x="1808" y="24765"/>
                    <a:pt x="2103" y="25602"/>
                  </a:cubicBezTo>
                  <a:cubicBezTo>
                    <a:pt x="2398" y="26414"/>
                    <a:pt x="2890" y="27311"/>
                    <a:pt x="3578" y="28295"/>
                  </a:cubicBezTo>
                  <a:cubicBezTo>
                    <a:pt x="4242" y="29254"/>
                    <a:pt x="5263" y="30189"/>
                    <a:pt x="6640" y="31098"/>
                  </a:cubicBezTo>
                  <a:cubicBezTo>
                    <a:pt x="8018" y="32008"/>
                    <a:pt x="9653" y="32770"/>
                    <a:pt x="11547" y="33385"/>
                  </a:cubicBezTo>
                  <a:cubicBezTo>
                    <a:pt x="12112" y="33508"/>
                    <a:pt x="12395" y="33840"/>
                    <a:pt x="12395" y="34382"/>
                  </a:cubicBezTo>
                  <a:cubicBezTo>
                    <a:pt x="12371" y="34971"/>
                    <a:pt x="12112" y="35267"/>
                    <a:pt x="11620" y="35267"/>
                  </a:cubicBezTo>
                  <a:cubicBezTo>
                    <a:pt x="11202" y="35267"/>
                    <a:pt x="10563" y="35107"/>
                    <a:pt x="9702" y="34787"/>
                  </a:cubicBezTo>
                  <a:cubicBezTo>
                    <a:pt x="8817" y="34443"/>
                    <a:pt x="7821" y="33926"/>
                    <a:pt x="6714" y="33238"/>
                  </a:cubicBezTo>
                  <a:cubicBezTo>
                    <a:pt x="5607" y="32525"/>
                    <a:pt x="4562" y="31713"/>
                    <a:pt x="3578" y="30803"/>
                  </a:cubicBezTo>
                  <a:cubicBezTo>
                    <a:pt x="2570" y="29868"/>
                    <a:pt x="1722" y="28725"/>
                    <a:pt x="1033" y="27372"/>
                  </a:cubicBezTo>
                  <a:cubicBezTo>
                    <a:pt x="344" y="25995"/>
                    <a:pt x="0" y="24568"/>
                    <a:pt x="0" y="23093"/>
                  </a:cubicBezTo>
                  <a:cubicBezTo>
                    <a:pt x="0" y="22429"/>
                    <a:pt x="74" y="21778"/>
                    <a:pt x="221" y="21138"/>
                  </a:cubicBezTo>
                  <a:cubicBezTo>
                    <a:pt x="344" y="20474"/>
                    <a:pt x="590" y="19748"/>
                    <a:pt x="959" y="18961"/>
                  </a:cubicBezTo>
                  <a:cubicBezTo>
                    <a:pt x="1328" y="18150"/>
                    <a:pt x="1918" y="17387"/>
                    <a:pt x="2730" y="16674"/>
                  </a:cubicBezTo>
                  <a:cubicBezTo>
                    <a:pt x="3541" y="15961"/>
                    <a:pt x="4537" y="15383"/>
                    <a:pt x="5718" y="14940"/>
                  </a:cubicBezTo>
                  <a:cubicBezTo>
                    <a:pt x="5152" y="14645"/>
                    <a:pt x="4599" y="14301"/>
                    <a:pt x="4058" y="13907"/>
                  </a:cubicBezTo>
                  <a:cubicBezTo>
                    <a:pt x="3517" y="13489"/>
                    <a:pt x="2914" y="12961"/>
                    <a:pt x="2250" y="12321"/>
                  </a:cubicBezTo>
                  <a:cubicBezTo>
                    <a:pt x="1562" y="11657"/>
                    <a:pt x="1021" y="10870"/>
                    <a:pt x="627" y="9960"/>
                  </a:cubicBezTo>
                  <a:cubicBezTo>
                    <a:pt x="209" y="9026"/>
                    <a:pt x="0" y="8042"/>
                    <a:pt x="0" y="7009"/>
                  </a:cubicBezTo>
                  <a:cubicBezTo>
                    <a:pt x="0" y="6000"/>
                    <a:pt x="135" y="5005"/>
                    <a:pt x="406" y="4021"/>
                  </a:cubicBezTo>
                  <a:cubicBezTo>
                    <a:pt x="652" y="3037"/>
                    <a:pt x="1181" y="2127"/>
                    <a:pt x="1992" y="1291"/>
                  </a:cubicBezTo>
                  <a:cubicBezTo>
                    <a:pt x="2779" y="430"/>
                    <a:pt x="3775" y="0"/>
                    <a:pt x="498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xmlns="" id="{5EFEE98B-066B-6999-AEB4-975A9012037F}"/>
                </a:ext>
              </a:extLst>
            </p:cNvPr>
            <p:cNvSpPr/>
            <p:nvPr/>
          </p:nvSpPr>
          <p:spPr>
            <a:xfrm>
              <a:off x="7240942" y="3915053"/>
              <a:ext cx="35222" cy="21123"/>
            </a:xfrm>
            <a:custGeom>
              <a:avLst/>
              <a:gdLst>
                <a:gd name="connsiteX0" fmla="*/ 35223 w 35222"/>
                <a:gd name="connsiteY0" fmla="*/ 21124 h 21123"/>
                <a:gd name="connsiteX1" fmla="*/ 33983 w 35222"/>
                <a:gd name="connsiteY1" fmla="*/ 21046 h 21123"/>
                <a:gd name="connsiteX2" fmla="*/ 33260 w 35222"/>
                <a:gd name="connsiteY2" fmla="*/ 20530 h 21123"/>
                <a:gd name="connsiteX3" fmla="*/ 21950 w 35222"/>
                <a:gd name="connsiteY3" fmla="*/ 10382 h 21123"/>
                <a:gd name="connsiteX4" fmla="*/ 10252 w 35222"/>
                <a:gd name="connsiteY4" fmla="*/ 4829 h 21123"/>
                <a:gd name="connsiteX5" fmla="*/ 4183 w 35222"/>
                <a:gd name="connsiteY5" fmla="*/ 6688 h 21123"/>
                <a:gd name="connsiteX6" fmla="*/ 1653 w 35222"/>
                <a:gd name="connsiteY6" fmla="*/ 11905 h 21123"/>
                <a:gd name="connsiteX7" fmla="*/ 3073 w 35222"/>
                <a:gd name="connsiteY7" fmla="*/ 16192 h 21123"/>
                <a:gd name="connsiteX8" fmla="*/ 7024 w 35222"/>
                <a:gd name="connsiteY8" fmla="*/ 19058 h 21123"/>
                <a:gd name="connsiteX9" fmla="*/ 6972 w 35222"/>
                <a:gd name="connsiteY9" fmla="*/ 18361 h 21123"/>
                <a:gd name="connsiteX10" fmla="*/ 7799 w 35222"/>
                <a:gd name="connsiteY10" fmla="*/ 16321 h 21123"/>
                <a:gd name="connsiteX11" fmla="*/ 9735 w 35222"/>
                <a:gd name="connsiteY11" fmla="*/ 15572 h 21123"/>
                <a:gd name="connsiteX12" fmla="*/ 11853 w 35222"/>
                <a:gd name="connsiteY12" fmla="*/ 16501 h 21123"/>
                <a:gd name="connsiteX13" fmla="*/ 12524 w 35222"/>
                <a:gd name="connsiteY13" fmla="*/ 18309 h 21123"/>
                <a:gd name="connsiteX14" fmla="*/ 12447 w 35222"/>
                <a:gd name="connsiteY14" fmla="*/ 19161 h 21123"/>
                <a:gd name="connsiteX15" fmla="*/ 11646 w 35222"/>
                <a:gd name="connsiteY15" fmla="*/ 20375 h 21123"/>
                <a:gd name="connsiteX16" fmla="*/ 9580 w 35222"/>
                <a:gd name="connsiteY16" fmla="*/ 21124 h 21123"/>
                <a:gd name="connsiteX17" fmla="*/ 2944 w 35222"/>
                <a:gd name="connsiteY17" fmla="*/ 18335 h 21123"/>
                <a:gd name="connsiteX18" fmla="*/ 0 w 35222"/>
                <a:gd name="connsiteY18" fmla="*/ 11234 h 21123"/>
                <a:gd name="connsiteX19" fmla="*/ 2892 w 35222"/>
                <a:gd name="connsiteY19" fmla="*/ 3203 h 21123"/>
                <a:gd name="connsiteX20" fmla="*/ 10252 w 35222"/>
                <a:gd name="connsiteY20" fmla="*/ 0 h 21123"/>
                <a:gd name="connsiteX21" fmla="*/ 13273 w 35222"/>
                <a:gd name="connsiteY21" fmla="*/ 491 h 21123"/>
                <a:gd name="connsiteX22" fmla="*/ 15804 w 35222"/>
                <a:gd name="connsiteY22" fmla="*/ 1602 h 21123"/>
                <a:gd name="connsiteX23" fmla="*/ 18696 w 35222"/>
                <a:gd name="connsiteY23" fmla="*/ 3926 h 21123"/>
                <a:gd name="connsiteX24" fmla="*/ 21743 w 35222"/>
                <a:gd name="connsiteY24" fmla="*/ 6999 h 21123"/>
                <a:gd name="connsiteX25" fmla="*/ 25694 w 35222"/>
                <a:gd name="connsiteY25" fmla="*/ 11440 h 21123"/>
                <a:gd name="connsiteX26" fmla="*/ 31143 w 35222"/>
                <a:gd name="connsiteY26" fmla="*/ 17044 h 21123"/>
                <a:gd name="connsiteX27" fmla="*/ 31143 w 35222"/>
                <a:gd name="connsiteY27" fmla="*/ 7515 h 21123"/>
                <a:gd name="connsiteX28" fmla="*/ 30730 w 35222"/>
                <a:gd name="connsiteY28" fmla="*/ 2505 h 21123"/>
                <a:gd name="connsiteX29" fmla="*/ 26030 w 35222"/>
                <a:gd name="connsiteY29" fmla="*/ 1343 h 21123"/>
                <a:gd name="connsiteX30" fmla="*/ 26030 w 35222"/>
                <a:gd name="connsiteY30" fmla="*/ 0 h 21123"/>
                <a:gd name="connsiteX31" fmla="*/ 35223 w 35222"/>
                <a:gd name="connsiteY31" fmla="*/ 1498 h 21123"/>
                <a:gd name="connsiteX32" fmla="*/ 35223 w 35222"/>
                <a:gd name="connsiteY32" fmla="*/ 21124 h 21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222" h="21123">
                  <a:moveTo>
                    <a:pt x="35223" y="21124"/>
                  </a:moveTo>
                  <a:cubicBezTo>
                    <a:pt x="34586" y="21124"/>
                    <a:pt x="34173" y="21098"/>
                    <a:pt x="33983" y="21046"/>
                  </a:cubicBezTo>
                  <a:cubicBezTo>
                    <a:pt x="33794" y="20977"/>
                    <a:pt x="33553" y="20805"/>
                    <a:pt x="33260" y="20530"/>
                  </a:cubicBezTo>
                  <a:lnTo>
                    <a:pt x="21950" y="10382"/>
                  </a:lnTo>
                  <a:cubicBezTo>
                    <a:pt x="17784" y="6680"/>
                    <a:pt x="13884" y="4829"/>
                    <a:pt x="10252" y="4829"/>
                  </a:cubicBezTo>
                  <a:cubicBezTo>
                    <a:pt x="7893" y="4829"/>
                    <a:pt x="5870" y="5449"/>
                    <a:pt x="4183" y="6688"/>
                  </a:cubicBezTo>
                  <a:cubicBezTo>
                    <a:pt x="2496" y="7911"/>
                    <a:pt x="1653" y="9650"/>
                    <a:pt x="1653" y="11905"/>
                  </a:cubicBezTo>
                  <a:cubicBezTo>
                    <a:pt x="1653" y="13454"/>
                    <a:pt x="2126" y="14884"/>
                    <a:pt x="3073" y="16192"/>
                  </a:cubicBezTo>
                  <a:cubicBezTo>
                    <a:pt x="4020" y="17500"/>
                    <a:pt x="5337" y="18456"/>
                    <a:pt x="7024" y="19058"/>
                  </a:cubicBezTo>
                  <a:cubicBezTo>
                    <a:pt x="6989" y="18955"/>
                    <a:pt x="6972" y="18722"/>
                    <a:pt x="6972" y="18361"/>
                  </a:cubicBezTo>
                  <a:cubicBezTo>
                    <a:pt x="6972" y="17483"/>
                    <a:pt x="7248" y="16803"/>
                    <a:pt x="7799" y="16321"/>
                  </a:cubicBezTo>
                  <a:cubicBezTo>
                    <a:pt x="8349" y="15822"/>
                    <a:pt x="8995" y="15572"/>
                    <a:pt x="9735" y="15572"/>
                  </a:cubicBezTo>
                  <a:cubicBezTo>
                    <a:pt x="10682" y="15572"/>
                    <a:pt x="11388" y="15882"/>
                    <a:pt x="11853" y="16501"/>
                  </a:cubicBezTo>
                  <a:cubicBezTo>
                    <a:pt x="12300" y="17104"/>
                    <a:pt x="12524" y="17707"/>
                    <a:pt x="12524" y="18309"/>
                  </a:cubicBezTo>
                  <a:cubicBezTo>
                    <a:pt x="12524" y="18550"/>
                    <a:pt x="12498" y="18835"/>
                    <a:pt x="12447" y="19161"/>
                  </a:cubicBezTo>
                  <a:cubicBezTo>
                    <a:pt x="12395" y="19471"/>
                    <a:pt x="12128" y="19876"/>
                    <a:pt x="11646" y="20375"/>
                  </a:cubicBezTo>
                  <a:cubicBezTo>
                    <a:pt x="11147" y="20874"/>
                    <a:pt x="10458" y="21124"/>
                    <a:pt x="9580" y="21124"/>
                  </a:cubicBezTo>
                  <a:cubicBezTo>
                    <a:pt x="7119" y="21124"/>
                    <a:pt x="4906" y="20194"/>
                    <a:pt x="2944" y="18335"/>
                  </a:cubicBezTo>
                  <a:cubicBezTo>
                    <a:pt x="981" y="16458"/>
                    <a:pt x="0" y="14092"/>
                    <a:pt x="0" y="11234"/>
                  </a:cubicBezTo>
                  <a:cubicBezTo>
                    <a:pt x="0" y="7997"/>
                    <a:pt x="964" y="5320"/>
                    <a:pt x="2892" y="3203"/>
                  </a:cubicBezTo>
                  <a:cubicBezTo>
                    <a:pt x="4803" y="1068"/>
                    <a:pt x="7256" y="0"/>
                    <a:pt x="10252" y="0"/>
                  </a:cubicBezTo>
                  <a:cubicBezTo>
                    <a:pt x="11302" y="0"/>
                    <a:pt x="12309" y="164"/>
                    <a:pt x="13273" y="491"/>
                  </a:cubicBezTo>
                  <a:cubicBezTo>
                    <a:pt x="14220" y="801"/>
                    <a:pt x="15064" y="1171"/>
                    <a:pt x="15804" y="1602"/>
                  </a:cubicBezTo>
                  <a:cubicBezTo>
                    <a:pt x="16544" y="2015"/>
                    <a:pt x="17508" y="2789"/>
                    <a:pt x="18696" y="3926"/>
                  </a:cubicBezTo>
                  <a:cubicBezTo>
                    <a:pt x="19884" y="5062"/>
                    <a:pt x="20900" y="6086"/>
                    <a:pt x="21743" y="6999"/>
                  </a:cubicBezTo>
                  <a:cubicBezTo>
                    <a:pt x="22587" y="7911"/>
                    <a:pt x="23904" y="9392"/>
                    <a:pt x="25694" y="11440"/>
                  </a:cubicBezTo>
                  <a:lnTo>
                    <a:pt x="31143" y="17044"/>
                  </a:lnTo>
                  <a:lnTo>
                    <a:pt x="31143" y="7515"/>
                  </a:lnTo>
                  <a:cubicBezTo>
                    <a:pt x="31143" y="4416"/>
                    <a:pt x="31005" y="2746"/>
                    <a:pt x="30730" y="2505"/>
                  </a:cubicBezTo>
                  <a:cubicBezTo>
                    <a:pt x="30230" y="2161"/>
                    <a:pt x="28664" y="1773"/>
                    <a:pt x="26030" y="1343"/>
                  </a:cubicBezTo>
                  <a:lnTo>
                    <a:pt x="26030" y="0"/>
                  </a:lnTo>
                  <a:lnTo>
                    <a:pt x="35223" y="1498"/>
                  </a:lnTo>
                  <a:lnTo>
                    <a:pt x="35223" y="21124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sp>
        <p:nvSpPr>
          <p:cNvPr id="503" name="Freeform 502">
            <a:extLst>
              <a:ext uri="{FF2B5EF4-FFF2-40B4-BE49-F238E27FC236}">
                <a16:creationId xmlns:a16="http://schemas.microsoft.com/office/drawing/2014/main" xmlns="" id="{9FE92593-9742-494B-4BA2-8E885E8A2862}"/>
              </a:ext>
            </a:extLst>
          </p:cNvPr>
          <p:cNvSpPr/>
          <p:nvPr/>
        </p:nvSpPr>
        <p:spPr>
          <a:xfrm>
            <a:off x="7572609" y="3450894"/>
            <a:ext cx="1395837" cy="986910"/>
          </a:xfrm>
          <a:custGeom>
            <a:avLst/>
            <a:gdLst>
              <a:gd name="connsiteX0" fmla="*/ 1191584 w 1395837"/>
              <a:gd name="connsiteY0" fmla="*/ 0 h 986910"/>
              <a:gd name="connsiteX1" fmla="*/ 1221895 w 1395837"/>
              <a:gd name="connsiteY1" fmla="*/ 994 h 986910"/>
              <a:gd name="connsiteX2" fmla="*/ 1250103 w 1395837"/>
              <a:gd name="connsiteY2" fmla="*/ 3971 h 986910"/>
              <a:gd name="connsiteX3" fmla="*/ 1276075 w 1395837"/>
              <a:gd name="connsiteY3" fmla="*/ 8920 h 986910"/>
              <a:gd name="connsiteX4" fmla="*/ 1299731 w 1395837"/>
              <a:gd name="connsiteY4" fmla="*/ 15820 h 986910"/>
              <a:gd name="connsiteX5" fmla="*/ 1320954 w 1395837"/>
              <a:gd name="connsiteY5" fmla="*/ 24644 h 986910"/>
              <a:gd name="connsiteX6" fmla="*/ 1339673 w 1395837"/>
              <a:gd name="connsiteY6" fmla="*/ 35357 h 986910"/>
              <a:gd name="connsiteX7" fmla="*/ 1355809 w 1395837"/>
              <a:gd name="connsiteY7" fmla="*/ 47913 h 986910"/>
              <a:gd name="connsiteX8" fmla="*/ 1369299 w 1395837"/>
              <a:gd name="connsiteY8" fmla="*/ 62265 h 986910"/>
              <a:gd name="connsiteX9" fmla="*/ 1380080 w 1395837"/>
              <a:gd name="connsiteY9" fmla="*/ 78354 h 986910"/>
              <a:gd name="connsiteX10" fmla="*/ 1388120 w 1395837"/>
              <a:gd name="connsiteY10" fmla="*/ 96115 h 986910"/>
              <a:gd name="connsiteX11" fmla="*/ 1393381 w 1395837"/>
              <a:gd name="connsiteY11" fmla="*/ 115476 h 986910"/>
              <a:gd name="connsiteX12" fmla="*/ 1395837 w 1395837"/>
              <a:gd name="connsiteY12" fmla="*/ 136360 h 986910"/>
              <a:gd name="connsiteX13" fmla="*/ 1395483 w 1395837"/>
              <a:gd name="connsiteY13" fmla="*/ 158681 h 986910"/>
              <a:gd name="connsiteX14" fmla="*/ 1392325 w 1395837"/>
              <a:gd name="connsiteY14" fmla="*/ 182352 h 986910"/>
              <a:gd name="connsiteX15" fmla="*/ 1386372 w 1395837"/>
              <a:gd name="connsiteY15" fmla="*/ 207276 h 986910"/>
              <a:gd name="connsiteX16" fmla="*/ 1377646 w 1395837"/>
              <a:gd name="connsiteY16" fmla="*/ 233352 h 986910"/>
              <a:gd name="connsiteX17" fmla="*/ 1366180 w 1395837"/>
              <a:gd name="connsiteY17" fmla="*/ 260477 h 986910"/>
              <a:gd name="connsiteX18" fmla="*/ 1352021 w 1395837"/>
              <a:gd name="connsiteY18" fmla="*/ 288540 h 986910"/>
              <a:gd name="connsiteX19" fmla="*/ 1335239 w 1395837"/>
              <a:gd name="connsiteY19" fmla="*/ 317429 h 986910"/>
              <a:gd name="connsiteX20" fmla="*/ 1315883 w 1395837"/>
              <a:gd name="connsiteY20" fmla="*/ 347026 h 986910"/>
              <a:gd name="connsiteX21" fmla="*/ 1294037 w 1395837"/>
              <a:gd name="connsiteY21" fmla="*/ 377214 h 986910"/>
              <a:gd name="connsiteX22" fmla="*/ 1269798 w 1395837"/>
              <a:gd name="connsiteY22" fmla="*/ 407871 h 986910"/>
              <a:gd name="connsiteX23" fmla="*/ 1243252 w 1395837"/>
              <a:gd name="connsiteY23" fmla="*/ 438873 h 986910"/>
              <a:gd name="connsiteX24" fmla="*/ 1214516 w 1395837"/>
              <a:gd name="connsiteY24" fmla="*/ 470095 h 986910"/>
              <a:gd name="connsiteX25" fmla="*/ 1183693 w 1395837"/>
              <a:gd name="connsiteY25" fmla="*/ 501412 h 986910"/>
              <a:gd name="connsiteX26" fmla="*/ 1150917 w 1395837"/>
              <a:gd name="connsiteY26" fmla="*/ 532697 h 986910"/>
              <a:gd name="connsiteX27" fmla="*/ 1116322 w 1395837"/>
              <a:gd name="connsiteY27" fmla="*/ 563824 h 986910"/>
              <a:gd name="connsiteX28" fmla="*/ 1080034 w 1395837"/>
              <a:gd name="connsiteY28" fmla="*/ 594669 h 986910"/>
              <a:gd name="connsiteX29" fmla="*/ 1042211 w 1395837"/>
              <a:gd name="connsiteY29" fmla="*/ 625107 h 986910"/>
              <a:gd name="connsiteX30" fmla="*/ 1003009 w 1395837"/>
              <a:gd name="connsiteY30" fmla="*/ 655015 h 986910"/>
              <a:gd name="connsiteX31" fmla="*/ 962571 w 1395837"/>
              <a:gd name="connsiteY31" fmla="*/ 684273 h 986910"/>
              <a:gd name="connsiteX32" fmla="*/ 921069 w 1395837"/>
              <a:gd name="connsiteY32" fmla="*/ 712763 h 986910"/>
              <a:gd name="connsiteX33" fmla="*/ 878671 w 1395837"/>
              <a:gd name="connsiteY33" fmla="*/ 740368 h 986910"/>
              <a:gd name="connsiteX34" fmla="*/ 835539 w 1395837"/>
              <a:gd name="connsiteY34" fmla="*/ 766985 h 986910"/>
              <a:gd name="connsiteX35" fmla="*/ 791864 w 1395837"/>
              <a:gd name="connsiteY35" fmla="*/ 792500 h 986910"/>
              <a:gd name="connsiteX36" fmla="*/ 747804 w 1395837"/>
              <a:gd name="connsiteY36" fmla="*/ 816810 h 986910"/>
              <a:gd name="connsiteX37" fmla="*/ 703546 w 1395837"/>
              <a:gd name="connsiteY37" fmla="*/ 839813 h 986910"/>
              <a:gd name="connsiteX38" fmla="*/ 659265 w 1395837"/>
              <a:gd name="connsiteY38" fmla="*/ 861430 h 986910"/>
              <a:gd name="connsiteX39" fmla="*/ 615134 w 1395837"/>
              <a:gd name="connsiteY39" fmla="*/ 881558 h 986910"/>
              <a:gd name="connsiteX40" fmla="*/ 571349 w 1395837"/>
              <a:gd name="connsiteY40" fmla="*/ 900128 h 986910"/>
              <a:gd name="connsiteX41" fmla="*/ 528068 w 1395837"/>
              <a:gd name="connsiteY41" fmla="*/ 917067 h 986910"/>
              <a:gd name="connsiteX42" fmla="*/ 485464 w 1395837"/>
              <a:gd name="connsiteY42" fmla="*/ 932289 h 986910"/>
              <a:gd name="connsiteX43" fmla="*/ 443726 w 1395837"/>
              <a:gd name="connsiteY43" fmla="*/ 945755 h 986910"/>
              <a:gd name="connsiteX44" fmla="*/ 403007 w 1395837"/>
              <a:gd name="connsiteY44" fmla="*/ 957395 h 986910"/>
              <a:gd name="connsiteX45" fmla="*/ 363477 w 1395837"/>
              <a:gd name="connsiteY45" fmla="*/ 967168 h 986910"/>
              <a:gd name="connsiteX46" fmla="*/ 325294 w 1395837"/>
              <a:gd name="connsiteY46" fmla="*/ 975035 h 986910"/>
              <a:gd name="connsiteX47" fmla="*/ 288612 w 1395837"/>
              <a:gd name="connsiteY47" fmla="*/ 980965 h 986910"/>
              <a:gd name="connsiteX48" fmla="*/ 253579 w 1395837"/>
              <a:gd name="connsiteY48" fmla="*/ 984926 h 986910"/>
              <a:gd name="connsiteX49" fmla="*/ 220335 w 1395837"/>
              <a:gd name="connsiteY49" fmla="*/ 986910 h 986910"/>
              <a:gd name="connsiteX50" fmla="*/ 189014 w 1395837"/>
              <a:gd name="connsiteY50" fmla="*/ 986910 h 986910"/>
              <a:gd name="connsiteX51" fmla="*/ 159743 w 1395837"/>
              <a:gd name="connsiteY51" fmla="*/ 984926 h 986910"/>
              <a:gd name="connsiteX52" fmla="*/ 132639 w 1395837"/>
              <a:gd name="connsiteY52" fmla="*/ 980965 h 986910"/>
              <a:gd name="connsiteX53" fmla="*/ 107813 w 1395837"/>
              <a:gd name="connsiteY53" fmla="*/ 975035 h 986910"/>
              <a:gd name="connsiteX54" fmla="*/ 85362 w 1395837"/>
              <a:gd name="connsiteY54" fmla="*/ 967168 h 986910"/>
              <a:gd name="connsiteX55" fmla="*/ 65378 w 1395837"/>
              <a:gd name="connsiteY55" fmla="*/ 957395 h 986910"/>
              <a:gd name="connsiteX56" fmla="*/ 47941 w 1395837"/>
              <a:gd name="connsiteY56" fmla="*/ 945755 h 986910"/>
              <a:gd name="connsiteX57" fmla="*/ 33123 w 1395837"/>
              <a:gd name="connsiteY57" fmla="*/ 932289 h 986910"/>
              <a:gd name="connsiteX58" fmla="*/ 20981 w 1395837"/>
              <a:gd name="connsiteY58" fmla="*/ 917067 h 986910"/>
              <a:gd name="connsiteX59" fmla="*/ 11566 w 1395837"/>
              <a:gd name="connsiteY59" fmla="*/ 900128 h 986910"/>
              <a:gd name="connsiteX60" fmla="*/ 4915 w 1395837"/>
              <a:gd name="connsiteY60" fmla="*/ 881558 h 986910"/>
              <a:gd name="connsiteX61" fmla="*/ 1054 w 1395837"/>
              <a:gd name="connsiteY61" fmla="*/ 861430 h 986910"/>
              <a:gd name="connsiteX62" fmla="*/ 0 w 1395837"/>
              <a:gd name="connsiteY62" fmla="*/ 839813 h 986910"/>
              <a:gd name="connsiteX63" fmla="*/ 1757 w 1395837"/>
              <a:gd name="connsiteY63" fmla="*/ 816810 h 986910"/>
              <a:gd name="connsiteX64" fmla="*/ 6317 w 1395837"/>
              <a:gd name="connsiteY64" fmla="*/ 792500 h 986910"/>
              <a:gd name="connsiteX65" fmla="*/ 13662 w 1395837"/>
              <a:gd name="connsiteY65" fmla="*/ 766985 h 986910"/>
              <a:gd name="connsiteX66" fmla="*/ 23763 w 1395837"/>
              <a:gd name="connsiteY66" fmla="*/ 740368 h 986910"/>
              <a:gd name="connsiteX67" fmla="*/ 36579 w 1395837"/>
              <a:gd name="connsiteY67" fmla="*/ 712763 h 986910"/>
              <a:gd name="connsiteX68" fmla="*/ 52058 w 1395837"/>
              <a:gd name="connsiteY68" fmla="*/ 684273 h 986910"/>
              <a:gd name="connsiteX69" fmla="*/ 70138 w 1395837"/>
              <a:gd name="connsiteY69" fmla="*/ 655015 h 986910"/>
              <a:gd name="connsiteX70" fmla="*/ 90747 w 1395837"/>
              <a:gd name="connsiteY70" fmla="*/ 625107 h 986910"/>
              <a:gd name="connsiteX71" fmla="*/ 113800 w 1395837"/>
              <a:gd name="connsiteY71" fmla="*/ 594669 h 986910"/>
              <a:gd name="connsiteX72" fmla="*/ 139206 w 1395837"/>
              <a:gd name="connsiteY72" fmla="*/ 563824 h 986910"/>
              <a:gd name="connsiteX73" fmla="*/ 166862 w 1395837"/>
              <a:gd name="connsiteY73" fmla="*/ 532697 h 986910"/>
              <a:gd name="connsiteX74" fmla="*/ 196657 w 1395837"/>
              <a:gd name="connsiteY74" fmla="*/ 501412 h 986910"/>
              <a:gd name="connsiteX75" fmla="*/ 228470 w 1395837"/>
              <a:gd name="connsiteY75" fmla="*/ 470095 h 986910"/>
              <a:gd name="connsiteX76" fmla="*/ 262175 w 1395837"/>
              <a:gd name="connsiteY76" fmla="*/ 438873 h 986910"/>
              <a:gd name="connsiteX77" fmla="*/ 297634 w 1395837"/>
              <a:gd name="connsiteY77" fmla="*/ 407871 h 986910"/>
              <a:gd name="connsiteX78" fmla="*/ 334706 w 1395837"/>
              <a:gd name="connsiteY78" fmla="*/ 377214 h 986910"/>
              <a:gd name="connsiteX79" fmla="*/ 373240 w 1395837"/>
              <a:gd name="connsiteY79" fmla="*/ 347026 h 986910"/>
              <a:gd name="connsiteX80" fmla="*/ 413082 w 1395837"/>
              <a:gd name="connsiteY80" fmla="*/ 317429 h 986910"/>
              <a:gd name="connsiteX81" fmla="*/ 454074 w 1395837"/>
              <a:gd name="connsiteY81" fmla="*/ 288540 h 986910"/>
              <a:gd name="connsiteX82" fmla="*/ 496040 w 1395837"/>
              <a:gd name="connsiteY82" fmla="*/ 260477 h 986910"/>
              <a:gd name="connsiteX83" fmla="*/ 538825 w 1395837"/>
              <a:gd name="connsiteY83" fmla="*/ 233352 h 986910"/>
              <a:gd name="connsiteX84" fmla="*/ 582255 w 1395837"/>
              <a:gd name="connsiteY84" fmla="*/ 207276 h 986910"/>
              <a:gd name="connsiteX85" fmla="*/ 626143 w 1395837"/>
              <a:gd name="connsiteY85" fmla="*/ 182352 h 986910"/>
              <a:gd name="connsiteX86" fmla="*/ 670322 w 1395837"/>
              <a:gd name="connsiteY86" fmla="*/ 158681 h 986910"/>
              <a:gd name="connsiteX87" fmla="*/ 714618 w 1395837"/>
              <a:gd name="connsiteY87" fmla="*/ 136360 h 986910"/>
              <a:gd name="connsiteX88" fmla="*/ 758844 w 1395837"/>
              <a:gd name="connsiteY88" fmla="*/ 115476 h 986910"/>
              <a:gd name="connsiteX89" fmla="*/ 802826 w 1395837"/>
              <a:gd name="connsiteY89" fmla="*/ 96115 h 986910"/>
              <a:gd name="connsiteX90" fmla="*/ 846383 w 1395837"/>
              <a:gd name="connsiteY90" fmla="*/ 78354 h 986910"/>
              <a:gd name="connsiteX91" fmla="*/ 889341 w 1395837"/>
              <a:gd name="connsiteY91" fmla="*/ 62265 h 986910"/>
              <a:gd name="connsiteX92" fmla="*/ 931535 w 1395837"/>
              <a:gd name="connsiteY92" fmla="*/ 47913 h 986910"/>
              <a:gd name="connsiteX93" fmla="*/ 972785 w 1395837"/>
              <a:gd name="connsiteY93" fmla="*/ 35357 h 986910"/>
              <a:gd name="connsiteX94" fmla="*/ 1012931 w 1395837"/>
              <a:gd name="connsiteY94" fmla="*/ 24644 h 986910"/>
              <a:gd name="connsiteX95" fmla="*/ 1051802 w 1395837"/>
              <a:gd name="connsiteY95" fmla="*/ 15820 h 986910"/>
              <a:gd name="connsiteX96" fmla="*/ 1089256 w 1395837"/>
              <a:gd name="connsiteY96" fmla="*/ 8920 h 986910"/>
              <a:gd name="connsiteX97" fmla="*/ 1125134 w 1395837"/>
              <a:gd name="connsiteY97" fmla="*/ 3971 h 986910"/>
              <a:gd name="connsiteX98" fmla="*/ 1159288 w 1395837"/>
              <a:gd name="connsiteY98" fmla="*/ 994 h 986910"/>
              <a:gd name="connsiteX99" fmla="*/ 1191584 w 1395837"/>
              <a:gd name="connsiteY99" fmla="*/ 0 h 98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395837" h="986910">
                <a:moveTo>
                  <a:pt x="1191584" y="0"/>
                </a:moveTo>
                <a:lnTo>
                  <a:pt x="1221895" y="994"/>
                </a:lnTo>
                <a:lnTo>
                  <a:pt x="1250103" y="3971"/>
                </a:lnTo>
                <a:lnTo>
                  <a:pt x="1276075" y="8920"/>
                </a:lnTo>
                <a:lnTo>
                  <a:pt x="1299731" y="15820"/>
                </a:lnTo>
                <a:lnTo>
                  <a:pt x="1320954" y="24644"/>
                </a:lnTo>
                <a:lnTo>
                  <a:pt x="1339673" y="35357"/>
                </a:lnTo>
                <a:lnTo>
                  <a:pt x="1355809" y="47913"/>
                </a:lnTo>
                <a:lnTo>
                  <a:pt x="1369299" y="62265"/>
                </a:lnTo>
                <a:lnTo>
                  <a:pt x="1380080" y="78354"/>
                </a:lnTo>
                <a:lnTo>
                  <a:pt x="1388120" y="96115"/>
                </a:lnTo>
                <a:lnTo>
                  <a:pt x="1393381" y="115476"/>
                </a:lnTo>
                <a:lnTo>
                  <a:pt x="1395837" y="136360"/>
                </a:lnTo>
                <a:lnTo>
                  <a:pt x="1395483" y="158681"/>
                </a:lnTo>
                <a:lnTo>
                  <a:pt x="1392325" y="182352"/>
                </a:lnTo>
                <a:lnTo>
                  <a:pt x="1386372" y="207276"/>
                </a:lnTo>
                <a:lnTo>
                  <a:pt x="1377646" y="233352"/>
                </a:lnTo>
                <a:lnTo>
                  <a:pt x="1366180" y="260477"/>
                </a:lnTo>
                <a:lnTo>
                  <a:pt x="1352021" y="288540"/>
                </a:lnTo>
                <a:lnTo>
                  <a:pt x="1335239" y="317429"/>
                </a:lnTo>
                <a:lnTo>
                  <a:pt x="1315883" y="347026"/>
                </a:lnTo>
                <a:lnTo>
                  <a:pt x="1294037" y="377214"/>
                </a:lnTo>
                <a:lnTo>
                  <a:pt x="1269798" y="407871"/>
                </a:lnTo>
                <a:lnTo>
                  <a:pt x="1243252" y="438873"/>
                </a:lnTo>
                <a:lnTo>
                  <a:pt x="1214516" y="470095"/>
                </a:lnTo>
                <a:lnTo>
                  <a:pt x="1183693" y="501412"/>
                </a:lnTo>
                <a:lnTo>
                  <a:pt x="1150917" y="532697"/>
                </a:lnTo>
                <a:lnTo>
                  <a:pt x="1116322" y="563824"/>
                </a:lnTo>
                <a:lnTo>
                  <a:pt x="1080034" y="594669"/>
                </a:lnTo>
                <a:lnTo>
                  <a:pt x="1042211" y="625107"/>
                </a:lnTo>
                <a:lnTo>
                  <a:pt x="1003009" y="655015"/>
                </a:lnTo>
                <a:lnTo>
                  <a:pt x="962571" y="684273"/>
                </a:lnTo>
                <a:lnTo>
                  <a:pt x="921069" y="712763"/>
                </a:lnTo>
                <a:lnTo>
                  <a:pt x="878671" y="740368"/>
                </a:lnTo>
                <a:lnTo>
                  <a:pt x="835539" y="766985"/>
                </a:lnTo>
                <a:lnTo>
                  <a:pt x="791864" y="792500"/>
                </a:lnTo>
                <a:lnTo>
                  <a:pt x="747804" y="816810"/>
                </a:lnTo>
                <a:lnTo>
                  <a:pt x="703546" y="839813"/>
                </a:lnTo>
                <a:lnTo>
                  <a:pt x="659265" y="861430"/>
                </a:lnTo>
                <a:lnTo>
                  <a:pt x="615134" y="881558"/>
                </a:lnTo>
                <a:lnTo>
                  <a:pt x="571349" y="900128"/>
                </a:lnTo>
                <a:lnTo>
                  <a:pt x="528068" y="917067"/>
                </a:lnTo>
                <a:lnTo>
                  <a:pt x="485464" y="932289"/>
                </a:lnTo>
                <a:lnTo>
                  <a:pt x="443726" y="945755"/>
                </a:lnTo>
                <a:lnTo>
                  <a:pt x="403007" y="957395"/>
                </a:lnTo>
                <a:lnTo>
                  <a:pt x="363477" y="967168"/>
                </a:lnTo>
                <a:lnTo>
                  <a:pt x="325294" y="975035"/>
                </a:lnTo>
                <a:lnTo>
                  <a:pt x="288612" y="980965"/>
                </a:lnTo>
                <a:lnTo>
                  <a:pt x="253579" y="984926"/>
                </a:lnTo>
                <a:lnTo>
                  <a:pt x="220335" y="986910"/>
                </a:lnTo>
                <a:lnTo>
                  <a:pt x="189014" y="986910"/>
                </a:lnTo>
                <a:lnTo>
                  <a:pt x="159743" y="984926"/>
                </a:lnTo>
                <a:lnTo>
                  <a:pt x="132639" y="980965"/>
                </a:lnTo>
                <a:lnTo>
                  <a:pt x="107813" y="975035"/>
                </a:lnTo>
                <a:lnTo>
                  <a:pt x="85362" y="967168"/>
                </a:lnTo>
                <a:lnTo>
                  <a:pt x="65378" y="957395"/>
                </a:lnTo>
                <a:lnTo>
                  <a:pt x="47941" y="945755"/>
                </a:lnTo>
                <a:lnTo>
                  <a:pt x="33123" y="932289"/>
                </a:lnTo>
                <a:lnTo>
                  <a:pt x="20981" y="917067"/>
                </a:lnTo>
                <a:lnTo>
                  <a:pt x="11566" y="900128"/>
                </a:lnTo>
                <a:lnTo>
                  <a:pt x="4915" y="881558"/>
                </a:lnTo>
                <a:lnTo>
                  <a:pt x="1054" y="861430"/>
                </a:lnTo>
                <a:lnTo>
                  <a:pt x="0" y="839813"/>
                </a:lnTo>
                <a:lnTo>
                  <a:pt x="1757" y="816810"/>
                </a:lnTo>
                <a:lnTo>
                  <a:pt x="6317" y="792500"/>
                </a:lnTo>
                <a:lnTo>
                  <a:pt x="13662" y="766985"/>
                </a:lnTo>
                <a:lnTo>
                  <a:pt x="23763" y="740368"/>
                </a:lnTo>
                <a:lnTo>
                  <a:pt x="36579" y="712763"/>
                </a:lnTo>
                <a:lnTo>
                  <a:pt x="52058" y="684273"/>
                </a:lnTo>
                <a:lnTo>
                  <a:pt x="70138" y="655015"/>
                </a:lnTo>
                <a:lnTo>
                  <a:pt x="90747" y="625107"/>
                </a:lnTo>
                <a:lnTo>
                  <a:pt x="113800" y="594669"/>
                </a:lnTo>
                <a:lnTo>
                  <a:pt x="139206" y="563824"/>
                </a:lnTo>
                <a:lnTo>
                  <a:pt x="166862" y="532697"/>
                </a:lnTo>
                <a:lnTo>
                  <a:pt x="196657" y="501412"/>
                </a:lnTo>
                <a:lnTo>
                  <a:pt x="228470" y="470095"/>
                </a:lnTo>
                <a:lnTo>
                  <a:pt x="262175" y="438873"/>
                </a:lnTo>
                <a:lnTo>
                  <a:pt x="297634" y="407871"/>
                </a:lnTo>
                <a:lnTo>
                  <a:pt x="334706" y="377214"/>
                </a:lnTo>
                <a:lnTo>
                  <a:pt x="373240" y="347026"/>
                </a:lnTo>
                <a:lnTo>
                  <a:pt x="413082" y="317429"/>
                </a:lnTo>
                <a:lnTo>
                  <a:pt x="454074" y="288540"/>
                </a:lnTo>
                <a:lnTo>
                  <a:pt x="496040" y="260477"/>
                </a:lnTo>
                <a:lnTo>
                  <a:pt x="538825" y="233352"/>
                </a:lnTo>
                <a:lnTo>
                  <a:pt x="582255" y="207276"/>
                </a:lnTo>
                <a:lnTo>
                  <a:pt x="626143" y="182352"/>
                </a:lnTo>
                <a:lnTo>
                  <a:pt x="670322" y="158681"/>
                </a:lnTo>
                <a:lnTo>
                  <a:pt x="714618" y="136360"/>
                </a:lnTo>
                <a:lnTo>
                  <a:pt x="758844" y="115476"/>
                </a:lnTo>
                <a:lnTo>
                  <a:pt x="802826" y="96115"/>
                </a:lnTo>
                <a:lnTo>
                  <a:pt x="846383" y="78354"/>
                </a:lnTo>
                <a:lnTo>
                  <a:pt x="889341" y="62265"/>
                </a:lnTo>
                <a:lnTo>
                  <a:pt x="931535" y="47913"/>
                </a:lnTo>
                <a:lnTo>
                  <a:pt x="972785" y="35357"/>
                </a:lnTo>
                <a:lnTo>
                  <a:pt x="1012931" y="24644"/>
                </a:lnTo>
                <a:lnTo>
                  <a:pt x="1051802" y="15820"/>
                </a:lnTo>
                <a:lnTo>
                  <a:pt x="1089256" y="8920"/>
                </a:lnTo>
                <a:lnTo>
                  <a:pt x="1125134" y="3971"/>
                </a:lnTo>
                <a:lnTo>
                  <a:pt x="1159288" y="994"/>
                </a:lnTo>
                <a:lnTo>
                  <a:pt x="1191584" y="0"/>
                </a:lnTo>
              </a:path>
            </a:pathLst>
          </a:custGeom>
          <a:noFill/>
          <a:ln w="943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x-none"/>
          </a:p>
        </p:txBody>
      </p:sp>
      <p:grpSp>
        <p:nvGrpSpPr>
          <p:cNvPr id="513" name="Group 512">
            <a:extLst>
              <a:ext uri="{FF2B5EF4-FFF2-40B4-BE49-F238E27FC236}">
                <a16:creationId xmlns:a16="http://schemas.microsoft.com/office/drawing/2014/main" xmlns="" id="{185F313A-C1D5-B6D5-F9D7-63E8D3DFFF7E}"/>
              </a:ext>
            </a:extLst>
          </p:cNvPr>
          <p:cNvGrpSpPr/>
          <p:nvPr/>
        </p:nvGrpSpPr>
        <p:grpSpPr>
          <a:xfrm>
            <a:off x="8270620" y="3450894"/>
            <a:ext cx="493573" cy="493580"/>
            <a:chOff x="8270620" y="3450894"/>
            <a:chExt cx="493573" cy="493580"/>
          </a:xfrm>
        </p:grpSpPr>
        <p:sp>
          <p:nvSpPr>
            <p:cNvPr id="504" name="Freeform 503">
              <a:extLst>
                <a:ext uri="{FF2B5EF4-FFF2-40B4-BE49-F238E27FC236}">
                  <a16:creationId xmlns:a16="http://schemas.microsoft.com/office/drawing/2014/main" xmlns="" id="{B56D1F8E-9369-7EF9-1F46-2A2CCC43CBE3}"/>
                </a:ext>
              </a:extLst>
            </p:cNvPr>
            <p:cNvSpPr/>
            <p:nvPr/>
          </p:nvSpPr>
          <p:spPr>
            <a:xfrm>
              <a:off x="8270620" y="3450894"/>
              <a:ext cx="493573" cy="493580"/>
            </a:xfrm>
            <a:custGeom>
              <a:avLst/>
              <a:gdLst>
                <a:gd name="connsiteX0" fmla="*/ 0 w 493573"/>
                <a:gd name="connsiteY0" fmla="*/ 493581 h 493580"/>
                <a:gd name="connsiteX1" fmla="*/ 493574 w 493573"/>
                <a:gd name="connsiteY1" fmla="*/ 0 h 49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573" h="493580">
                  <a:moveTo>
                    <a:pt x="0" y="493581"/>
                  </a:moveTo>
                  <a:lnTo>
                    <a:pt x="493574" y="0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05" name="Freeform 504">
              <a:extLst>
                <a:ext uri="{FF2B5EF4-FFF2-40B4-BE49-F238E27FC236}">
                  <a16:creationId xmlns:a16="http://schemas.microsoft.com/office/drawing/2014/main" xmlns="" id="{6A5CE292-F637-ECFC-4E87-4FBE22CB9743}"/>
                </a:ext>
              </a:extLst>
            </p:cNvPr>
            <p:cNvSpPr/>
            <p:nvPr/>
          </p:nvSpPr>
          <p:spPr>
            <a:xfrm>
              <a:off x="8734126" y="3450894"/>
              <a:ext cx="30066" cy="30070"/>
            </a:xfrm>
            <a:custGeom>
              <a:avLst/>
              <a:gdLst>
                <a:gd name="connsiteX0" fmla="*/ 0 w 30066"/>
                <a:gd name="connsiteY0" fmla="*/ 10023 h 30070"/>
                <a:gd name="connsiteX1" fmla="*/ 30067 w 30066"/>
                <a:gd name="connsiteY1" fmla="*/ 0 h 30070"/>
                <a:gd name="connsiteX2" fmla="*/ 20050 w 30066"/>
                <a:gd name="connsiteY2" fmla="*/ 30070 h 30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066" h="30070">
                  <a:moveTo>
                    <a:pt x="0" y="10023"/>
                  </a:moveTo>
                  <a:lnTo>
                    <a:pt x="30067" y="0"/>
                  </a:lnTo>
                  <a:lnTo>
                    <a:pt x="20050" y="30070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06" name="Freeform 505">
              <a:extLst>
                <a:ext uri="{FF2B5EF4-FFF2-40B4-BE49-F238E27FC236}">
                  <a16:creationId xmlns:a16="http://schemas.microsoft.com/office/drawing/2014/main" xmlns="" id="{1F8B1F0A-6944-B3C3-0367-498EA911D17B}"/>
                </a:ext>
              </a:extLst>
            </p:cNvPr>
            <p:cNvSpPr/>
            <p:nvPr/>
          </p:nvSpPr>
          <p:spPr>
            <a:xfrm>
              <a:off x="8270620" y="3450894"/>
              <a:ext cx="493573" cy="493580"/>
            </a:xfrm>
            <a:custGeom>
              <a:avLst/>
              <a:gdLst>
                <a:gd name="connsiteX0" fmla="*/ 493574 w 493573"/>
                <a:gd name="connsiteY0" fmla="*/ 0 h 493580"/>
                <a:gd name="connsiteX1" fmla="*/ 0 w 493573"/>
                <a:gd name="connsiteY1" fmla="*/ 493581 h 49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573" h="493580">
                  <a:moveTo>
                    <a:pt x="493574" y="0"/>
                  </a:moveTo>
                  <a:lnTo>
                    <a:pt x="0" y="493581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grpSp>
        <p:nvGrpSpPr>
          <p:cNvPr id="511" name="Group 510">
            <a:extLst>
              <a:ext uri="{FF2B5EF4-FFF2-40B4-BE49-F238E27FC236}">
                <a16:creationId xmlns:a16="http://schemas.microsoft.com/office/drawing/2014/main" xmlns="" id="{49FA9FE9-58DA-F45D-35D4-0AE44FACB637}"/>
              </a:ext>
            </a:extLst>
          </p:cNvPr>
          <p:cNvGrpSpPr/>
          <p:nvPr/>
        </p:nvGrpSpPr>
        <p:grpSpPr>
          <a:xfrm>
            <a:off x="8270620" y="3937675"/>
            <a:ext cx="485682" cy="28346"/>
            <a:chOff x="8270620" y="3937675"/>
            <a:chExt cx="485682" cy="28346"/>
          </a:xfrm>
        </p:grpSpPr>
        <p:sp>
          <p:nvSpPr>
            <p:cNvPr id="507" name="Freeform 506">
              <a:extLst>
                <a:ext uri="{FF2B5EF4-FFF2-40B4-BE49-F238E27FC236}">
                  <a16:creationId xmlns:a16="http://schemas.microsoft.com/office/drawing/2014/main" xmlns="" id="{6EE12E9B-F7E0-7F24-A9CB-E7AB0FE7EC89}"/>
                </a:ext>
              </a:extLst>
            </p:cNvPr>
            <p:cNvSpPr/>
            <p:nvPr/>
          </p:nvSpPr>
          <p:spPr>
            <a:xfrm>
              <a:off x="8270620" y="3944474"/>
              <a:ext cx="485682" cy="7830"/>
            </a:xfrm>
            <a:custGeom>
              <a:avLst/>
              <a:gdLst>
                <a:gd name="connsiteX0" fmla="*/ 0 w 485682"/>
                <a:gd name="connsiteY0" fmla="*/ 0 h 7830"/>
                <a:gd name="connsiteX1" fmla="*/ 485683 w 485682"/>
                <a:gd name="connsiteY1" fmla="*/ 7831 h 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682" h="7830">
                  <a:moveTo>
                    <a:pt x="0" y="0"/>
                  </a:moveTo>
                  <a:lnTo>
                    <a:pt x="485683" y="7831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xmlns="" id="{135CFC3F-0C50-D8B4-A4A5-B116E31A5587}"/>
                </a:ext>
              </a:extLst>
            </p:cNvPr>
            <p:cNvSpPr/>
            <p:nvPr/>
          </p:nvSpPr>
          <p:spPr>
            <a:xfrm>
              <a:off x="8727732" y="3937675"/>
              <a:ext cx="28570" cy="28346"/>
            </a:xfrm>
            <a:custGeom>
              <a:avLst/>
              <a:gdLst>
                <a:gd name="connsiteX0" fmla="*/ 457 w 28570"/>
                <a:gd name="connsiteY0" fmla="*/ 0 h 28346"/>
                <a:gd name="connsiteX1" fmla="*/ 28571 w 28570"/>
                <a:gd name="connsiteY1" fmla="*/ 14630 h 28346"/>
                <a:gd name="connsiteX2" fmla="*/ 0 w 28570"/>
                <a:gd name="connsiteY2" fmla="*/ 28346 h 28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0" h="28346">
                  <a:moveTo>
                    <a:pt x="457" y="0"/>
                  </a:moveTo>
                  <a:lnTo>
                    <a:pt x="28571" y="14630"/>
                  </a:lnTo>
                  <a:lnTo>
                    <a:pt x="0" y="28346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xmlns="" id="{B176D352-9B22-BFA5-EBA2-99FCC6387A34}"/>
                </a:ext>
              </a:extLst>
            </p:cNvPr>
            <p:cNvSpPr/>
            <p:nvPr/>
          </p:nvSpPr>
          <p:spPr>
            <a:xfrm>
              <a:off x="8270620" y="3944474"/>
              <a:ext cx="485682" cy="7830"/>
            </a:xfrm>
            <a:custGeom>
              <a:avLst/>
              <a:gdLst>
                <a:gd name="connsiteX0" fmla="*/ 485683 w 485682"/>
                <a:gd name="connsiteY0" fmla="*/ 7831 h 7830"/>
                <a:gd name="connsiteX1" fmla="*/ 0 w 485682"/>
                <a:gd name="connsiteY1" fmla="*/ 0 h 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682" h="7830">
                  <a:moveTo>
                    <a:pt x="485683" y="7831"/>
                  </a:moveTo>
                  <a:lnTo>
                    <a:pt x="0" y="0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8886384C-E8DB-C461-A5D4-731F745BFEDE}"/>
              </a:ext>
            </a:extLst>
          </p:cNvPr>
          <p:cNvCxnSpPr>
            <a:cxnSpLocks/>
            <a:stCxn id="5" idx="1"/>
          </p:cNvCxnSpPr>
          <p:nvPr/>
        </p:nvCxnSpPr>
        <p:spPr bwMode="gray">
          <a:xfrm flipH="1">
            <a:off x="4832449" y="3863264"/>
            <a:ext cx="747663" cy="2873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2E45987B-1EA9-D99A-6B83-02165DDEC55D}"/>
                  </a:ext>
                </a:extLst>
              </p:cNvPr>
              <p:cNvSpPr txBox="1"/>
              <p:nvPr/>
            </p:nvSpPr>
            <p:spPr bwMode="gray">
              <a:xfrm>
                <a:off x="5580112" y="3723878"/>
                <a:ext cx="1584175" cy="278772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GB" sz="800" dirty="0">
                    <a:solidFill>
                      <a:srgbClr val="C00000"/>
                    </a:solidFill>
                  </a:rPr>
                  <a:t>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8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8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800" dirty="0">
                    <a:solidFill>
                      <a:srgbClr val="C00000"/>
                    </a:solidFill>
                  </a:rPr>
                  <a:t> is a basis </a:t>
                </a:r>
                <a:endParaRPr lang="x-none" sz="8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45987B-1EA9-D99A-6B83-02165DDEC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580112" y="3723878"/>
                <a:ext cx="1584175" cy="278772"/>
              </a:xfrm>
              <a:prstGeom prst="rect">
                <a:avLst/>
              </a:prstGeom>
              <a:blipFill>
                <a:blip r:embed="rId4"/>
                <a:stretch>
                  <a:fillRect l="-24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ED56E170-EFCE-7279-8A00-2ADD9EB6F4D9}"/>
              </a:ext>
            </a:extLst>
          </p:cNvPr>
          <p:cNvCxnSpPr>
            <a:cxnSpLocks/>
          </p:cNvCxnSpPr>
          <p:nvPr/>
        </p:nvCxnSpPr>
        <p:spPr bwMode="gray">
          <a:xfrm>
            <a:off x="2320461" y="3891996"/>
            <a:ext cx="90075" cy="26393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id="{B10466D0-3EC0-0A87-DEF9-44D883D2F051}"/>
                  </a:ext>
                </a:extLst>
              </p:cNvPr>
              <p:cNvSpPr txBox="1"/>
              <p:nvPr/>
            </p:nvSpPr>
            <p:spPr bwMode="gray">
              <a:xfrm>
                <a:off x="899592" y="3764277"/>
                <a:ext cx="1420869" cy="278772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GB" sz="800" dirty="0">
                    <a:solidFill>
                      <a:srgbClr val="C00000"/>
                    </a:solidFill>
                  </a:rPr>
                  <a:t>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8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8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800" dirty="0">
                    <a:solidFill>
                      <a:srgbClr val="C00000"/>
                    </a:solidFill>
                  </a:rPr>
                  <a:t> is a basis </a:t>
                </a:r>
                <a:endParaRPr lang="x-none" sz="8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10466D0-3EC0-0A87-DEF9-44D883D2F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99592" y="3764277"/>
                <a:ext cx="1420869" cy="278772"/>
              </a:xfrm>
              <a:prstGeom prst="rect">
                <a:avLst/>
              </a:prstGeom>
              <a:blipFill>
                <a:blip r:embed="rId5"/>
                <a:stretch>
                  <a:fillRect l="-267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id="{96641CA8-DC34-738C-18F9-D9362EB9C86B}"/>
                  </a:ext>
                </a:extLst>
              </p:cNvPr>
              <p:cNvSpPr txBox="1"/>
              <p:nvPr/>
            </p:nvSpPr>
            <p:spPr bwMode="gray">
              <a:xfrm>
                <a:off x="676136" y="4057593"/>
                <a:ext cx="269218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+⋯+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x-none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641CA8-DC34-738C-18F9-D9362EB9C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76136" y="4057593"/>
                <a:ext cx="2692184" cy="276999"/>
              </a:xfrm>
              <a:prstGeom prst="rect">
                <a:avLst/>
              </a:prstGeom>
              <a:blipFill>
                <a:blip r:embed="rId6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6C6852E7-25B7-B243-FC42-1A9E0AB58395}"/>
                  </a:ext>
                </a:extLst>
              </p:cNvPr>
              <p:cNvSpPr txBox="1"/>
              <p:nvPr/>
            </p:nvSpPr>
            <p:spPr bwMode="gray">
              <a:xfrm>
                <a:off x="2795263" y="4045040"/>
                <a:ext cx="232663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sz="1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x-non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C6852E7-25B7-B243-FC42-1A9E0AB58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795263" y="4045040"/>
                <a:ext cx="2326635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="" id="{ECB7F9B7-24D8-599B-6F39-4A1E90B79465}"/>
                  </a:ext>
                </a:extLst>
              </p:cNvPr>
              <p:cNvSpPr txBox="1"/>
              <p:nvPr/>
            </p:nvSpPr>
            <p:spPr bwMode="gray">
              <a:xfrm>
                <a:off x="2888764" y="4226752"/>
                <a:ext cx="3312368" cy="6868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+⋯+</m:t>
                      </m:r>
                      <m:d>
                        <m:dPr>
                          <m:ctrlPr>
                            <a:rPr lang="en-US" sz="1200" i="1"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x-none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B7F9B7-24D8-599B-6F39-4A1E90B79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888764" y="4226752"/>
                <a:ext cx="3312368" cy="686855"/>
              </a:xfrm>
              <a:prstGeom prst="rect">
                <a:avLst/>
              </a:prstGeom>
              <a:blipFill>
                <a:blip r:embed="rId8"/>
                <a:stretch>
                  <a:fillRect l="-6870" t="-74545" b="-120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8EE8292E-4424-FB48-ADED-5243466E01BC}"/>
              </a:ext>
            </a:extLst>
          </p:cNvPr>
          <p:cNvCxnSpPr>
            <a:cxnSpLocks/>
            <a:stCxn id="22" idx="1"/>
          </p:cNvCxnSpPr>
          <p:nvPr/>
        </p:nvCxnSpPr>
        <p:spPr bwMode="gray">
          <a:xfrm flipH="1">
            <a:off x="4978489" y="4127670"/>
            <a:ext cx="747663" cy="2873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96BE865D-3FC9-CB1B-A4C5-A04889373781}"/>
                  </a:ext>
                </a:extLst>
              </p:cNvPr>
              <p:cNvSpPr txBox="1"/>
              <p:nvPr/>
            </p:nvSpPr>
            <p:spPr bwMode="gray">
              <a:xfrm>
                <a:off x="5726152" y="3988284"/>
                <a:ext cx="1584175" cy="278772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GB" sz="800" dirty="0">
                    <a:solidFill>
                      <a:srgbClr val="C00000"/>
                    </a:solidFill>
                  </a:rPr>
                  <a:t>because </a:t>
                </a:r>
                <a14:m>
                  <m:oMath xmlns:m="http://schemas.openxmlformats.org/officeDocument/2006/math">
                    <m:r>
                      <a:rPr lang="en-US" sz="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800" dirty="0">
                    <a:solidFill>
                      <a:srgbClr val="C00000"/>
                    </a:solidFill>
                  </a:rPr>
                  <a:t> is a linear mapping</a:t>
                </a:r>
                <a:endParaRPr lang="x-none" sz="8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6BE865D-3FC9-CB1B-A4C5-A04889373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726152" y="3988284"/>
                <a:ext cx="1584175" cy="278772"/>
              </a:xfrm>
              <a:prstGeom prst="rect">
                <a:avLst/>
              </a:prstGeom>
              <a:blipFill>
                <a:blip r:embed="rId9"/>
                <a:stretch>
                  <a:fillRect l="-15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8A6F3DBB-9CE6-44A7-7971-6C1B5FCE5CAE}"/>
              </a:ext>
            </a:extLst>
          </p:cNvPr>
          <p:cNvSpPr/>
          <p:nvPr/>
        </p:nvSpPr>
        <p:spPr bwMode="gray">
          <a:xfrm>
            <a:off x="4835631" y="4256774"/>
            <a:ext cx="942367" cy="615360"/>
          </a:xfrm>
          <a:prstGeom prst="roundRect">
            <a:avLst/>
          </a:prstGeom>
          <a:solidFill>
            <a:srgbClr val="C00000">
              <a:alpha val="2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CCCF1EC1-90E4-3582-3313-3A5103DBD2B8}"/>
              </a:ext>
            </a:extLst>
          </p:cNvPr>
          <p:cNvCxnSpPr>
            <a:cxnSpLocks/>
            <a:stCxn id="28" idx="1"/>
            <a:endCxn id="24" idx="3"/>
          </p:cNvCxnSpPr>
          <p:nvPr/>
        </p:nvCxnSpPr>
        <p:spPr bwMode="gray">
          <a:xfrm flipH="1">
            <a:off x="5777998" y="4392076"/>
            <a:ext cx="192845" cy="17237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xmlns="" id="{52EF04FF-CA44-F676-E20F-90822199A247}"/>
                  </a:ext>
                </a:extLst>
              </p:cNvPr>
              <p:cNvSpPr txBox="1"/>
              <p:nvPr/>
            </p:nvSpPr>
            <p:spPr bwMode="gray">
              <a:xfrm>
                <a:off x="5970843" y="4252690"/>
                <a:ext cx="384358" cy="278772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8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𝑨𝒄</m:t>
                              </m:r>
                            </m:e>
                          </m:d>
                        </m:e>
                        <m:sub>
                          <m:r>
                            <a:rPr lang="en-US" sz="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x-none" sz="8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EF04FF-CA44-F676-E20F-90822199A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970843" y="4252690"/>
                <a:ext cx="384358" cy="27877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ounded Rectangle 31">
            <a:extLst>
              <a:ext uri="{FF2B5EF4-FFF2-40B4-BE49-F238E27FC236}">
                <a16:creationId xmlns:a16="http://schemas.microsoft.com/office/drawing/2014/main" xmlns="" id="{8B8A32AC-85DE-65CC-7D1A-133547066E55}"/>
              </a:ext>
            </a:extLst>
          </p:cNvPr>
          <p:cNvSpPr/>
          <p:nvPr/>
        </p:nvSpPr>
        <p:spPr bwMode="gray">
          <a:xfrm>
            <a:off x="8138615" y="2745259"/>
            <a:ext cx="177801" cy="316132"/>
          </a:xfrm>
          <a:prstGeom prst="roundRect">
            <a:avLst/>
          </a:prstGeom>
          <a:solidFill>
            <a:srgbClr val="C00000">
              <a:alpha val="2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xmlns="" id="{E368A793-1FEA-7671-965A-7B5DF2496E24}"/>
              </a:ext>
            </a:extLst>
          </p:cNvPr>
          <p:cNvSpPr/>
          <p:nvPr/>
        </p:nvSpPr>
        <p:spPr bwMode="gray">
          <a:xfrm>
            <a:off x="8332365" y="2745259"/>
            <a:ext cx="177801" cy="316132"/>
          </a:xfrm>
          <a:prstGeom prst="roundRect">
            <a:avLst/>
          </a:prstGeom>
          <a:solidFill>
            <a:srgbClr val="0070C0">
              <a:alpha val="2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5040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6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9"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" grpId="0" animBg="1"/>
      <p:bldP spid="425" grpId="0" animBg="1"/>
      <p:bldP spid="503" grpId="0" animBg="1"/>
      <p:bldP spid="5" grpId="0"/>
      <p:bldP spid="12" grpId="0"/>
      <p:bldP spid="16" grpId="0"/>
      <p:bldP spid="17" grpId="0"/>
      <p:bldP spid="20" grpId="0"/>
      <p:bldP spid="22" grpId="0"/>
      <p:bldP spid="24" grpId="0" animBg="1"/>
      <p:bldP spid="28" grpId="0"/>
      <p:bldP spid="32" grpId="0" animBg="1"/>
      <p:bldP spid="3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xmlns="" id="{4D9797F3-5703-DF50-25AC-758B6CB02A5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Consider a 28x28 picture       and its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28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=784</m:t>
                    </m:r>
                  </m:oMath>
                </a14:m>
                <a:r>
                  <a:rPr lang="en-US" dirty="0"/>
                  <a:t>-dimensional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RGB</m:t>
                        </m:r>
                      </m:sub>
                    </m:sSub>
                  </m:oMath>
                </a14:m>
                <a:r>
                  <a:rPr lang="en-US" dirty="0"/>
                  <a:t> embedding</a:t>
                </a:r>
              </a:p>
              <a:p>
                <a:r>
                  <a:rPr lang="en-US" dirty="0"/>
                  <a:t>Then the rotation of the image content can be expressed as a linear mapping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784</m:t>
                    </m:r>
                  </m:oMath>
                </a14:m>
                <a:r>
                  <a:rPr lang="en-US" dirty="0"/>
                  <a:t>-dimensional onto itself</a:t>
                </a:r>
              </a:p>
              <a:p>
                <a:pPr lvl="1"/>
                <a:r>
                  <a:rPr lang="en-US" sz="1200" dirty="0"/>
                  <a:t>By computing the four fractional source pixel that contributed to a target pixel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 following movie was produced by 120 linear mappings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/>
                  <a:t> applied to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784</m:t>
                    </m:r>
                  </m:oMath>
                </a14:m>
                <a:r>
                  <a:rPr lang="en-US" dirty="0"/>
                  <a:t>-dimensional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RGB</m:t>
                        </m:r>
                      </m:sub>
                    </m:sSub>
                  </m:oMath>
                </a14:m>
                <a:r>
                  <a:rPr lang="en-US" dirty="0"/>
                  <a:t> embedding of the source image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D9797F3-5703-DF50-25AC-758B6CB02A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4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xmlns="" id="{B1B6BE89-D86E-07CA-6F20-281F86A74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Example: Linear Mappings and Matrices</a:t>
            </a:r>
            <a:endParaRPr lang="de-DE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0FD13C33-1FC7-5FE0-9B27-AE08B31DD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2090" y="2675976"/>
            <a:ext cx="517796" cy="517795"/>
          </a:xfrm>
          <a:custGeom>
            <a:avLst/>
            <a:gdLst>
              <a:gd name="connsiteX0" fmla="*/ 474 w 517796"/>
              <a:gd name="connsiteY0" fmla="*/ 20 h 517795"/>
              <a:gd name="connsiteX1" fmla="*/ 518270 w 517796"/>
              <a:gd name="connsiteY1" fmla="*/ 20 h 517795"/>
              <a:gd name="connsiteX2" fmla="*/ 518270 w 517796"/>
              <a:gd name="connsiteY2" fmla="*/ 517816 h 517795"/>
              <a:gd name="connsiteX3" fmla="*/ 474 w 517796"/>
              <a:gd name="connsiteY3" fmla="*/ 517816 h 517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796" h="517795">
                <a:moveTo>
                  <a:pt x="474" y="20"/>
                </a:moveTo>
                <a:lnTo>
                  <a:pt x="518270" y="20"/>
                </a:lnTo>
                <a:lnTo>
                  <a:pt x="518270" y="517816"/>
                </a:lnTo>
                <a:lnTo>
                  <a:pt x="474" y="517816"/>
                </a:lnTo>
                <a:close/>
              </a:path>
            </a:pathLst>
          </a:cu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61B6C906-4290-C091-1EEF-E31829418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7064" y="2653550"/>
            <a:ext cx="517796" cy="517795"/>
          </a:xfrm>
          <a:custGeom>
            <a:avLst/>
            <a:gdLst>
              <a:gd name="connsiteX0" fmla="*/ 474 w 517796"/>
              <a:gd name="connsiteY0" fmla="*/ 20 h 517795"/>
              <a:gd name="connsiteX1" fmla="*/ 518270 w 517796"/>
              <a:gd name="connsiteY1" fmla="*/ 20 h 517795"/>
              <a:gd name="connsiteX2" fmla="*/ 518270 w 517796"/>
              <a:gd name="connsiteY2" fmla="*/ 517816 h 517795"/>
              <a:gd name="connsiteX3" fmla="*/ 474 w 517796"/>
              <a:gd name="connsiteY3" fmla="*/ 517816 h 517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796" h="517795">
                <a:moveTo>
                  <a:pt x="474" y="20"/>
                </a:moveTo>
                <a:lnTo>
                  <a:pt x="518270" y="20"/>
                </a:lnTo>
                <a:lnTo>
                  <a:pt x="518270" y="517816"/>
                </a:lnTo>
                <a:lnTo>
                  <a:pt x="474" y="517816"/>
                </a:lnTo>
                <a:close/>
              </a:path>
            </a:pathLst>
          </a:cu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A29FFC8F-34EB-B806-F0CB-8BE3CAFCF5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4599" y="2675976"/>
            <a:ext cx="517796" cy="517795"/>
          </a:xfrm>
          <a:custGeom>
            <a:avLst/>
            <a:gdLst>
              <a:gd name="connsiteX0" fmla="*/ 474 w 517796"/>
              <a:gd name="connsiteY0" fmla="*/ 20 h 517795"/>
              <a:gd name="connsiteX1" fmla="*/ 518270 w 517796"/>
              <a:gd name="connsiteY1" fmla="*/ 20 h 517795"/>
              <a:gd name="connsiteX2" fmla="*/ 518270 w 517796"/>
              <a:gd name="connsiteY2" fmla="*/ 517816 h 517795"/>
              <a:gd name="connsiteX3" fmla="*/ 474 w 517796"/>
              <a:gd name="connsiteY3" fmla="*/ 517816 h 517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796" h="517795">
                <a:moveTo>
                  <a:pt x="474" y="20"/>
                </a:moveTo>
                <a:lnTo>
                  <a:pt x="518270" y="20"/>
                </a:lnTo>
                <a:lnTo>
                  <a:pt x="518270" y="517816"/>
                </a:lnTo>
                <a:lnTo>
                  <a:pt x="474" y="517816"/>
                </a:lnTo>
                <a:close/>
              </a:path>
            </a:pathLst>
          </a:cu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xmlns="" id="{AFEE7D61-44CC-0A1A-3DF7-BD77A5F003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6090" y="2489526"/>
            <a:ext cx="873092" cy="873092"/>
          </a:xfrm>
          <a:custGeom>
            <a:avLst/>
            <a:gdLst>
              <a:gd name="connsiteX0" fmla="*/ 448 w 873092"/>
              <a:gd name="connsiteY0" fmla="*/ 46 h 873092"/>
              <a:gd name="connsiteX1" fmla="*/ 873541 w 873092"/>
              <a:gd name="connsiteY1" fmla="*/ 46 h 873092"/>
              <a:gd name="connsiteX2" fmla="*/ 873541 w 873092"/>
              <a:gd name="connsiteY2" fmla="*/ 873138 h 873092"/>
              <a:gd name="connsiteX3" fmla="*/ 448 w 873092"/>
              <a:gd name="connsiteY3" fmla="*/ 873138 h 873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3092" h="873092">
                <a:moveTo>
                  <a:pt x="448" y="46"/>
                </a:moveTo>
                <a:lnTo>
                  <a:pt x="873541" y="46"/>
                </a:lnTo>
                <a:lnTo>
                  <a:pt x="873541" y="873138"/>
                </a:lnTo>
                <a:lnTo>
                  <a:pt x="448" y="873138"/>
                </a:lnTo>
                <a:close/>
              </a:path>
            </a:pathLst>
          </a:cu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819EB12B-5C1A-E354-CAD5-20628EDD49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544" y="2489526"/>
            <a:ext cx="873092" cy="873092"/>
          </a:xfrm>
          <a:custGeom>
            <a:avLst/>
            <a:gdLst>
              <a:gd name="connsiteX0" fmla="*/ 448 w 873092"/>
              <a:gd name="connsiteY0" fmla="*/ 46 h 873092"/>
              <a:gd name="connsiteX1" fmla="*/ 873541 w 873092"/>
              <a:gd name="connsiteY1" fmla="*/ 46 h 873092"/>
              <a:gd name="connsiteX2" fmla="*/ 873541 w 873092"/>
              <a:gd name="connsiteY2" fmla="*/ 873138 h 873092"/>
              <a:gd name="connsiteX3" fmla="*/ 448 w 873092"/>
              <a:gd name="connsiteY3" fmla="*/ 873138 h 873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3092" h="873092">
                <a:moveTo>
                  <a:pt x="448" y="46"/>
                </a:moveTo>
                <a:lnTo>
                  <a:pt x="873541" y="46"/>
                </a:lnTo>
                <a:lnTo>
                  <a:pt x="873541" y="873138"/>
                </a:lnTo>
                <a:lnTo>
                  <a:pt x="448" y="873138"/>
                </a:lnTo>
                <a:close/>
              </a:path>
            </a:pathLst>
          </a:cu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A4096697-DCBB-D609-7B94-6578140A2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2876" y="2643758"/>
            <a:ext cx="517796" cy="517795"/>
          </a:xfrm>
          <a:custGeom>
            <a:avLst/>
            <a:gdLst>
              <a:gd name="connsiteX0" fmla="*/ 474 w 517796"/>
              <a:gd name="connsiteY0" fmla="*/ 20 h 517795"/>
              <a:gd name="connsiteX1" fmla="*/ 518270 w 517796"/>
              <a:gd name="connsiteY1" fmla="*/ 20 h 517795"/>
              <a:gd name="connsiteX2" fmla="*/ 518270 w 517796"/>
              <a:gd name="connsiteY2" fmla="*/ 517816 h 517795"/>
              <a:gd name="connsiteX3" fmla="*/ 474 w 517796"/>
              <a:gd name="connsiteY3" fmla="*/ 517816 h 517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796" h="517795">
                <a:moveTo>
                  <a:pt x="474" y="20"/>
                </a:moveTo>
                <a:lnTo>
                  <a:pt x="518270" y="20"/>
                </a:lnTo>
                <a:lnTo>
                  <a:pt x="518270" y="517816"/>
                </a:lnTo>
                <a:lnTo>
                  <a:pt x="474" y="517816"/>
                </a:lnTo>
                <a:close/>
              </a:path>
            </a:pathLst>
          </a:cu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xmlns="" id="{DD460FF9-8D1C-CC96-66C3-1C8B915C6B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7465" y="2643758"/>
            <a:ext cx="517796" cy="517795"/>
          </a:xfrm>
          <a:custGeom>
            <a:avLst/>
            <a:gdLst>
              <a:gd name="connsiteX0" fmla="*/ 474 w 517796"/>
              <a:gd name="connsiteY0" fmla="*/ 20 h 517795"/>
              <a:gd name="connsiteX1" fmla="*/ 518270 w 517796"/>
              <a:gd name="connsiteY1" fmla="*/ 20 h 517795"/>
              <a:gd name="connsiteX2" fmla="*/ 518270 w 517796"/>
              <a:gd name="connsiteY2" fmla="*/ 517816 h 517795"/>
              <a:gd name="connsiteX3" fmla="*/ 474 w 517796"/>
              <a:gd name="connsiteY3" fmla="*/ 517816 h 517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796" h="517795">
                <a:moveTo>
                  <a:pt x="474" y="20"/>
                </a:moveTo>
                <a:lnTo>
                  <a:pt x="518270" y="20"/>
                </a:lnTo>
                <a:lnTo>
                  <a:pt x="518270" y="517816"/>
                </a:lnTo>
                <a:lnTo>
                  <a:pt x="474" y="517816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xmlns="" id="{B3400651-2FE2-C8C7-AC63-E64B2D1B3C9E}"/>
                  </a:ext>
                </a:extLst>
              </p:cNvPr>
              <p:cNvSpPr txBox="1"/>
              <p:nvPr/>
            </p:nvSpPr>
            <p:spPr bwMode="gray">
              <a:xfrm>
                <a:off x="3533452" y="2427735"/>
                <a:ext cx="472554" cy="21468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GB" sz="800" dirty="0">
                    <a:solidFill>
                      <a:srgbClr val="C00000"/>
                    </a:solidFill>
                  </a:rPr>
                  <a:t>original</a:t>
                </a:r>
                <a:r>
                  <a:rPr lang="en-GB" sz="8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x-none" sz="800" b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3400651-2FE2-C8C7-AC63-E64B2D1B3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33452" y="2427735"/>
                <a:ext cx="472554" cy="214681"/>
              </a:xfrm>
              <a:prstGeom prst="rect">
                <a:avLst/>
              </a:prstGeom>
              <a:blipFill>
                <a:blip r:embed="rId10"/>
                <a:stretch>
                  <a:fillRect l="-10526" r="-2632" b="-176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49">
            <a:extLst>
              <a:ext uri="{FF2B5EF4-FFF2-40B4-BE49-F238E27FC236}">
                <a16:creationId xmlns:a16="http://schemas.microsoft.com/office/drawing/2014/main" xmlns="" id="{CF0B090A-0DEB-6647-61C7-10E76EC6D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9770" y="1284986"/>
            <a:ext cx="212383" cy="212383"/>
          </a:xfrm>
          <a:custGeom>
            <a:avLst/>
            <a:gdLst>
              <a:gd name="connsiteX0" fmla="*/ 474 w 517796"/>
              <a:gd name="connsiteY0" fmla="*/ 20 h 517795"/>
              <a:gd name="connsiteX1" fmla="*/ 518270 w 517796"/>
              <a:gd name="connsiteY1" fmla="*/ 20 h 517795"/>
              <a:gd name="connsiteX2" fmla="*/ 518270 w 517796"/>
              <a:gd name="connsiteY2" fmla="*/ 517816 h 517795"/>
              <a:gd name="connsiteX3" fmla="*/ 474 w 517796"/>
              <a:gd name="connsiteY3" fmla="*/ 517816 h 517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796" h="517795">
                <a:moveTo>
                  <a:pt x="474" y="20"/>
                </a:moveTo>
                <a:lnTo>
                  <a:pt x="518270" y="20"/>
                </a:lnTo>
                <a:lnTo>
                  <a:pt x="518270" y="517816"/>
                </a:lnTo>
                <a:lnTo>
                  <a:pt x="474" y="517816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xmlns="" id="{777F5AC5-1D2D-6052-A319-BD49BBB6134F}"/>
                  </a:ext>
                </a:extLst>
              </p:cNvPr>
              <p:cNvSpPr txBox="1"/>
              <p:nvPr/>
            </p:nvSpPr>
            <p:spPr bwMode="gray">
              <a:xfrm>
                <a:off x="4331321" y="2427734"/>
                <a:ext cx="472554" cy="21468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1" i="1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8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22.5</m:t>
                          </m:r>
                          <m:r>
                            <a:rPr lang="en-US" sz="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sub>
                      </m:sSub>
                    </m:oMath>
                  </m:oMathPara>
                </a14:m>
                <a:endParaRPr lang="x-none" sz="800" b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77F5AC5-1D2D-6052-A319-BD49BBB61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331321" y="2427734"/>
                <a:ext cx="472554" cy="21468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xmlns="" id="{982AD00A-BA54-DF82-FA64-9228A73800B2}"/>
                  </a:ext>
                </a:extLst>
              </p:cNvPr>
              <p:cNvSpPr txBox="1"/>
              <p:nvPr/>
            </p:nvSpPr>
            <p:spPr bwMode="gray">
              <a:xfrm>
                <a:off x="2709685" y="2444086"/>
                <a:ext cx="472554" cy="21468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1" i="1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8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8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−22.5</m:t>
                          </m:r>
                          <m:r>
                            <a:rPr lang="en-US" sz="8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sub>
                      </m:sSub>
                    </m:oMath>
                  </m:oMathPara>
                </a14:m>
                <a:endParaRPr lang="x-none" sz="800" b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82AD00A-BA54-DF82-FA64-9228A7380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709685" y="2444086"/>
                <a:ext cx="472554" cy="21468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xmlns="" id="{33B6873F-558B-5A60-FAF1-715441354765}"/>
                  </a:ext>
                </a:extLst>
              </p:cNvPr>
              <p:cNvSpPr txBox="1"/>
              <p:nvPr/>
            </p:nvSpPr>
            <p:spPr bwMode="gray">
              <a:xfrm>
                <a:off x="467544" y="2306228"/>
                <a:ext cx="912662" cy="21468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1" i="1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8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sz="8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−22.5</m:t>
                          </m:r>
                          <m:r>
                            <a:rPr lang="en-US" sz="8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sub>
                      </m:sSub>
                      <m:r>
                        <a:rPr lang="en-US" sz="8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800" i="1" dirty="0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784×784</m:t>
                          </m:r>
                        </m:sup>
                      </m:sSup>
                    </m:oMath>
                  </m:oMathPara>
                </a14:m>
                <a:endParaRPr lang="x-none" sz="8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3B6873F-558B-5A60-FAF1-715441354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67544" y="2306228"/>
                <a:ext cx="912662" cy="21468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xmlns="" id="{BB4E7F7D-06E0-5373-B0E0-D7F06835106E}"/>
                  </a:ext>
                </a:extLst>
              </p:cNvPr>
              <p:cNvSpPr txBox="1"/>
              <p:nvPr/>
            </p:nvSpPr>
            <p:spPr bwMode="gray">
              <a:xfrm>
                <a:off x="1549380" y="2427734"/>
                <a:ext cx="472554" cy="21468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800" i="1" dirty="0">
                              <a:solidFill>
                                <a:srgbClr val="C0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784</m:t>
                          </m:r>
                        </m:sup>
                      </m:sSup>
                    </m:oMath>
                  </m:oMathPara>
                </a14:m>
                <a:endParaRPr lang="x-none" sz="800" b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B4E7F7D-06E0-5373-B0E0-D7F068351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549380" y="2427734"/>
                <a:ext cx="472554" cy="21468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xmlns="" id="{EDA74494-3734-35E4-DCE7-0C90CA3CCB51}"/>
                  </a:ext>
                </a:extLst>
              </p:cNvPr>
              <p:cNvSpPr txBox="1"/>
              <p:nvPr/>
            </p:nvSpPr>
            <p:spPr bwMode="gray">
              <a:xfrm>
                <a:off x="5499108" y="2306228"/>
                <a:ext cx="873092" cy="21468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1" i="1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8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sz="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8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22.5</m:t>
                          </m:r>
                          <m:r>
                            <a:rPr lang="en-US" sz="800" b="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sub>
                      </m:sSub>
                      <m:r>
                        <a:rPr lang="en-US" sz="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800" i="1" dirty="0">
                              <a:solidFill>
                                <a:srgbClr val="C0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784×784</m:t>
                          </m:r>
                        </m:sup>
                      </m:sSup>
                    </m:oMath>
                  </m:oMathPara>
                </a14:m>
                <a:endParaRPr lang="x-none" sz="800" b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DA74494-3734-35E4-DCE7-0C90CA3CC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499108" y="2306228"/>
                <a:ext cx="873092" cy="21468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xmlns="" id="{FAC44961-64EB-F168-B184-B9FD2499EC9A}"/>
                  </a:ext>
                </a:extLst>
              </p:cNvPr>
              <p:cNvSpPr txBox="1"/>
              <p:nvPr/>
            </p:nvSpPr>
            <p:spPr bwMode="gray">
              <a:xfrm>
                <a:off x="6599021" y="2427734"/>
                <a:ext cx="472554" cy="21468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800" i="1" dirty="0">
                              <a:solidFill>
                                <a:srgbClr val="C0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784</m:t>
                          </m:r>
                        </m:sup>
                      </m:sSup>
                    </m:oMath>
                  </m:oMathPara>
                </a14:m>
                <a:endParaRPr lang="x-none" sz="800" b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AC44961-64EB-F168-B184-B9FD2499E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599021" y="2427734"/>
                <a:ext cx="472554" cy="21468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xmlns="" id="{4BB10567-C9EA-FFDA-B490-15EED4E2550B}"/>
                  </a:ext>
                </a:extLst>
              </p:cNvPr>
              <p:cNvSpPr txBox="1"/>
              <p:nvPr/>
            </p:nvSpPr>
            <p:spPr bwMode="gray">
              <a:xfrm>
                <a:off x="4934838" y="2807125"/>
                <a:ext cx="472554" cy="21468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x-none" sz="800" b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BB10567-C9EA-FFDA-B490-15EED4E25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934838" y="2807125"/>
                <a:ext cx="472554" cy="214681"/>
              </a:xfrm>
              <a:prstGeom prst="rect">
                <a:avLst/>
              </a:prstGeom>
              <a:blipFill>
                <a:blip r:embed="rId1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xmlns="" id="{F16BD976-5D35-4A64-58EE-8E953A6905F6}"/>
                  </a:ext>
                </a:extLst>
              </p:cNvPr>
              <p:cNvSpPr txBox="1"/>
              <p:nvPr/>
            </p:nvSpPr>
            <p:spPr bwMode="gray">
              <a:xfrm>
                <a:off x="2116791" y="2795314"/>
                <a:ext cx="472554" cy="21468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x-none" sz="800" b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16BD976-5D35-4A64-58EE-8E953A690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16791" y="2795314"/>
                <a:ext cx="472554" cy="214681"/>
              </a:xfrm>
              <a:prstGeom prst="rect">
                <a:avLst/>
              </a:prstGeom>
              <a:blipFill>
                <a:blip r:embed="rId18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rotation_movie.mp4">
            <a:hlinkClick r:id="" action="ppaction://media"/>
            <a:extLst>
              <a:ext uri="{FF2B5EF4-FFF2-40B4-BE49-F238E27FC236}">
                <a16:creationId xmlns:a16="http://schemas.microsoft.com/office/drawing/2014/main" xmlns="" id="{6F24C622-941D-C47F-73A3-A26DE83470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188912" y="4094906"/>
            <a:ext cx="1030330" cy="68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9442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4" dur="4000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5" fill="hold" display="0">
                  <p:stCondLst>
                    <p:cond delay="indefinite"/>
                  </p:stCondLst>
                </p:cTn>
                <p:tgtEl>
                  <p:spTgt spid="59"/>
                </p:tgtEl>
              </p:cMediaNode>
            </p:video>
          </p:childTnLst>
        </p:cTn>
      </p:par>
    </p:tnLst>
    <p:bldLst>
      <p:bldP spid="49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xmlns="" id="{BCDD1CB5-1C79-3D2F-9162-AE3E5AE6AB2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x-none" b="1" dirty="0"/>
                  <a:t>Square Matrix</a:t>
                </a:r>
                <a:r>
                  <a:rPr lang="x-none" dirty="0"/>
                  <a:t>. </a:t>
                </a:r>
                <a:r>
                  <a:rPr lang="x-none" i="1" dirty="0"/>
                  <a:t>A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x-none" i="1" dirty="0"/>
                  <a:t> where</a:t>
                </a:r>
                <a:r>
                  <a:rPr lang="en-US" b="1" i="1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x-none" i="1" dirty="0"/>
                  <a:t> is called a </a:t>
                </a:r>
                <a:r>
                  <a:rPr lang="x-none" dirty="0"/>
                  <a:t>square matrix</a:t>
                </a:r>
                <a:r>
                  <a:rPr lang="x-none" i="1" dirty="0"/>
                  <a:t>. </a:t>
                </a:r>
              </a:p>
              <a:p>
                <a:pPr lvl="1"/>
                <a:r>
                  <a:rPr lang="x-none" sz="1200" dirty="0"/>
                  <a:t>It parameterizes mappings of a space onto itself.</a:t>
                </a:r>
              </a:p>
              <a:p>
                <a:r>
                  <a:rPr lang="x-none" b="1" dirty="0"/>
                  <a:t>Diagonal Matrix</a:t>
                </a:r>
                <a:r>
                  <a:rPr lang="x-none" dirty="0"/>
                  <a:t>. </a:t>
                </a:r>
                <a:r>
                  <a:rPr lang="x-none" i="1" dirty="0"/>
                  <a:t>A square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x-none" i="1" dirty="0"/>
                  <a:t> is called </a:t>
                </a:r>
                <a:r>
                  <a:rPr lang="x-none" dirty="0"/>
                  <a:t>diagional</a:t>
                </a:r>
                <a:r>
                  <a:rPr lang="x-none" i="1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x-none" i="1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x-none" i="1" dirty="0"/>
                  <a:t>.</a:t>
                </a:r>
              </a:p>
              <a:p>
                <a:pPr lvl="1"/>
                <a:r>
                  <a:rPr lang="x-none" sz="1200" dirty="0"/>
                  <a:t>Geometrically, a diagional matrix is an axis scaling (mapping).</a:t>
                </a:r>
              </a:p>
              <a:p>
                <a:pPr lvl="1"/>
                <a:r>
                  <a:rPr lang="x-none" sz="1200" dirty="0"/>
                  <a:t>A special diagional matrix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2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x-none" sz="1200" dirty="0"/>
                  <a:t> which is also called identity matrix </a:t>
                </a:r>
                <a14:m>
                  <m:oMath xmlns:m="http://schemas.openxmlformats.org/officeDocument/2006/math">
                    <m:r>
                      <a:rPr lang="x-none" sz="1200" b="1" i="1" dirty="0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x-none" sz="1200" dirty="0"/>
                  <a:t>.</a:t>
                </a:r>
              </a:p>
              <a:p>
                <a:r>
                  <a:rPr lang="x-none" b="1" dirty="0"/>
                  <a:t>Orthogonal Matrix</a:t>
                </a:r>
                <a:r>
                  <a:rPr lang="x-none" dirty="0"/>
                  <a:t>. </a:t>
                </a:r>
                <a:r>
                  <a:rPr lang="x-none" i="1" dirty="0"/>
                  <a:t>A square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x-none" i="1" dirty="0"/>
                  <a:t> is called orthogonal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x-none" i="1" dirty="0"/>
                  <a:t>.</a:t>
                </a:r>
              </a:p>
              <a:p>
                <a:pPr lvl="1"/>
                <a:r>
                  <a:rPr lang="x-none" sz="1200" dirty="0"/>
                  <a:t>Geometrically, an orthogonal matrix is a rotation and mirroring (mapping).</a:t>
                </a:r>
                <a:endParaRPr lang="x-none" b="1" dirty="0"/>
              </a:p>
              <a:p>
                <a:r>
                  <a:rPr lang="x-none" b="1" dirty="0"/>
                  <a:t>Symmetric Matrix</a:t>
                </a:r>
                <a:r>
                  <a:rPr lang="x-none" dirty="0"/>
                  <a:t>. </a:t>
                </a:r>
                <a:r>
                  <a:rPr lang="x-none" i="1" dirty="0"/>
                  <a:t>A square matrix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x-none" i="1" dirty="0"/>
                  <a:t> is called </a:t>
                </a:r>
                <a:r>
                  <a:rPr lang="x-none" dirty="0"/>
                  <a:t>symmetric</a:t>
                </a:r>
                <a:r>
                  <a:rPr lang="x-none" i="1" dirty="0"/>
                  <a:t> if and only if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x-none" i="1" dirty="0"/>
                  <a:t>.</a:t>
                </a:r>
              </a:p>
              <a:p>
                <a:r>
                  <a:rPr lang="x-none" b="1" dirty="0"/>
                  <a:t>Positive semi-definite matrix</a:t>
                </a:r>
                <a:r>
                  <a:rPr lang="x-none" dirty="0"/>
                  <a:t>. </a:t>
                </a:r>
                <a:r>
                  <a:rPr lang="x-none" i="1" dirty="0"/>
                  <a:t>A symmetric matrix </a:t>
                </a:r>
                <a14:m>
                  <m:oMath xmlns:m="http://schemas.openxmlformats.org/officeDocument/2006/math">
                    <m:r>
                      <a:rPr lang="x-none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x-none" i="1" dirty="0"/>
                  <a:t> is called </a:t>
                </a:r>
                <a:r>
                  <a:rPr lang="x-none" dirty="0"/>
                  <a:t>positive definite </a:t>
                </a:r>
                <a:r>
                  <a:rPr lang="x-none" i="1" dirty="0"/>
                  <a:t>if and only if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b="1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x-none" dirty="0"/>
              </a:p>
              <a:p>
                <a:pPr lvl="1"/>
                <a:r>
                  <a:rPr lang="en-US" sz="1200" dirty="0"/>
                  <a:t>P</a:t>
                </a:r>
                <a:r>
                  <a:rPr lang="x-none" sz="1200" dirty="0"/>
                  <a:t>ositive definiteness means that no axis is inverted or removed in the mapping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CDD1CB5-1C79-3D2F-9162-AE3E5AE6AB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1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xmlns="" id="{3795C669-E891-628D-5A19-FF369A452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Matrix Types and Properties</a:t>
            </a:r>
          </a:p>
        </p:txBody>
      </p:sp>
    </p:spTree>
    <p:extLst>
      <p:ext uri="{BB962C8B-B14F-4D97-AF65-F5344CB8AC3E}">
        <p14:creationId xmlns:p14="http://schemas.microsoft.com/office/powerpoint/2010/main" val="8440853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xmlns="" id="{69128E20-D939-D0B2-DB59-A794D9E4188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x-none" b="1" dirty="0"/>
                  <a:t>Singular Value Decomposition</a:t>
                </a:r>
                <a:r>
                  <a:rPr lang="x-none" dirty="0"/>
                  <a:t>. </a:t>
                </a:r>
                <a:r>
                  <a:rPr lang="x-none" i="1" dirty="0"/>
                  <a:t>Any matrix </a:t>
                </a:r>
                <a14:m>
                  <m:oMath xmlns:m="http://schemas.openxmlformats.org/officeDocument/2006/math">
                    <m:r>
                      <a:rPr lang="x-none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x-none" i="1" dirty="0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x-none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x-none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x-none" i="1" dirty="0"/>
                  <a:t> has a decomposition into three matrices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x-none" i="1" dirty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x-none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x-none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x-none" i="1" dirty="0"/>
                  <a:t>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𝜮</m:t>
                    </m:r>
                    <m:r>
                      <a:rPr lang="x-none" i="1" dirty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x-none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x-none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x-none" i="1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x-none" i="1" dirty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x-none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x-none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x-none" i="1" dirty="0"/>
                  <a:t> such that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x-none" i="1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x-none" i="1" dirty="0"/>
                  <a:t> are orthogonal and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𝜮</m:t>
                    </m:r>
                  </m:oMath>
                </a14:m>
                <a:r>
                  <a:rPr lang="x-none" i="1" dirty="0"/>
                  <a:t> is only non-zero on diagonal elements  (where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rank</m:t>
                    </m:r>
                    <m:d>
                      <m:dPr>
                        <m:ctrlPr>
                          <a:rPr lang="en-US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</m:oMath>
                </a14:m>
                <a:r>
                  <a:rPr lang="x-none" i="1" dirty="0"/>
                  <a:t>)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𝚺</m:t>
                      </m:r>
                      <m:sSup>
                        <m:sSupPr>
                          <m:ctrlPr>
                            <a:rPr lang="en-US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x-non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9128E20-D939-D0B2-DB59-A794D9E418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xmlns="" id="{06B649B5-AB82-2D9B-E5F7-74F5E656E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Singular Value Decomposition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xmlns="" id="{E18FD938-191B-A52D-657F-497569AE5C78}"/>
              </a:ext>
            </a:extLst>
          </p:cNvPr>
          <p:cNvSpPr/>
          <p:nvPr/>
        </p:nvSpPr>
        <p:spPr>
          <a:xfrm>
            <a:off x="1696489" y="2313326"/>
            <a:ext cx="987033" cy="986910"/>
          </a:xfrm>
          <a:custGeom>
            <a:avLst/>
            <a:gdLst>
              <a:gd name="connsiteX0" fmla="*/ 493515 w 987033"/>
              <a:gd name="connsiteY0" fmla="*/ 0 h 986910"/>
              <a:gd name="connsiteX1" fmla="*/ 524826 w 987033"/>
              <a:gd name="connsiteY1" fmla="*/ 994 h 986910"/>
              <a:gd name="connsiteX2" fmla="*/ 556003 w 987033"/>
              <a:gd name="connsiteY2" fmla="*/ 3971 h 986910"/>
              <a:gd name="connsiteX3" fmla="*/ 586929 w 987033"/>
              <a:gd name="connsiteY3" fmla="*/ 8920 h 986910"/>
              <a:gd name="connsiteX4" fmla="*/ 617484 w 987033"/>
              <a:gd name="connsiteY4" fmla="*/ 15820 h 986910"/>
              <a:gd name="connsiteX5" fmla="*/ 647534 w 987033"/>
              <a:gd name="connsiteY5" fmla="*/ 24644 h 986910"/>
              <a:gd name="connsiteX6" fmla="*/ 676963 w 987033"/>
              <a:gd name="connsiteY6" fmla="*/ 35357 h 986910"/>
              <a:gd name="connsiteX7" fmla="*/ 705660 w 987033"/>
              <a:gd name="connsiteY7" fmla="*/ 47913 h 986910"/>
              <a:gd name="connsiteX8" fmla="*/ 733498 w 987033"/>
              <a:gd name="connsiteY8" fmla="*/ 62265 h 986910"/>
              <a:gd name="connsiteX9" fmla="*/ 760368 w 987033"/>
              <a:gd name="connsiteY9" fmla="*/ 78354 h 986910"/>
              <a:gd name="connsiteX10" fmla="*/ 786166 w 987033"/>
              <a:gd name="connsiteY10" fmla="*/ 96115 h 986910"/>
              <a:gd name="connsiteX11" fmla="*/ 810783 w 987033"/>
              <a:gd name="connsiteY11" fmla="*/ 115476 h 986910"/>
              <a:gd name="connsiteX12" fmla="*/ 834125 w 987033"/>
              <a:gd name="connsiteY12" fmla="*/ 136360 h 986910"/>
              <a:gd name="connsiteX13" fmla="*/ 856096 w 987033"/>
              <a:gd name="connsiteY13" fmla="*/ 158681 h 986910"/>
              <a:gd name="connsiteX14" fmla="*/ 876610 w 987033"/>
              <a:gd name="connsiteY14" fmla="*/ 182352 h 986910"/>
              <a:gd name="connsiteX15" fmla="*/ 895573 w 987033"/>
              <a:gd name="connsiteY15" fmla="*/ 207276 h 986910"/>
              <a:gd name="connsiteX16" fmla="*/ 912930 w 987033"/>
              <a:gd name="connsiteY16" fmla="*/ 233352 h 986910"/>
              <a:gd name="connsiteX17" fmla="*/ 928585 w 987033"/>
              <a:gd name="connsiteY17" fmla="*/ 260477 h 986910"/>
              <a:gd name="connsiteX18" fmla="*/ 942493 w 987033"/>
              <a:gd name="connsiteY18" fmla="*/ 288540 h 986910"/>
              <a:gd name="connsiteX19" fmla="*/ 954597 w 987033"/>
              <a:gd name="connsiteY19" fmla="*/ 317429 h 986910"/>
              <a:gd name="connsiteX20" fmla="*/ 964842 w 987033"/>
              <a:gd name="connsiteY20" fmla="*/ 347026 h 986910"/>
              <a:gd name="connsiteX21" fmla="*/ 973189 w 987033"/>
              <a:gd name="connsiteY21" fmla="*/ 377214 h 986910"/>
              <a:gd name="connsiteX22" fmla="*/ 979600 w 987033"/>
              <a:gd name="connsiteY22" fmla="*/ 407871 h 986910"/>
              <a:gd name="connsiteX23" fmla="*/ 984057 w 987033"/>
              <a:gd name="connsiteY23" fmla="*/ 438873 h 986910"/>
              <a:gd name="connsiteX24" fmla="*/ 986537 w 987033"/>
              <a:gd name="connsiteY24" fmla="*/ 470095 h 986910"/>
              <a:gd name="connsiteX25" fmla="*/ 987034 w 987033"/>
              <a:gd name="connsiteY25" fmla="*/ 501412 h 986910"/>
              <a:gd name="connsiteX26" fmla="*/ 985545 w 987033"/>
              <a:gd name="connsiteY26" fmla="*/ 532697 h 986910"/>
              <a:gd name="connsiteX27" fmla="*/ 982072 w 987033"/>
              <a:gd name="connsiteY27" fmla="*/ 563824 h 986910"/>
              <a:gd name="connsiteX28" fmla="*/ 976639 w 987033"/>
              <a:gd name="connsiteY28" fmla="*/ 594669 h 986910"/>
              <a:gd name="connsiteX29" fmla="*/ 969252 w 987033"/>
              <a:gd name="connsiteY29" fmla="*/ 625107 h 986910"/>
              <a:gd name="connsiteX30" fmla="*/ 959952 w 987033"/>
              <a:gd name="connsiteY30" fmla="*/ 655015 h 986910"/>
              <a:gd name="connsiteX31" fmla="*/ 948777 w 987033"/>
              <a:gd name="connsiteY31" fmla="*/ 684273 h 986910"/>
              <a:gd name="connsiteX32" fmla="*/ 935767 w 987033"/>
              <a:gd name="connsiteY32" fmla="*/ 712763 h 986910"/>
              <a:gd name="connsiteX33" fmla="*/ 920970 w 987033"/>
              <a:gd name="connsiteY33" fmla="*/ 740368 h 986910"/>
              <a:gd name="connsiteX34" fmla="*/ 904456 w 987033"/>
              <a:gd name="connsiteY34" fmla="*/ 766985 h 986910"/>
              <a:gd name="connsiteX35" fmla="*/ 886289 w 987033"/>
              <a:gd name="connsiteY35" fmla="*/ 792500 h 986910"/>
              <a:gd name="connsiteX36" fmla="*/ 866538 w 987033"/>
              <a:gd name="connsiteY36" fmla="*/ 816810 h 986910"/>
              <a:gd name="connsiteX37" fmla="*/ 845291 w 987033"/>
              <a:gd name="connsiteY37" fmla="*/ 839813 h 986910"/>
              <a:gd name="connsiteX38" fmla="*/ 822619 w 987033"/>
              <a:gd name="connsiteY38" fmla="*/ 861430 h 986910"/>
              <a:gd name="connsiteX39" fmla="*/ 798632 w 987033"/>
              <a:gd name="connsiteY39" fmla="*/ 881558 h 986910"/>
              <a:gd name="connsiteX40" fmla="*/ 773409 w 987033"/>
              <a:gd name="connsiteY40" fmla="*/ 900128 h 986910"/>
              <a:gd name="connsiteX41" fmla="*/ 747059 w 987033"/>
              <a:gd name="connsiteY41" fmla="*/ 917067 h 986910"/>
              <a:gd name="connsiteX42" fmla="*/ 719693 w 987033"/>
              <a:gd name="connsiteY42" fmla="*/ 932289 h 986910"/>
              <a:gd name="connsiteX43" fmla="*/ 691406 w 987033"/>
              <a:gd name="connsiteY43" fmla="*/ 945755 h 986910"/>
              <a:gd name="connsiteX44" fmla="*/ 662332 w 987033"/>
              <a:gd name="connsiteY44" fmla="*/ 957395 h 986910"/>
              <a:gd name="connsiteX45" fmla="*/ 632580 w 987033"/>
              <a:gd name="connsiteY45" fmla="*/ 967168 h 986910"/>
              <a:gd name="connsiteX46" fmla="*/ 602261 w 987033"/>
              <a:gd name="connsiteY46" fmla="*/ 975035 h 986910"/>
              <a:gd name="connsiteX47" fmla="*/ 571501 w 987033"/>
              <a:gd name="connsiteY47" fmla="*/ 980965 h 986910"/>
              <a:gd name="connsiteX48" fmla="*/ 540434 w 987033"/>
              <a:gd name="connsiteY48" fmla="*/ 984926 h 986910"/>
              <a:gd name="connsiteX49" fmla="*/ 509179 w 987033"/>
              <a:gd name="connsiteY49" fmla="*/ 986910 h 986910"/>
              <a:gd name="connsiteX50" fmla="*/ 477860 w 987033"/>
              <a:gd name="connsiteY50" fmla="*/ 986910 h 986910"/>
              <a:gd name="connsiteX51" fmla="*/ 446604 w 987033"/>
              <a:gd name="connsiteY51" fmla="*/ 984926 h 986910"/>
              <a:gd name="connsiteX52" fmla="*/ 415529 w 987033"/>
              <a:gd name="connsiteY52" fmla="*/ 980965 h 986910"/>
              <a:gd name="connsiteX53" fmla="*/ 384777 w 987033"/>
              <a:gd name="connsiteY53" fmla="*/ 975035 h 986910"/>
              <a:gd name="connsiteX54" fmla="*/ 354459 w 987033"/>
              <a:gd name="connsiteY54" fmla="*/ 967168 h 986910"/>
              <a:gd name="connsiteX55" fmla="*/ 324707 w 987033"/>
              <a:gd name="connsiteY55" fmla="*/ 957395 h 986910"/>
              <a:gd name="connsiteX56" fmla="*/ 295624 w 987033"/>
              <a:gd name="connsiteY56" fmla="*/ 945755 h 986910"/>
              <a:gd name="connsiteX57" fmla="*/ 267345 w 987033"/>
              <a:gd name="connsiteY57" fmla="*/ 932289 h 986910"/>
              <a:gd name="connsiteX58" fmla="*/ 239980 w 987033"/>
              <a:gd name="connsiteY58" fmla="*/ 917067 h 986910"/>
              <a:gd name="connsiteX59" fmla="*/ 213630 w 987033"/>
              <a:gd name="connsiteY59" fmla="*/ 900128 h 986910"/>
              <a:gd name="connsiteX60" fmla="*/ 188407 w 987033"/>
              <a:gd name="connsiteY60" fmla="*/ 881558 h 986910"/>
              <a:gd name="connsiteX61" fmla="*/ 164414 w 987033"/>
              <a:gd name="connsiteY61" fmla="*/ 861430 h 986910"/>
              <a:gd name="connsiteX62" fmla="*/ 141746 w 987033"/>
              <a:gd name="connsiteY62" fmla="*/ 839813 h 986910"/>
              <a:gd name="connsiteX63" fmla="*/ 120495 w 987033"/>
              <a:gd name="connsiteY63" fmla="*/ 816810 h 986910"/>
              <a:gd name="connsiteX64" fmla="*/ 100746 w 987033"/>
              <a:gd name="connsiteY64" fmla="*/ 792500 h 986910"/>
              <a:gd name="connsiteX65" fmla="*/ 82578 w 987033"/>
              <a:gd name="connsiteY65" fmla="*/ 766985 h 986910"/>
              <a:gd name="connsiteX66" fmla="*/ 66065 w 987033"/>
              <a:gd name="connsiteY66" fmla="*/ 740368 h 986910"/>
              <a:gd name="connsiteX67" fmla="*/ 51273 w 987033"/>
              <a:gd name="connsiteY67" fmla="*/ 712763 h 986910"/>
              <a:gd name="connsiteX68" fmla="*/ 38262 w 987033"/>
              <a:gd name="connsiteY68" fmla="*/ 684273 h 986910"/>
              <a:gd name="connsiteX69" fmla="*/ 27084 w 987033"/>
              <a:gd name="connsiteY69" fmla="*/ 655015 h 986910"/>
              <a:gd name="connsiteX70" fmla="*/ 17785 w 987033"/>
              <a:gd name="connsiteY70" fmla="*/ 625107 h 986910"/>
              <a:gd name="connsiteX71" fmla="*/ 10401 w 987033"/>
              <a:gd name="connsiteY71" fmla="*/ 594669 h 986910"/>
              <a:gd name="connsiteX72" fmla="*/ 4962 w 987033"/>
              <a:gd name="connsiteY72" fmla="*/ 563824 h 986910"/>
              <a:gd name="connsiteX73" fmla="*/ 1490 w 987033"/>
              <a:gd name="connsiteY73" fmla="*/ 532697 h 986910"/>
              <a:gd name="connsiteX74" fmla="*/ 0 w 987033"/>
              <a:gd name="connsiteY74" fmla="*/ 501412 h 986910"/>
              <a:gd name="connsiteX75" fmla="*/ 497 w 987033"/>
              <a:gd name="connsiteY75" fmla="*/ 470095 h 986910"/>
              <a:gd name="connsiteX76" fmla="*/ 2979 w 987033"/>
              <a:gd name="connsiteY76" fmla="*/ 438873 h 986910"/>
              <a:gd name="connsiteX77" fmla="*/ 7436 w 987033"/>
              <a:gd name="connsiteY77" fmla="*/ 407871 h 986910"/>
              <a:gd name="connsiteX78" fmla="*/ 13851 w 987033"/>
              <a:gd name="connsiteY78" fmla="*/ 377214 h 986910"/>
              <a:gd name="connsiteX79" fmla="*/ 22197 w 987033"/>
              <a:gd name="connsiteY79" fmla="*/ 347026 h 986910"/>
              <a:gd name="connsiteX80" fmla="*/ 32441 w 987033"/>
              <a:gd name="connsiteY80" fmla="*/ 317429 h 986910"/>
              <a:gd name="connsiteX81" fmla="*/ 44542 w 987033"/>
              <a:gd name="connsiteY81" fmla="*/ 288540 h 986910"/>
              <a:gd name="connsiteX82" fmla="*/ 58450 w 987033"/>
              <a:gd name="connsiteY82" fmla="*/ 260477 h 986910"/>
              <a:gd name="connsiteX83" fmla="*/ 74110 w 987033"/>
              <a:gd name="connsiteY83" fmla="*/ 233352 h 986910"/>
              <a:gd name="connsiteX84" fmla="*/ 91459 w 987033"/>
              <a:gd name="connsiteY84" fmla="*/ 207276 h 986910"/>
              <a:gd name="connsiteX85" fmla="*/ 110427 w 987033"/>
              <a:gd name="connsiteY85" fmla="*/ 182352 h 986910"/>
              <a:gd name="connsiteX86" fmla="*/ 130938 w 987033"/>
              <a:gd name="connsiteY86" fmla="*/ 158681 h 986910"/>
              <a:gd name="connsiteX87" fmla="*/ 152909 w 987033"/>
              <a:gd name="connsiteY87" fmla="*/ 136360 h 986910"/>
              <a:gd name="connsiteX88" fmla="*/ 176251 w 987033"/>
              <a:gd name="connsiteY88" fmla="*/ 115476 h 986910"/>
              <a:gd name="connsiteX89" fmla="*/ 200871 w 987033"/>
              <a:gd name="connsiteY89" fmla="*/ 96115 h 986910"/>
              <a:gd name="connsiteX90" fmla="*/ 226671 w 987033"/>
              <a:gd name="connsiteY90" fmla="*/ 78354 h 986910"/>
              <a:gd name="connsiteX91" fmla="*/ 253540 w 987033"/>
              <a:gd name="connsiteY91" fmla="*/ 62265 h 986910"/>
              <a:gd name="connsiteX92" fmla="*/ 281379 w 987033"/>
              <a:gd name="connsiteY92" fmla="*/ 47913 h 986910"/>
              <a:gd name="connsiteX93" fmla="*/ 310075 w 987033"/>
              <a:gd name="connsiteY93" fmla="*/ 35357 h 986910"/>
              <a:gd name="connsiteX94" fmla="*/ 339504 w 987033"/>
              <a:gd name="connsiteY94" fmla="*/ 24644 h 986910"/>
              <a:gd name="connsiteX95" fmla="*/ 369555 w 987033"/>
              <a:gd name="connsiteY95" fmla="*/ 15820 h 986910"/>
              <a:gd name="connsiteX96" fmla="*/ 400110 w 987033"/>
              <a:gd name="connsiteY96" fmla="*/ 8920 h 986910"/>
              <a:gd name="connsiteX97" fmla="*/ 431035 w 987033"/>
              <a:gd name="connsiteY97" fmla="*/ 3971 h 986910"/>
              <a:gd name="connsiteX98" fmla="*/ 462212 w 987033"/>
              <a:gd name="connsiteY98" fmla="*/ 994 h 986910"/>
              <a:gd name="connsiteX99" fmla="*/ 493515 w 987033"/>
              <a:gd name="connsiteY99" fmla="*/ 0 h 98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987033" h="986910">
                <a:moveTo>
                  <a:pt x="493515" y="0"/>
                </a:moveTo>
                <a:lnTo>
                  <a:pt x="524826" y="994"/>
                </a:lnTo>
                <a:lnTo>
                  <a:pt x="556003" y="3971"/>
                </a:lnTo>
                <a:lnTo>
                  <a:pt x="586929" y="8920"/>
                </a:lnTo>
                <a:lnTo>
                  <a:pt x="617484" y="15820"/>
                </a:lnTo>
                <a:lnTo>
                  <a:pt x="647534" y="24644"/>
                </a:lnTo>
                <a:lnTo>
                  <a:pt x="676963" y="35357"/>
                </a:lnTo>
                <a:lnTo>
                  <a:pt x="705660" y="47913"/>
                </a:lnTo>
                <a:lnTo>
                  <a:pt x="733498" y="62265"/>
                </a:lnTo>
                <a:lnTo>
                  <a:pt x="760368" y="78354"/>
                </a:lnTo>
                <a:lnTo>
                  <a:pt x="786166" y="96115"/>
                </a:lnTo>
                <a:lnTo>
                  <a:pt x="810783" y="115476"/>
                </a:lnTo>
                <a:lnTo>
                  <a:pt x="834125" y="136360"/>
                </a:lnTo>
                <a:lnTo>
                  <a:pt x="856096" y="158681"/>
                </a:lnTo>
                <a:lnTo>
                  <a:pt x="876610" y="182352"/>
                </a:lnTo>
                <a:lnTo>
                  <a:pt x="895573" y="207276"/>
                </a:lnTo>
                <a:lnTo>
                  <a:pt x="912930" y="233352"/>
                </a:lnTo>
                <a:lnTo>
                  <a:pt x="928585" y="260477"/>
                </a:lnTo>
                <a:lnTo>
                  <a:pt x="942493" y="288540"/>
                </a:lnTo>
                <a:lnTo>
                  <a:pt x="954597" y="317429"/>
                </a:lnTo>
                <a:lnTo>
                  <a:pt x="964842" y="347026"/>
                </a:lnTo>
                <a:lnTo>
                  <a:pt x="973189" y="377214"/>
                </a:lnTo>
                <a:lnTo>
                  <a:pt x="979600" y="407871"/>
                </a:lnTo>
                <a:lnTo>
                  <a:pt x="984057" y="438873"/>
                </a:lnTo>
                <a:lnTo>
                  <a:pt x="986537" y="470095"/>
                </a:lnTo>
                <a:lnTo>
                  <a:pt x="987034" y="501412"/>
                </a:lnTo>
                <a:lnTo>
                  <a:pt x="985545" y="532697"/>
                </a:lnTo>
                <a:lnTo>
                  <a:pt x="982072" y="563824"/>
                </a:lnTo>
                <a:lnTo>
                  <a:pt x="976639" y="594669"/>
                </a:lnTo>
                <a:lnTo>
                  <a:pt x="969252" y="625107"/>
                </a:lnTo>
                <a:lnTo>
                  <a:pt x="959952" y="655015"/>
                </a:lnTo>
                <a:lnTo>
                  <a:pt x="948777" y="684273"/>
                </a:lnTo>
                <a:lnTo>
                  <a:pt x="935767" y="712763"/>
                </a:lnTo>
                <a:lnTo>
                  <a:pt x="920970" y="740368"/>
                </a:lnTo>
                <a:lnTo>
                  <a:pt x="904456" y="766985"/>
                </a:lnTo>
                <a:lnTo>
                  <a:pt x="886289" y="792500"/>
                </a:lnTo>
                <a:lnTo>
                  <a:pt x="866538" y="816810"/>
                </a:lnTo>
                <a:lnTo>
                  <a:pt x="845291" y="839813"/>
                </a:lnTo>
                <a:lnTo>
                  <a:pt x="822619" y="861430"/>
                </a:lnTo>
                <a:lnTo>
                  <a:pt x="798632" y="881558"/>
                </a:lnTo>
                <a:lnTo>
                  <a:pt x="773409" y="900128"/>
                </a:lnTo>
                <a:lnTo>
                  <a:pt x="747059" y="917067"/>
                </a:lnTo>
                <a:lnTo>
                  <a:pt x="719693" y="932289"/>
                </a:lnTo>
                <a:lnTo>
                  <a:pt x="691406" y="945755"/>
                </a:lnTo>
                <a:lnTo>
                  <a:pt x="662332" y="957395"/>
                </a:lnTo>
                <a:lnTo>
                  <a:pt x="632580" y="967168"/>
                </a:lnTo>
                <a:lnTo>
                  <a:pt x="602261" y="975035"/>
                </a:lnTo>
                <a:lnTo>
                  <a:pt x="571501" y="980965"/>
                </a:lnTo>
                <a:lnTo>
                  <a:pt x="540434" y="984926"/>
                </a:lnTo>
                <a:lnTo>
                  <a:pt x="509179" y="986910"/>
                </a:lnTo>
                <a:lnTo>
                  <a:pt x="477860" y="986910"/>
                </a:lnTo>
                <a:lnTo>
                  <a:pt x="446604" y="984926"/>
                </a:lnTo>
                <a:lnTo>
                  <a:pt x="415529" y="980965"/>
                </a:lnTo>
                <a:lnTo>
                  <a:pt x="384777" y="975035"/>
                </a:lnTo>
                <a:lnTo>
                  <a:pt x="354459" y="967168"/>
                </a:lnTo>
                <a:lnTo>
                  <a:pt x="324707" y="957395"/>
                </a:lnTo>
                <a:lnTo>
                  <a:pt x="295624" y="945755"/>
                </a:lnTo>
                <a:lnTo>
                  <a:pt x="267345" y="932289"/>
                </a:lnTo>
                <a:lnTo>
                  <a:pt x="239980" y="917067"/>
                </a:lnTo>
                <a:lnTo>
                  <a:pt x="213630" y="900128"/>
                </a:lnTo>
                <a:lnTo>
                  <a:pt x="188407" y="881558"/>
                </a:lnTo>
                <a:lnTo>
                  <a:pt x="164414" y="861430"/>
                </a:lnTo>
                <a:lnTo>
                  <a:pt x="141746" y="839813"/>
                </a:lnTo>
                <a:lnTo>
                  <a:pt x="120495" y="816810"/>
                </a:lnTo>
                <a:lnTo>
                  <a:pt x="100746" y="792500"/>
                </a:lnTo>
                <a:lnTo>
                  <a:pt x="82578" y="766985"/>
                </a:lnTo>
                <a:lnTo>
                  <a:pt x="66065" y="740368"/>
                </a:lnTo>
                <a:lnTo>
                  <a:pt x="51273" y="712763"/>
                </a:lnTo>
                <a:lnTo>
                  <a:pt x="38262" y="684273"/>
                </a:lnTo>
                <a:lnTo>
                  <a:pt x="27084" y="655015"/>
                </a:lnTo>
                <a:lnTo>
                  <a:pt x="17785" y="625107"/>
                </a:lnTo>
                <a:lnTo>
                  <a:pt x="10401" y="594669"/>
                </a:lnTo>
                <a:lnTo>
                  <a:pt x="4962" y="563824"/>
                </a:lnTo>
                <a:lnTo>
                  <a:pt x="1490" y="532697"/>
                </a:lnTo>
                <a:lnTo>
                  <a:pt x="0" y="501412"/>
                </a:lnTo>
                <a:lnTo>
                  <a:pt x="497" y="470095"/>
                </a:lnTo>
                <a:lnTo>
                  <a:pt x="2979" y="438873"/>
                </a:lnTo>
                <a:lnTo>
                  <a:pt x="7436" y="407871"/>
                </a:lnTo>
                <a:lnTo>
                  <a:pt x="13851" y="377214"/>
                </a:lnTo>
                <a:lnTo>
                  <a:pt x="22197" y="347026"/>
                </a:lnTo>
                <a:lnTo>
                  <a:pt x="32441" y="317429"/>
                </a:lnTo>
                <a:lnTo>
                  <a:pt x="44542" y="288540"/>
                </a:lnTo>
                <a:lnTo>
                  <a:pt x="58450" y="260477"/>
                </a:lnTo>
                <a:lnTo>
                  <a:pt x="74110" y="233352"/>
                </a:lnTo>
                <a:lnTo>
                  <a:pt x="91459" y="207276"/>
                </a:lnTo>
                <a:lnTo>
                  <a:pt x="110427" y="182352"/>
                </a:lnTo>
                <a:lnTo>
                  <a:pt x="130938" y="158681"/>
                </a:lnTo>
                <a:lnTo>
                  <a:pt x="152909" y="136360"/>
                </a:lnTo>
                <a:lnTo>
                  <a:pt x="176251" y="115476"/>
                </a:lnTo>
                <a:lnTo>
                  <a:pt x="200871" y="96115"/>
                </a:lnTo>
                <a:lnTo>
                  <a:pt x="226671" y="78354"/>
                </a:lnTo>
                <a:lnTo>
                  <a:pt x="253540" y="62265"/>
                </a:lnTo>
                <a:lnTo>
                  <a:pt x="281379" y="47913"/>
                </a:lnTo>
                <a:lnTo>
                  <a:pt x="310075" y="35357"/>
                </a:lnTo>
                <a:lnTo>
                  <a:pt x="339504" y="24644"/>
                </a:lnTo>
                <a:lnTo>
                  <a:pt x="369555" y="15820"/>
                </a:lnTo>
                <a:lnTo>
                  <a:pt x="400110" y="8920"/>
                </a:lnTo>
                <a:lnTo>
                  <a:pt x="431035" y="3971"/>
                </a:lnTo>
                <a:lnTo>
                  <a:pt x="462212" y="994"/>
                </a:lnTo>
                <a:lnTo>
                  <a:pt x="493515" y="0"/>
                </a:lnTo>
              </a:path>
            </a:pathLst>
          </a:custGeom>
          <a:noFill/>
          <a:ln w="943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x-none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76063BA6-495D-9E8A-A3D9-7023BF9AF359}"/>
              </a:ext>
            </a:extLst>
          </p:cNvPr>
          <p:cNvGrpSpPr/>
          <p:nvPr/>
        </p:nvGrpSpPr>
        <p:grpSpPr>
          <a:xfrm>
            <a:off x="1140491" y="2283718"/>
            <a:ext cx="1835390" cy="1205990"/>
            <a:chOff x="7182530" y="1347710"/>
            <a:chExt cx="1835390" cy="1205990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xmlns="" id="{C0394081-3AC7-A03E-1E53-F8370DF45B45}"/>
                </a:ext>
              </a:extLst>
            </p:cNvPr>
            <p:cNvSpPr/>
            <p:nvPr/>
          </p:nvSpPr>
          <p:spPr>
            <a:xfrm>
              <a:off x="7491675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xmlns="" id="{28D37D2D-C1E9-5FF8-8BB4-9062690A317F}"/>
                </a:ext>
              </a:extLst>
            </p:cNvPr>
            <p:cNvSpPr/>
            <p:nvPr/>
          </p:nvSpPr>
          <p:spPr>
            <a:xfrm>
              <a:off x="7738466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xmlns="" id="{1BB2FA59-BE17-7892-ED52-12669092A0F4}"/>
                </a:ext>
              </a:extLst>
            </p:cNvPr>
            <p:cNvSpPr/>
            <p:nvPr/>
          </p:nvSpPr>
          <p:spPr>
            <a:xfrm>
              <a:off x="7985256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xmlns="" id="{CAFA771B-BC1D-C833-BA20-E4DBE79B7992}"/>
                </a:ext>
              </a:extLst>
            </p:cNvPr>
            <p:cNvSpPr/>
            <p:nvPr/>
          </p:nvSpPr>
          <p:spPr>
            <a:xfrm>
              <a:off x="8232043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xmlns="" id="{F19CA4B0-747C-2889-FB7B-2F08C7CDC9D3}"/>
                </a:ext>
              </a:extLst>
            </p:cNvPr>
            <p:cNvSpPr/>
            <p:nvPr/>
          </p:nvSpPr>
          <p:spPr>
            <a:xfrm>
              <a:off x="8478838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xmlns="" id="{930794E1-0583-C26C-431E-7D2C58B08E6D}"/>
                </a:ext>
              </a:extLst>
            </p:cNvPr>
            <p:cNvSpPr/>
            <p:nvPr/>
          </p:nvSpPr>
          <p:spPr>
            <a:xfrm>
              <a:off x="8725624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xmlns="" id="{C451436E-1F72-17F5-FE23-13E6AAA151AF}"/>
                </a:ext>
              </a:extLst>
            </p:cNvPr>
            <p:cNvSpPr/>
            <p:nvPr/>
          </p:nvSpPr>
          <p:spPr>
            <a:xfrm>
              <a:off x="8972419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xmlns="" id="{5376A1DA-9275-A482-5FF3-EDC134523651}"/>
                </a:ext>
              </a:extLst>
            </p:cNvPr>
            <p:cNvSpPr/>
            <p:nvPr/>
          </p:nvSpPr>
          <p:spPr>
            <a:xfrm>
              <a:off x="7447009" y="2393838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xmlns="" id="{990234E1-998D-089D-9688-9A261D59B8DF}"/>
                </a:ext>
              </a:extLst>
            </p:cNvPr>
            <p:cNvSpPr/>
            <p:nvPr/>
          </p:nvSpPr>
          <p:spPr>
            <a:xfrm>
              <a:off x="7491675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xmlns="" id="{CE0D8A4B-3E86-7C12-FC82-47DC97640956}"/>
                </a:ext>
              </a:extLst>
            </p:cNvPr>
            <p:cNvSpPr/>
            <p:nvPr/>
          </p:nvSpPr>
          <p:spPr>
            <a:xfrm>
              <a:off x="7738466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xmlns="" id="{2CDCB85B-D44B-F19A-E769-999550868DD9}"/>
                </a:ext>
              </a:extLst>
            </p:cNvPr>
            <p:cNvSpPr/>
            <p:nvPr/>
          </p:nvSpPr>
          <p:spPr>
            <a:xfrm>
              <a:off x="7985256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xmlns="" id="{40A50049-6101-4496-98E8-62C6F50F167F}"/>
                </a:ext>
              </a:extLst>
            </p:cNvPr>
            <p:cNvSpPr/>
            <p:nvPr/>
          </p:nvSpPr>
          <p:spPr>
            <a:xfrm>
              <a:off x="8232043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xmlns="" id="{774C9627-E077-7768-3D97-5D789EB9DB71}"/>
                </a:ext>
              </a:extLst>
            </p:cNvPr>
            <p:cNvSpPr/>
            <p:nvPr/>
          </p:nvSpPr>
          <p:spPr>
            <a:xfrm>
              <a:off x="8478838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xmlns="" id="{842FDE44-576F-0D71-22CB-0F48F11D0DE7}"/>
                </a:ext>
              </a:extLst>
            </p:cNvPr>
            <p:cNvSpPr/>
            <p:nvPr/>
          </p:nvSpPr>
          <p:spPr>
            <a:xfrm>
              <a:off x="8725624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xmlns="" id="{9F1E83F0-A335-F993-84E2-8E1496D11B3D}"/>
                </a:ext>
              </a:extLst>
            </p:cNvPr>
            <p:cNvSpPr/>
            <p:nvPr/>
          </p:nvSpPr>
          <p:spPr>
            <a:xfrm>
              <a:off x="8972419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xmlns="" id="{4A142CE8-0528-1146-5B22-B503B051A4D7}"/>
                </a:ext>
              </a:extLst>
            </p:cNvPr>
            <p:cNvSpPr/>
            <p:nvPr/>
          </p:nvSpPr>
          <p:spPr>
            <a:xfrm>
              <a:off x="7418670" y="2445301"/>
              <a:ext cx="40896" cy="5425"/>
            </a:xfrm>
            <a:custGeom>
              <a:avLst/>
              <a:gdLst>
                <a:gd name="connsiteX0" fmla="*/ 0 w 40896"/>
                <a:gd name="connsiteY0" fmla="*/ 0 h 5425"/>
                <a:gd name="connsiteX1" fmla="*/ 40896 w 40896"/>
                <a:gd name="connsiteY1" fmla="*/ 0 h 5425"/>
                <a:gd name="connsiteX2" fmla="*/ 40896 w 40896"/>
                <a:gd name="connsiteY2" fmla="*/ 5426 h 5425"/>
                <a:gd name="connsiteX3" fmla="*/ 0 w 40896"/>
                <a:gd name="connsiteY3" fmla="*/ 5426 h 5425"/>
                <a:gd name="connsiteX4" fmla="*/ 0 w 40896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6" h="5425">
                  <a:moveTo>
                    <a:pt x="0" y="0"/>
                  </a:moveTo>
                  <a:lnTo>
                    <a:pt x="40896" y="0"/>
                  </a:lnTo>
                  <a:lnTo>
                    <a:pt x="40896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xmlns="" id="{0681C3B0-8212-0BDC-72AF-D6172A02E15A}"/>
                </a:ext>
              </a:extLst>
            </p:cNvPr>
            <p:cNvSpPr/>
            <p:nvPr/>
          </p:nvSpPr>
          <p:spPr>
            <a:xfrm>
              <a:off x="7473667" y="2420865"/>
              <a:ext cx="28360" cy="47627"/>
            </a:xfrm>
            <a:custGeom>
              <a:avLst/>
              <a:gdLst>
                <a:gd name="connsiteX0" fmla="*/ 925 w 28360"/>
                <a:gd name="connsiteY0" fmla="*/ 42202 h 47627"/>
                <a:gd name="connsiteX1" fmla="*/ 11453 w 28360"/>
                <a:gd name="connsiteY1" fmla="*/ 42202 h 47627"/>
                <a:gd name="connsiteX2" fmla="*/ 11453 w 28360"/>
                <a:gd name="connsiteY2" fmla="*/ 5867 h 47627"/>
                <a:gd name="connsiteX3" fmla="*/ 0 w 28360"/>
                <a:gd name="connsiteY3" fmla="*/ 8166 h 47627"/>
                <a:gd name="connsiteX4" fmla="*/ 0 w 28360"/>
                <a:gd name="connsiteY4" fmla="*/ 2300 h 47627"/>
                <a:gd name="connsiteX5" fmla="*/ 11389 w 28360"/>
                <a:gd name="connsiteY5" fmla="*/ 0 h 47627"/>
                <a:gd name="connsiteX6" fmla="*/ 17833 w 28360"/>
                <a:gd name="connsiteY6" fmla="*/ 0 h 47627"/>
                <a:gd name="connsiteX7" fmla="*/ 17833 w 28360"/>
                <a:gd name="connsiteY7" fmla="*/ 42202 h 47627"/>
                <a:gd name="connsiteX8" fmla="*/ 28360 w 28360"/>
                <a:gd name="connsiteY8" fmla="*/ 42202 h 47627"/>
                <a:gd name="connsiteX9" fmla="*/ 28360 w 28360"/>
                <a:gd name="connsiteY9" fmla="*/ 47628 h 47627"/>
                <a:gd name="connsiteX10" fmla="*/ 925 w 28360"/>
                <a:gd name="connsiteY10" fmla="*/ 47628 h 47627"/>
                <a:gd name="connsiteX11" fmla="*/ 925 w 28360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0" h="47627">
                  <a:moveTo>
                    <a:pt x="925" y="42202"/>
                  </a:moveTo>
                  <a:lnTo>
                    <a:pt x="11453" y="42202"/>
                  </a:lnTo>
                  <a:lnTo>
                    <a:pt x="11453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9" y="0"/>
                  </a:lnTo>
                  <a:lnTo>
                    <a:pt x="17833" y="0"/>
                  </a:lnTo>
                  <a:lnTo>
                    <a:pt x="17833" y="42202"/>
                  </a:lnTo>
                  <a:lnTo>
                    <a:pt x="28360" y="42202"/>
                  </a:lnTo>
                  <a:lnTo>
                    <a:pt x="28360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xmlns="" id="{DB238150-659B-9762-7D71-7A7425E5C03A}"/>
                </a:ext>
              </a:extLst>
            </p:cNvPr>
            <p:cNvSpPr/>
            <p:nvPr/>
          </p:nvSpPr>
          <p:spPr>
            <a:xfrm>
              <a:off x="7515042" y="2460389"/>
              <a:ext cx="6731" cy="8103"/>
            </a:xfrm>
            <a:custGeom>
              <a:avLst/>
              <a:gdLst>
                <a:gd name="connsiteX0" fmla="*/ 0 w 6731"/>
                <a:gd name="connsiteY0" fmla="*/ 0 h 8103"/>
                <a:gd name="connsiteX1" fmla="*/ 6732 w 6731"/>
                <a:gd name="connsiteY1" fmla="*/ 0 h 8103"/>
                <a:gd name="connsiteX2" fmla="*/ 6732 w 6731"/>
                <a:gd name="connsiteY2" fmla="*/ 8103 h 8103"/>
                <a:gd name="connsiteX3" fmla="*/ 0 w 6731"/>
                <a:gd name="connsiteY3" fmla="*/ 8103 h 8103"/>
                <a:gd name="connsiteX4" fmla="*/ 0 w 6731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3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xmlns="" id="{83377151-FC79-00BD-6AEF-34C457E0C323}"/>
                </a:ext>
              </a:extLst>
            </p:cNvPr>
            <p:cNvSpPr/>
            <p:nvPr/>
          </p:nvSpPr>
          <p:spPr>
            <a:xfrm>
              <a:off x="7533864" y="2420865"/>
              <a:ext cx="30815" cy="48549"/>
            </a:xfrm>
            <a:custGeom>
              <a:avLst/>
              <a:gdLst>
                <a:gd name="connsiteX0" fmla="*/ 2010 w 30815"/>
                <a:gd name="connsiteY0" fmla="*/ 0 h 48549"/>
                <a:gd name="connsiteX1" fmla="*/ 27307 w 30815"/>
                <a:gd name="connsiteY1" fmla="*/ 0 h 48549"/>
                <a:gd name="connsiteX2" fmla="*/ 27307 w 30815"/>
                <a:gd name="connsiteY2" fmla="*/ 5426 h 48549"/>
                <a:gd name="connsiteX3" fmla="*/ 7911 w 30815"/>
                <a:gd name="connsiteY3" fmla="*/ 5426 h 48549"/>
                <a:gd name="connsiteX4" fmla="*/ 7911 w 30815"/>
                <a:gd name="connsiteY4" fmla="*/ 17097 h 48549"/>
                <a:gd name="connsiteX5" fmla="*/ 10719 w 30815"/>
                <a:gd name="connsiteY5" fmla="*/ 16396 h 48549"/>
                <a:gd name="connsiteX6" fmla="*/ 13525 w 30815"/>
                <a:gd name="connsiteY6" fmla="*/ 16144 h 48549"/>
                <a:gd name="connsiteX7" fmla="*/ 26158 w 30815"/>
                <a:gd name="connsiteY7" fmla="*/ 20514 h 48549"/>
                <a:gd name="connsiteX8" fmla="*/ 30816 w 30815"/>
                <a:gd name="connsiteY8" fmla="*/ 32351 h 48549"/>
                <a:gd name="connsiteX9" fmla="*/ 26031 w 30815"/>
                <a:gd name="connsiteY9" fmla="*/ 44313 h 48549"/>
                <a:gd name="connsiteX10" fmla="*/ 12537 w 30815"/>
                <a:gd name="connsiteY10" fmla="*/ 48549 h 48549"/>
                <a:gd name="connsiteX11" fmla="*/ 6412 w 30815"/>
                <a:gd name="connsiteY11" fmla="*/ 48045 h 48549"/>
                <a:gd name="connsiteX12" fmla="*/ 0 w 30815"/>
                <a:gd name="connsiteY12" fmla="*/ 46510 h 48549"/>
                <a:gd name="connsiteX13" fmla="*/ 0 w 30815"/>
                <a:gd name="connsiteY13" fmla="*/ 40036 h 48549"/>
                <a:gd name="connsiteX14" fmla="*/ 5933 w 30815"/>
                <a:gd name="connsiteY14" fmla="*/ 42368 h 48549"/>
                <a:gd name="connsiteX15" fmla="*/ 12409 w 30815"/>
                <a:gd name="connsiteY15" fmla="*/ 43131 h 48549"/>
                <a:gd name="connsiteX16" fmla="*/ 21150 w 30815"/>
                <a:gd name="connsiteY16" fmla="*/ 40226 h 48549"/>
                <a:gd name="connsiteX17" fmla="*/ 24372 w 30815"/>
                <a:gd name="connsiteY17" fmla="*/ 32351 h 48549"/>
                <a:gd name="connsiteX18" fmla="*/ 21150 w 30815"/>
                <a:gd name="connsiteY18" fmla="*/ 24468 h 48549"/>
                <a:gd name="connsiteX19" fmla="*/ 12409 w 30815"/>
                <a:gd name="connsiteY19" fmla="*/ 21562 h 48549"/>
                <a:gd name="connsiteX20" fmla="*/ 7241 w 30815"/>
                <a:gd name="connsiteY20" fmla="*/ 22137 h 48549"/>
                <a:gd name="connsiteX21" fmla="*/ 2010 w 30815"/>
                <a:gd name="connsiteY21" fmla="*/ 23924 h 48549"/>
                <a:gd name="connsiteX22" fmla="*/ 2010 w 30815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5" h="48549">
                  <a:moveTo>
                    <a:pt x="2010" y="0"/>
                  </a:moveTo>
                  <a:lnTo>
                    <a:pt x="27307" y="0"/>
                  </a:lnTo>
                  <a:lnTo>
                    <a:pt x="27307" y="5426"/>
                  </a:lnTo>
                  <a:lnTo>
                    <a:pt x="7911" y="5426"/>
                  </a:lnTo>
                  <a:lnTo>
                    <a:pt x="7911" y="17097"/>
                  </a:lnTo>
                  <a:cubicBezTo>
                    <a:pt x="8847" y="16782"/>
                    <a:pt x="9782" y="16545"/>
                    <a:pt x="10719" y="16396"/>
                  </a:cubicBezTo>
                  <a:cubicBezTo>
                    <a:pt x="11654" y="16230"/>
                    <a:pt x="12590" y="16144"/>
                    <a:pt x="13525" y="16144"/>
                  </a:cubicBezTo>
                  <a:cubicBezTo>
                    <a:pt x="18843" y="16144"/>
                    <a:pt x="23053" y="17601"/>
                    <a:pt x="26158" y="20514"/>
                  </a:cubicBezTo>
                  <a:cubicBezTo>
                    <a:pt x="29264" y="23428"/>
                    <a:pt x="30816" y="27374"/>
                    <a:pt x="30816" y="32351"/>
                  </a:cubicBezTo>
                  <a:cubicBezTo>
                    <a:pt x="30816" y="37477"/>
                    <a:pt x="29221" y="41462"/>
                    <a:pt x="26031" y="44313"/>
                  </a:cubicBezTo>
                  <a:cubicBezTo>
                    <a:pt x="22841" y="47140"/>
                    <a:pt x="18343" y="48549"/>
                    <a:pt x="12537" y="48549"/>
                  </a:cubicBezTo>
                  <a:cubicBezTo>
                    <a:pt x="10538" y="48549"/>
                    <a:pt x="8496" y="48384"/>
                    <a:pt x="6412" y="48045"/>
                  </a:cubicBezTo>
                  <a:cubicBezTo>
                    <a:pt x="4349" y="47707"/>
                    <a:pt x="2212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1" y="41856"/>
                    <a:pt x="5933" y="42368"/>
                  </a:cubicBezTo>
                  <a:cubicBezTo>
                    <a:pt x="7975" y="42879"/>
                    <a:pt x="10134" y="43131"/>
                    <a:pt x="12409" y="43131"/>
                  </a:cubicBezTo>
                  <a:cubicBezTo>
                    <a:pt x="16089" y="43131"/>
                    <a:pt x="19002" y="42163"/>
                    <a:pt x="21150" y="40226"/>
                  </a:cubicBezTo>
                  <a:cubicBezTo>
                    <a:pt x="23298" y="38296"/>
                    <a:pt x="24372" y="35666"/>
                    <a:pt x="24372" y="32351"/>
                  </a:cubicBezTo>
                  <a:cubicBezTo>
                    <a:pt x="24372" y="29035"/>
                    <a:pt x="23298" y="26405"/>
                    <a:pt x="21150" y="24468"/>
                  </a:cubicBezTo>
                  <a:cubicBezTo>
                    <a:pt x="19002" y="22530"/>
                    <a:pt x="16089" y="21562"/>
                    <a:pt x="12409" y="21562"/>
                  </a:cubicBezTo>
                  <a:cubicBezTo>
                    <a:pt x="10686" y="21562"/>
                    <a:pt x="8963" y="21751"/>
                    <a:pt x="7241" y="22137"/>
                  </a:cubicBezTo>
                  <a:cubicBezTo>
                    <a:pt x="5539" y="22522"/>
                    <a:pt x="3796" y="23113"/>
                    <a:pt x="2010" y="23924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xmlns="" id="{7CC3C0FD-154C-5B41-D727-B49F6F8F573C}"/>
                </a:ext>
              </a:extLst>
            </p:cNvPr>
            <p:cNvSpPr/>
            <p:nvPr/>
          </p:nvSpPr>
          <p:spPr>
            <a:xfrm>
              <a:off x="7664774" y="2445301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xmlns="" id="{66298B1F-D889-E9D3-8EBF-03F5BF52A8E8}"/>
                </a:ext>
              </a:extLst>
            </p:cNvPr>
            <p:cNvSpPr/>
            <p:nvPr/>
          </p:nvSpPr>
          <p:spPr>
            <a:xfrm>
              <a:off x="7719772" y="2420865"/>
              <a:ext cx="28359" cy="47627"/>
            </a:xfrm>
            <a:custGeom>
              <a:avLst/>
              <a:gdLst>
                <a:gd name="connsiteX0" fmla="*/ 925 w 28359"/>
                <a:gd name="connsiteY0" fmla="*/ 42202 h 47627"/>
                <a:gd name="connsiteX1" fmla="*/ 11452 w 28359"/>
                <a:gd name="connsiteY1" fmla="*/ 42202 h 47627"/>
                <a:gd name="connsiteX2" fmla="*/ 11452 w 28359"/>
                <a:gd name="connsiteY2" fmla="*/ 5867 h 47627"/>
                <a:gd name="connsiteX3" fmla="*/ 0 w 28359"/>
                <a:gd name="connsiteY3" fmla="*/ 8166 h 47627"/>
                <a:gd name="connsiteX4" fmla="*/ 0 w 28359"/>
                <a:gd name="connsiteY4" fmla="*/ 2300 h 47627"/>
                <a:gd name="connsiteX5" fmla="*/ 11388 w 28359"/>
                <a:gd name="connsiteY5" fmla="*/ 0 h 47627"/>
                <a:gd name="connsiteX6" fmla="*/ 17832 w 28359"/>
                <a:gd name="connsiteY6" fmla="*/ 0 h 47627"/>
                <a:gd name="connsiteX7" fmla="*/ 17832 w 28359"/>
                <a:gd name="connsiteY7" fmla="*/ 42202 h 47627"/>
                <a:gd name="connsiteX8" fmla="*/ 28359 w 28359"/>
                <a:gd name="connsiteY8" fmla="*/ 42202 h 47627"/>
                <a:gd name="connsiteX9" fmla="*/ 28359 w 28359"/>
                <a:gd name="connsiteY9" fmla="*/ 47628 h 47627"/>
                <a:gd name="connsiteX10" fmla="*/ 925 w 28359"/>
                <a:gd name="connsiteY10" fmla="*/ 47628 h 47627"/>
                <a:gd name="connsiteX11" fmla="*/ 925 w 28359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7">
                  <a:moveTo>
                    <a:pt x="925" y="42202"/>
                  </a:moveTo>
                  <a:lnTo>
                    <a:pt x="11452" y="42202"/>
                  </a:lnTo>
                  <a:lnTo>
                    <a:pt x="11452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2"/>
                  </a:lnTo>
                  <a:lnTo>
                    <a:pt x="28359" y="42202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xmlns="" id="{4C4E2027-12A6-ECFB-46E7-9B3CF25A2304}"/>
                </a:ext>
              </a:extLst>
            </p:cNvPr>
            <p:cNvSpPr/>
            <p:nvPr/>
          </p:nvSpPr>
          <p:spPr>
            <a:xfrm>
              <a:off x="7761147" y="2460389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xmlns="" id="{5A844C55-2E27-9D28-0160-E6173EADF57F}"/>
                </a:ext>
              </a:extLst>
            </p:cNvPr>
            <p:cNvSpPr/>
            <p:nvPr/>
          </p:nvSpPr>
          <p:spPr>
            <a:xfrm>
              <a:off x="7779234" y="2420006"/>
              <a:ext cx="32922" cy="49407"/>
            </a:xfrm>
            <a:custGeom>
              <a:avLst/>
              <a:gdLst>
                <a:gd name="connsiteX0" fmla="*/ 16461 w 32922"/>
                <a:gd name="connsiteY0" fmla="*/ 5103 h 49407"/>
                <a:gd name="connsiteX1" fmla="*/ 8965 w 32922"/>
                <a:gd name="connsiteY1" fmla="*/ 10017 h 49407"/>
                <a:gd name="connsiteX2" fmla="*/ 6476 w 32922"/>
                <a:gd name="connsiteY2" fmla="*/ 24720 h 49407"/>
                <a:gd name="connsiteX3" fmla="*/ 8965 w 32922"/>
                <a:gd name="connsiteY3" fmla="*/ 39430 h 49407"/>
                <a:gd name="connsiteX4" fmla="*/ 16461 w 32922"/>
                <a:gd name="connsiteY4" fmla="*/ 44305 h 49407"/>
                <a:gd name="connsiteX5" fmla="*/ 23958 w 32922"/>
                <a:gd name="connsiteY5" fmla="*/ 39430 h 49407"/>
                <a:gd name="connsiteX6" fmla="*/ 26478 w 32922"/>
                <a:gd name="connsiteY6" fmla="*/ 24720 h 49407"/>
                <a:gd name="connsiteX7" fmla="*/ 23958 w 32922"/>
                <a:gd name="connsiteY7" fmla="*/ 10017 h 49407"/>
                <a:gd name="connsiteX8" fmla="*/ 16461 w 32922"/>
                <a:gd name="connsiteY8" fmla="*/ 5103 h 49407"/>
                <a:gd name="connsiteX9" fmla="*/ 16461 w 32922"/>
                <a:gd name="connsiteY9" fmla="*/ 0 h 49407"/>
                <a:gd name="connsiteX10" fmla="*/ 28679 w 32922"/>
                <a:gd name="connsiteY10" fmla="*/ 6347 h 49407"/>
                <a:gd name="connsiteX11" fmla="*/ 32922 w 32922"/>
                <a:gd name="connsiteY11" fmla="*/ 24720 h 49407"/>
                <a:gd name="connsiteX12" fmla="*/ 28679 w 32922"/>
                <a:gd name="connsiteY12" fmla="*/ 43092 h 49407"/>
                <a:gd name="connsiteX13" fmla="*/ 16461 w 32922"/>
                <a:gd name="connsiteY13" fmla="*/ 49408 h 49407"/>
                <a:gd name="connsiteX14" fmla="*/ 4212 w 32922"/>
                <a:gd name="connsiteY14" fmla="*/ 43092 h 49407"/>
                <a:gd name="connsiteX15" fmla="*/ 0 w 32922"/>
                <a:gd name="connsiteY15" fmla="*/ 24720 h 49407"/>
                <a:gd name="connsiteX16" fmla="*/ 4212 w 32922"/>
                <a:gd name="connsiteY16" fmla="*/ 6347 h 49407"/>
                <a:gd name="connsiteX17" fmla="*/ 16461 w 32922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2" h="49407">
                  <a:moveTo>
                    <a:pt x="16461" y="5103"/>
                  </a:moveTo>
                  <a:cubicBezTo>
                    <a:pt x="13143" y="5103"/>
                    <a:pt x="10645" y="6741"/>
                    <a:pt x="8965" y="10017"/>
                  </a:cubicBezTo>
                  <a:cubicBezTo>
                    <a:pt x="7306" y="13269"/>
                    <a:pt x="6476" y="18168"/>
                    <a:pt x="6476" y="24720"/>
                  </a:cubicBezTo>
                  <a:cubicBezTo>
                    <a:pt x="6476" y="31248"/>
                    <a:pt x="7306" y="36154"/>
                    <a:pt x="8965" y="39430"/>
                  </a:cubicBezTo>
                  <a:cubicBezTo>
                    <a:pt x="10645" y="42682"/>
                    <a:pt x="13143" y="44305"/>
                    <a:pt x="16461" y="44305"/>
                  </a:cubicBezTo>
                  <a:cubicBezTo>
                    <a:pt x="19800" y="44305"/>
                    <a:pt x="22299" y="42682"/>
                    <a:pt x="23958" y="39430"/>
                  </a:cubicBezTo>
                  <a:cubicBezTo>
                    <a:pt x="25638" y="36154"/>
                    <a:pt x="26478" y="31248"/>
                    <a:pt x="26478" y="24720"/>
                  </a:cubicBezTo>
                  <a:cubicBezTo>
                    <a:pt x="26478" y="18168"/>
                    <a:pt x="25638" y="13269"/>
                    <a:pt x="23958" y="10017"/>
                  </a:cubicBezTo>
                  <a:cubicBezTo>
                    <a:pt x="22299" y="6741"/>
                    <a:pt x="19800" y="5103"/>
                    <a:pt x="16461" y="5103"/>
                  </a:cubicBezTo>
                  <a:moveTo>
                    <a:pt x="16461" y="0"/>
                  </a:moveTo>
                  <a:cubicBezTo>
                    <a:pt x="21800" y="0"/>
                    <a:pt x="25872" y="2118"/>
                    <a:pt x="28679" y="6347"/>
                  </a:cubicBezTo>
                  <a:cubicBezTo>
                    <a:pt x="31508" y="10560"/>
                    <a:pt x="32922" y="16679"/>
                    <a:pt x="32922" y="24720"/>
                  </a:cubicBezTo>
                  <a:cubicBezTo>
                    <a:pt x="32922" y="32736"/>
                    <a:pt x="31508" y="38863"/>
                    <a:pt x="28679" y="43092"/>
                  </a:cubicBezTo>
                  <a:cubicBezTo>
                    <a:pt x="25872" y="47305"/>
                    <a:pt x="21800" y="49408"/>
                    <a:pt x="16461" y="49408"/>
                  </a:cubicBezTo>
                  <a:cubicBezTo>
                    <a:pt x="11123" y="49408"/>
                    <a:pt x="7039" y="47305"/>
                    <a:pt x="4212" y="43092"/>
                  </a:cubicBezTo>
                  <a:cubicBezTo>
                    <a:pt x="1404" y="38863"/>
                    <a:pt x="0" y="32736"/>
                    <a:pt x="0" y="24720"/>
                  </a:cubicBezTo>
                  <a:cubicBezTo>
                    <a:pt x="0" y="16679"/>
                    <a:pt x="1404" y="10560"/>
                    <a:pt x="4212" y="6347"/>
                  </a:cubicBezTo>
                  <a:cubicBezTo>
                    <a:pt x="7039" y="2118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xmlns="" id="{B127EC73-2C44-B132-F6AD-F77955B7FDD8}"/>
                </a:ext>
              </a:extLst>
            </p:cNvPr>
            <p:cNvSpPr/>
            <p:nvPr/>
          </p:nvSpPr>
          <p:spPr>
            <a:xfrm>
              <a:off x="7912250" y="2445301"/>
              <a:ext cx="40899" cy="5425"/>
            </a:xfrm>
            <a:custGeom>
              <a:avLst/>
              <a:gdLst>
                <a:gd name="connsiteX0" fmla="*/ 0 w 40899"/>
                <a:gd name="connsiteY0" fmla="*/ 0 h 5425"/>
                <a:gd name="connsiteX1" fmla="*/ 40900 w 40899"/>
                <a:gd name="connsiteY1" fmla="*/ 0 h 5425"/>
                <a:gd name="connsiteX2" fmla="*/ 40900 w 40899"/>
                <a:gd name="connsiteY2" fmla="*/ 5426 h 5425"/>
                <a:gd name="connsiteX3" fmla="*/ 0 w 40899"/>
                <a:gd name="connsiteY3" fmla="*/ 5426 h 5425"/>
                <a:gd name="connsiteX4" fmla="*/ 0 w 40899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9" h="5425">
                  <a:moveTo>
                    <a:pt x="0" y="0"/>
                  </a:moveTo>
                  <a:lnTo>
                    <a:pt x="40900" y="0"/>
                  </a:lnTo>
                  <a:lnTo>
                    <a:pt x="40900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xmlns="" id="{7ED2F158-76F2-D44B-E1CC-B51A4F09F612}"/>
                </a:ext>
              </a:extLst>
            </p:cNvPr>
            <p:cNvSpPr/>
            <p:nvPr/>
          </p:nvSpPr>
          <p:spPr>
            <a:xfrm>
              <a:off x="7964380" y="2420006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73 w 32917"/>
                <a:gd name="connsiteY10" fmla="*/ 6347 h 49407"/>
                <a:gd name="connsiteX11" fmla="*/ 32918 w 32917"/>
                <a:gd name="connsiteY11" fmla="*/ 24720 h 49407"/>
                <a:gd name="connsiteX12" fmla="*/ 28673 w 32917"/>
                <a:gd name="connsiteY12" fmla="*/ 43092 h 49407"/>
                <a:gd name="connsiteX13" fmla="*/ 16459 w 32917"/>
                <a:gd name="connsiteY13" fmla="*/ 49408 h 49407"/>
                <a:gd name="connsiteX14" fmla="*/ 4205 w 32917"/>
                <a:gd name="connsiteY14" fmla="*/ 43092 h 49407"/>
                <a:gd name="connsiteX15" fmla="*/ 0 w 32917"/>
                <a:gd name="connsiteY15" fmla="*/ 24720 h 49407"/>
                <a:gd name="connsiteX16" fmla="*/ 4205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73" y="6347"/>
                  </a:cubicBezTo>
                  <a:cubicBezTo>
                    <a:pt x="31500" y="10560"/>
                    <a:pt x="32918" y="16679"/>
                    <a:pt x="32918" y="24720"/>
                  </a:cubicBezTo>
                  <a:cubicBezTo>
                    <a:pt x="32918" y="32736"/>
                    <a:pt x="31500" y="38863"/>
                    <a:pt x="28673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32" y="47305"/>
                    <a:pt x="4205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05" y="6347"/>
                  </a:cubicBezTo>
                  <a:cubicBezTo>
                    <a:pt x="7032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xmlns="" id="{A52D4D66-EE5D-8398-6F15-76F78E55B973}"/>
                </a:ext>
              </a:extLst>
            </p:cNvPr>
            <p:cNvSpPr/>
            <p:nvPr/>
          </p:nvSpPr>
          <p:spPr>
            <a:xfrm>
              <a:off x="8008621" y="2460389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xmlns="" id="{0A60C6EA-7A13-642A-4E87-8349856A043F}"/>
                </a:ext>
              </a:extLst>
            </p:cNvPr>
            <p:cNvSpPr/>
            <p:nvPr/>
          </p:nvSpPr>
          <p:spPr>
            <a:xfrm>
              <a:off x="8027443" y="2420865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11 w 30814"/>
                <a:gd name="connsiteY1" fmla="*/ 0 h 48549"/>
                <a:gd name="connsiteX2" fmla="*/ 27311 w 30814"/>
                <a:gd name="connsiteY2" fmla="*/ 5426 h 48549"/>
                <a:gd name="connsiteX3" fmla="*/ 7914 w 30814"/>
                <a:gd name="connsiteY3" fmla="*/ 5426 h 48549"/>
                <a:gd name="connsiteX4" fmla="*/ 7914 w 30814"/>
                <a:gd name="connsiteY4" fmla="*/ 17097 h 48549"/>
                <a:gd name="connsiteX5" fmla="*/ 10718 w 30814"/>
                <a:gd name="connsiteY5" fmla="*/ 16396 h 48549"/>
                <a:gd name="connsiteX6" fmla="*/ 13529 w 30814"/>
                <a:gd name="connsiteY6" fmla="*/ 16144 h 48549"/>
                <a:gd name="connsiteX7" fmla="*/ 26161 w 30814"/>
                <a:gd name="connsiteY7" fmla="*/ 20514 h 48549"/>
                <a:gd name="connsiteX8" fmla="*/ 30815 w 30814"/>
                <a:gd name="connsiteY8" fmla="*/ 32351 h 48549"/>
                <a:gd name="connsiteX9" fmla="*/ 26035 w 30814"/>
                <a:gd name="connsiteY9" fmla="*/ 44313 h 48549"/>
                <a:gd name="connsiteX10" fmla="*/ 12537 w 30814"/>
                <a:gd name="connsiteY10" fmla="*/ 48549 h 48549"/>
                <a:gd name="connsiteX11" fmla="*/ 6410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8 w 30814"/>
                <a:gd name="connsiteY14" fmla="*/ 42368 h 48549"/>
                <a:gd name="connsiteX15" fmla="*/ 12411 w 30814"/>
                <a:gd name="connsiteY15" fmla="*/ 43131 h 48549"/>
                <a:gd name="connsiteX16" fmla="*/ 21152 w 30814"/>
                <a:gd name="connsiteY16" fmla="*/ 40226 h 48549"/>
                <a:gd name="connsiteX17" fmla="*/ 24373 w 30814"/>
                <a:gd name="connsiteY17" fmla="*/ 32351 h 48549"/>
                <a:gd name="connsiteX18" fmla="*/ 21152 w 30814"/>
                <a:gd name="connsiteY18" fmla="*/ 24468 h 48549"/>
                <a:gd name="connsiteX19" fmla="*/ 12411 w 30814"/>
                <a:gd name="connsiteY19" fmla="*/ 21562 h 48549"/>
                <a:gd name="connsiteX20" fmla="*/ 7245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11" y="0"/>
                  </a:lnTo>
                  <a:lnTo>
                    <a:pt x="27311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2" y="16782"/>
                    <a:pt x="9781" y="16545"/>
                    <a:pt x="10718" y="16396"/>
                  </a:cubicBezTo>
                  <a:cubicBezTo>
                    <a:pt x="11655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64" y="23428"/>
                    <a:pt x="30815" y="27374"/>
                    <a:pt x="30815" y="32351"/>
                  </a:cubicBezTo>
                  <a:cubicBezTo>
                    <a:pt x="30815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37" y="48549"/>
                    <a:pt x="8497" y="48384"/>
                    <a:pt x="6410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xmlns="" id="{086FB281-D732-DBF6-161A-73D5A153399D}"/>
                </a:ext>
              </a:extLst>
            </p:cNvPr>
            <p:cNvSpPr/>
            <p:nvPr/>
          </p:nvSpPr>
          <p:spPr>
            <a:xfrm>
              <a:off x="8184415" y="2420006"/>
              <a:ext cx="32925" cy="49407"/>
            </a:xfrm>
            <a:custGeom>
              <a:avLst/>
              <a:gdLst>
                <a:gd name="connsiteX0" fmla="*/ 16467 w 32925"/>
                <a:gd name="connsiteY0" fmla="*/ 5103 h 49407"/>
                <a:gd name="connsiteX1" fmla="*/ 8970 w 32925"/>
                <a:gd name="connsiteY1" fmla="*/ 10017 h 49407"/>
                <a:gd name="connsiteX2" fmla="*/ 6481 w 32925"/>
                <a:gd name="connsiteY2" fmla="*/ 24720 h 49407"/>
                <a:gd name="connsiteX3" fmla="*/ 8970 w 32925"/>
                <a:gd name="connsiteY3" fmla="*/ 39430 h 49407"/>
                <a:gd name="connsiteX4" fmla="*/ 16467 w 32925"/>
                <a:gd name="connsiteY4" fmla="*/ 44305 h 49407"/>
                <a:gd name="connsiteX5" fmla="*/ 23964 w 32925"/>
                <a:gd name="connsiteY5" fmla="*/ 39430 h 49407"/>
                <a:gd name="connsiteX6" fmla="*/ 26484 w 32925"/>
                <a:gd name="connsiteY6" fmla="*/ 24720 h 49407"/>
                <a:gd name="connsiteX7" fmla="*/ 23964 w 32925"/>
                <a:gd name="connsiteY7" fmla="*/ 10017 h 49407"/>
                <a:gd name="connsiteX8" fmla="*/ 16467 w 32925"/>
                <a:gd name="connsiteY8" fmla="*/ 5103 h 49407"/>
                <a:gd name="connsiteX9" fmla="*/ 16467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67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67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67" y="5103"/>
                  </a:moveTo>
                  <a:cubicBezTo>
                    <a:pt x="13151" y="5103"/>
                    <a:pt x="10647" y="6741"/>
                    <a:pt x="8970" y="10017"/>
                  </a:cubicBezTo>
                  <a:cubicBezTo>
                    <a:pt x="7308" y="13269"/>
                    <a:pt x="6481" y="18168"/>
                    <a:pt x="6481" y="24720"/>
                  </a:cubicBezTo>
                  <a:cubicBezTo>
                    <a:pt x="6481" y="31248"/>
                    <a:pt x="7308" y="36154"/>
                    <a:pt x="8970" y="39430"/>
                  </a:cubicBezTo>
                  <a:cubicBezTo>
                    <a:pt x="10647" y="42682"/>
                    <a:pt x="13151" y="44305"/>
                    <a:pt x="16467" y="44305"/>
                  </a:cubicBezTo>
                  <a:cubicBezTo>
                    <a:pt x="19806" y="44305"/>
                    <a:pt x="22302" y="42682"/>
                    <a:pt x="23964" y="39430"/>
                  </a:cubicBezTo>
                  <a:cubicBezTo>
                    <a:pt x="25641" y="36154"/>
                    <a:pt x="26484" y="31248"/>
                    <a:pt x="26484" y="24720"/>
                  </a:cubicBezTo>
                  <a:cubicBezTo>
                    <a:pt x="26484" y="18168"/>
                    <a:pt x="25641" y="13269"/>
                    <a:pt x="23964" y="10017"/>
                  </a:cubicBezTo>
                  <a:cubicBezTo>
                    <a:pt x="22302" y="6741"/>
                    <a:pt x="19806" y="5103"/>
                    <a:pt x="16467" y="5103"/>
                  </a:cubicBezTo>
                  <a:moveTo>
                    <a:pt x="16467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67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67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xmlns="" id="{F894794C-7596-80B6-18ED-748861352B22}"/>
                </a:ext>
              </a:extLst>
            </p:cNvPr>
            <p:cNvSpPr/>
            <p:nvPr/>
          </p:nvSpPr>
          <p:spPr>
            <a:xfrm>
              <a:off x="8228665" y="2460389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xmlns="" id="{AD6CA670-C564-B769-61A3-E6F5AFD965F4}"/>
                </a:ext>
              </a:extLst>
            </p:cNvPr>
            <p:cNvSpPr/>
            <p:nvPr/>
          </p:nvSpPr>
          <p:spPr>
            <a:xfrm>
              <a:off x="8246754" y="2420006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81 w 32917"/>
                <a:gd name="connsiteY10" fmla="*/ 6347 h 49407"/>
                <a:gd name="connsiteX11" fmla="*/ 32917 w 32917"/>
                <a:gd name="connsiteY11" fmla="*/ 24720 h 49407"/>
                <a:gd name="connsiteX12" fmla="*/ 28681 w 32917"/>
                <a:gd name="connsiteY12" fmla="*/ 43092 h 49407"/>
                <a:gd name="connsiteX13" fmla="*/ 16459 w 32917"/>
                <a:gd name="connsiteY13" fmla="*/ 49408 h 49407"/>
                <a:gd name="connsiteX14" fmla="*/ 4213 w 32917"/>
                <a:gd name="connsiteY14" fmla="*/ 43092 h 49407"/>
                <a:gd name="connsiteX15" fmla="*/ 0 w 32917"/>
                <a:gd name="connsiteY15" fmla="*/ 24720 h 49407"/>
                <a:gd name="connsiteX16" fmla="*/ 4213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17" y="16679"/>
                    <a:pt x="32917" y="24720"/>
                  </a:cubicBezTo>
                  <a:cubicBezTo>
                    <a:pt x="32917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xmlns="" id="{DBE60DA9-FEFE-9055-C60E-8457B70FF16E}"/>
                </a:ext>
              </a:extLst>
            </p:cNvPr>
            <p:cNvSpPr/>
            <p:nvPr/>
          </p:nvSpPr>
          <p:spPr>
            <a:xfrm>
              <a:off x="8431895" y="2420006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81 w 32917"/>
                <a:gd name="connsiteY10" fmla="*/ 6347 h 49407"/>
                <a:gd name="connsiteX11" fmla="*/ 32917 w 32917"/>
                <a:gd name="connsiteY11" fmla="*/ 24720 h 49407"/>
                <a:gd name="connsiteX12" fmla="*/ 28681 w 32917"/>
                <a:gd name="connsiteY12" fmla="*/ 43092 h 49407"/>
                <a:gd name="connsiteX13" fmla="*/ 16459 w 32917"/>
                <a:gd name="connsiteY13" fmla="*/ 49408 h 49407"/>
                <a:gd name="connsiteX14" fmla="*/ 4213 w 32917"/>
                <a:gd name="connsiteY14" fmla="*/ 43092 h 49407"/>
                <a:gd name="connsiteX15" fmla="*/ 0 w 32917"/>
                <a:gd name="connsiteY15" fmla="*/ 24720 h 49407"/>
                <a:gd name="connsiteX16" fmla="*/ 4213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17" y="16679"/>
                    <a:pt x="32917" y="24720"/>
                  </a:cubicBezTo>
                  <a:cubicBezTo>
                    <a:pt x="32917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xmlns="" id="{7585D79C-5BCC-F68B-A30D-ABD7550DE88C}"/>
                </a:ext>
              </a:extLst>
            </p:cNvPr>
            <p:cNvSpPr/>
            <p:nvPr/>
          </p:nvSpPr>
          <p:spPr>
            <a:xfrm>
              <a:off x="8476144" y="2460389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xmlns="" id="{6700FF52-7ED2-F45A-C578-DD8D8647951C}"/>
                </a:ext>
              </a:extLst>
            </p:cNvPr>
            <p:cNvSpPr/>
            <p:nvPr/>
          </p:nvSpPr>
          <p:spPr>
            <a:xfrm>
              <a:off x="8494966" y="2420865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03 w 30814"/>
                <a:gd name="connsiteY1" fmla="*/ 0 h 48549"/>
                <a:gd name="connsiteX2" fmla="*/ 27303 w 30814"/>
                <a:gd name="connsiteY2" fmla="*/ 5426 h 48549"/>
                <a:gd name="connsiteX3" fmla="*/ 7907 w 30814"/>
                <a:gd name="connsiteY3" fmla="*/ 5426 h 48549"/>
                <a:gd name="connsiteX4" fmla="*/ 7907 w 30814"/>
                <a:gd name="connsiteY4" fmla="*/ 17097 h 48549"/>
                <a:gd name="connsiteX5" fmla="*/ 10718 w 30814"/>
                <a:gd name="connsiteY5" fmla="*/ 16396 h 48549"/>
                <a:gd name="connsiteX6" fmla="*/ 13521 w 30814"/>
                <a:gd name="connsiteY6" fmla="*/ 16144 h 48549"/>
                <a:gd name="connsiteX7" fmla="*/ 26153 w 30814"/>
                <a:gd name="connsiteY7" fmla="*/ 20514 h 48549"/>
                <a:gd name="connsiteX8" fmla="*/ 30815 w 30814"/>
                <a:gd name="connsiteY8" fmla="*/ 32351 h 48549"/>
                <a:gd name="connsiteX9" fmla="*/ 26027 w 30814"/>
                <a:gd name="connsiteY9" fmla="*/ 44313 h 48549"/>
                <a:gd name="connsiteX10" fmla="*/ 12537 w 30814"/>
                <a:gd name="connsiteY10" fmla="*/ 48549 h 48549"/>
                <a:gd name="connsiteX11" fmla="*/ 6410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0 w 30814"/>
                <a:gd name="connsiteY14" fmla="*/ 42368 h 48549"/>
                <a:gd name="connsiteX15" fmla="*/ 12403 w 30814"/>
                <a:gd name="connsiteY15" fmla="*/ 43131 h 48549"/>
                <a:gd name="connsiteX16" fmla="*/ 21144 w 30814"/>
                <a:gd name="connsiteY16" fmla="*/ 40226 h 48549"/>
                <a:gd name="connsiteX17" fmla="*/ 24365 w 30814"/>
                <a:gd name="connsiteY17" fmla="*/ 32351 h 48549"/>
                <a:gd name="connsiteX18" fmla="*/ 21144 w 30814"/>
                <a:gd name="connsiteY18" fmla="*/ 24468 h 48549"/>
                <a:gd name="connsiteX19" fmla="*/ 12403 w 30814"/>
                <a:gd name="connsiteY19" fmla="*/ 21562 h 48549"/>
                <a:gd name="connsiteX20" fmla="*/ 7237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03" y="0"/>
                  </a:lnTo>
                  <a:lnTo>
                    <a:pt x="27303" y="5426"/>
                  </a:lnTo>
                  <a:lnTo>
                    <a:pt x="7907" y="5426"/>
                  </a:lnTo>
                  <a:lnTo>
                    <a:pt x="7907" y="17097"/>
                  </a:lnTo>
                  <a:cubicBezTo>
                    <a:pt x="8844" y="16782"/>
                    <a:pt x="9781" y="16545"/>
                    <a:pt x="10718" y="16396"/>
                  </a:cubicBezTo>
                  <a:cubicBezTo>
                    <a:pt x="11655" y="16230"/>
                    <a:pt x="12584" y="16144"/>
                    <a:pt x="13521" y="16144"/>
                  </a:cubicBezTo>
                  <a:cubicBezTo>
                    <a:pt x="18837" y="16144"/>
                    <a:pt x="23050" y="17601"/>
                    <a:pt x="26153" y="20514"/>
                  </a:cubicBezTo>
                  <a:cubicBezTo>
                    <a:pt x="29264" y="23428"/>
                    <a:pt x="30815" y="27374"/>
                    <a:pt x="30815" y="32351"/>
                  </a:cubicBezTo>
                  <a:cubicBezTo>
                    <a:pt x="30815" y="37477"/>
                    <a:pt x="29216" y="41462"/>
                    <a:pt x="26027" y="44313"/>
                  </a:cubicBezTo>
                  <a:cubicBezTo>
                    <a:pt x="22838" y="47140"/>
                    <a:pt x="18341" y="48549"/>
                    <a:pt x="12537" y="48549"/>
                  </a:cubicBezTo>
                  <a:cubicBezTo>
                    <a:pt x="10537" y="48549"/>
                    <a:pt x="8497" y="48384"/>
                    <a:pt x="6410" y="48045"/>
                  </a:cubicBezTo>
                  <a:cubicBezTo>
                    <a:pt x="4347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0" y="41856"/>
                    <a:pt x="5930" y="42368"/>
                  </a:cubicBezTo>
                  <a:cubicBezTo>
                    <a:pt x="7969" y="42879"/>
                    <a:pt x="10127" y="43131"/>
                    <a:pt x="12403" y="43131"/>
                  </a:cubicBezTo>
                  <a:cubicBezTo>
                    <a:pt x="16081" y="43131"/>
                    <a:pt x="18994" y="42163"/>
                    <a:pt x="21144" y="40226"/>
                  </a:cubicBezTo>
                  <a:cubicBezTo>
                    <a:pt x="23294" y="38296"/>
                    <a:pt x="24365" y="35666"/>
                    <a:pt x="24365" y="32351"/>
                  </a:cubicBezTo>
                  <a:cubicBezTo>
                    <a:pt x="24365" y="29035"/>
                    <a:pt x="23294" y="26405"/>
                    <a:pt x="21144" y="24468"/>
                  </a:cubicBezTo>
                  <a:cubicBezTo>
                    <a:pt x="18994" y="22530"/>
                    <a:pt x="16081" y="21562"/>
                    <a:pt x="12403" y="21562"/>
                  </a:cubicBezTo>
                  <a:cubicBezTo>
                    <a:pt x="10679" y="21562"/>
                    <a:pt x="8962" y="21751"/>
                    <a:pt x="7237" y="22137"/>
                  </a:cubicBezTo>
                  <a:cubicBezTo>
                    <a:pt x="5536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xmlns="" id="{27EB9E4D-9841-1024-4D38-3077318C240B}"/>
                </a:ext>
              </a:extLst>
            </p:cNvPr>
            <p:cNvSpPr/>
            <p:nvPr/>
          </p:nvSpPr>
          <p:spPr>
            <a:xfrm>
              <a:off x="8679438" y="2420865"/>
              <a:ext cx="28357" cy="47627"/>
            </a:xfrm>
            <a:custGeom>
              <a:avLst/>
              <a:gdLst>
                <a:gd name="connsiteX0" fmla="*/ 921 w 28357"/>
                <a:gd name="connsiteY0" fmla="*/ 42202 h 47627"/>
                <a:gd name="connsiteX1" fmla="*/ 11450 w 28357"/>
                <a:gd name="connsiteY1" fmla="*/ 42202 h 47627"/>
                <a:gd name="connsiteX2" fmla="*/ 11450 w 28357"/>
                <a:gd name="connsiteY2" fmla="*/ 5867 h 47627"/>
                <a:gd name="connsiteX3" fmla="*/ 0 w 28357"/>
                <a:gd name="connsiteY3" fmla="*/ 8166 h 47627"/>
                <a:gd name="connsiteX4" fmla="*/ 0 w 28357"/>
                <a:gd name="connsiteY4" fmla="*/ 2300 h 47627"/>
                <a:gd name="connsiteX5" fmla="*/ 11387 w 28357"/>
                <a:gd name="connsiteY5" fmla="*/ 0 h 47627"/>
                <a:gd name="connsiteX6" fmla="*/ 17829 w 28357"/>
                <a:gd name="connsiteY6" fmla="*/ 0 h 47627"/>
                <a:gd name="connsiteX7" fmla="*/ 17829 w 28357"/>
                <a:gd name="connsiteY7" fmla="*/ 42202 h 47627"/>
                <a:gd name="connsiteX8" fmla="*/ 28358 w 28357"/>
                <a:gd name="connsiteY8" fmla="*/ 42202 h 47627"/>
                <a:gd name="connsiteX9" fmla="*/ 28358 w 28357"/>
                <a:gd name="connsiteY9" fmla="*/ 47628 h 47627"/>
                <a:gd name="connsiteX10" fmla="*/ 921 w 28357"/>
                <a:gd name="connsiteY10" fmla="*/ 47628 h 47627"/>
                <a:gd name="connsiteX11" fmla="*/ 921 w 28357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7" h="47627">
                  <a:moveTo>
                    <a:pt x="921" y="42202"/>
                  </a:moveTo>
                  <a:lnTo>
                    <a:pt x="11450" y="42202"/>
                  </a:lnTo>
                  <a:lnTo>
                    <a:pt x="11450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29" y="0"/>
                  </a:lnTo>
                  <a:lnTo>
                    <a:pt x="17829" y="42202"/>
                  </a:lnTo>
                  <a:lnTo>
                    <a:pt x="28358" y="42202"/>
                  </a:lnTo>
                  <a:lnTo>
                    <a:pt x="28358" y="47628"/>
                  </a:lnTo>
                  <a:lnTo>
                    <a:pt x="921" y="47628"/>
                  </a:lnTo>
                  <a:lnTo>
                    <a:pt x="921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xmlns="" id="{687B0B7F-5011-45DF-A6AD-296DFB090E62}"/>
                </a:ext>
              </a:extLst>
            </p:cNvPr>
            <p:cNvSpPr/>
            <p:nvPr/>
          </p:nvSpPr>
          <p:spPr>
            <a:xfrm>
              <a:off x="8720813" y="2460389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xmlns="" id="{475D972D-5140-5ABB-0146-623648836FB3}"/>
                </a:ext>
              </a:extLst>
            </p:cNvPr>
            <p:cNvSpPr/>
            <p:nvPr/>
          </p:nvSpPr>
          <p:spPr>
            <a:xfrm>
              <a:off x="8738894" y="2420006"/>
              <a:ext cx="32925" cy="49407"/>
            </a:xfrm>
            <a:custGeom>
              <a:avLst/>
              <a:gdLst>
                <a:gd name="connsiteX0" fmla="*/ 16467 w 32925"/>
                <a:gd name="connsiteY0" fmla="*/ 5103 h 49407"/>
                <a:gd name="connsiteX1" fmla="*/ 8970 w 32925"/>
                <a:gd name="connsiteY1" fmla="*/ 10017 h 49407"/>
                <a:gd name="connsiteX2" fmla="*/ 6481 w 32925"/>
                <a:gd name="connsiteY2" fmla="*/ 24720 h 49407"/>
                <a:gd name="connsiteX3" fmla="*/ 8970 w 32925"/>
                <a:gd name="connsiteY3" fmla="*/ 39430 h 49407"/>
                <a:gd name="connsiteX4" fmla="*/ 16467 w 32925"/>
                <a:gd name="connsiteY4" fmla="*/ 44305 h 49407"/>
                <a:gd name="connsiteX5" fmla="*/ 23964 w 32925"/>
                <a:gd name="connsiteY5" fmla="*/ 39430 h 49407"/>
                <a:gd name="connsiteX6" fmla="*/ 26484 w 32925"/>
                <a:gd name="connsiteY6" fmla="*/ 24720 h 49407"/>
                <a:gd name="connsiteX7" fmla="*/ 23964 w 32925"/>
                <a:gd name="connsiteY7" fmla="*/ 10017 h 49407"/>
                <a:gd name="connsiteX8" fmla="*/ 16467 w 32925"/>
                <a:gd name="connsiteY8" fmla="*/ 5103 h 49407"/>
                <a:gd name="connsiteX9" fmla="*/ 16467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67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67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67" y="5103"/>
                  </a:moveTo>
                  <a:cubicBezTo>
                    <a:pt x="13151" y="5103"/>
                    <a:pt x="10647" y="6741"/>
                    <a:pt x="8970" y="10017"/>
                  </a:cubicBezTo>
                  <a:cubicBezTo>
                    <a:pt x="7308" y="13269"/>
                    <a:pt x="6481" y="18168"/>
                    <a:pt x="6481" y="24720"/>
                  </a:cubicBezTo>
                  <a:cubicBezTo>
                    <a:pt x="6481" y="31248"/>
                    <a:pt x="7308" y="36154"/>
                    <a:pt x="8970" y="39430"/>
                  </a:cubicBezTo>
                  <a:cubicBezTo>
                    <a:pt x="10647" y="42682"/>
                    <a:pt x="13151" y="44305"/>
                    <a:pt x="16467" y="44305"/>
                  </a:cubicBezTo>
                  <a:cubicBezTo>
                    <a:pt x="19806" y="44305"/>
                    <a:pt x="22302" y="42682"/>
                    <a:pt x="23964" y="39430"/>
                  </a:cubicBezTo>
                  <a:cubicBezTo>
                    <a:pt x="25641" y="36154"/>
                    <a:pt x="26484" y="31248"/>
                    <a:pt x="26484" y="24720"/>
                  </a:cubicBezTo>
                  <a:cubicBezTo>
                    <a:pt x="26484" y="18168"/>
                    <a:pt x="25641" y="13269"/>
                    <a:pt x="23964" y="10017"/>
                  </a:cubicBezTo>
                  <a:cubicBezTo>
                    <a:pt x="22302" y="6741"/>
                    <a:pt x="19806" y="5103"/>
                    <a:pt x="16467" y="5103"/>
                  </a:cubicBezTo>
                  <a:moveTo>
                    <a:pt x="16467" y="0"/>
                  </a:moveTo>
                  <a:cubicBezTo>
                    <a:pt x="21806" y="0"/>
                    <a:pt x="25877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77" y="47305"/>
                    <a:pt x="21806" y="49408"/>
                    <a:pt x="16467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67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xmlns="" id="{4A808421-A390-6383-6AB8-A4C4B8DA26E7}"/>
                </a:ext>
              </a:extLst>
            </p:cNvPr>
            <p:cNvSpPr/>
            <p:nvPr/>
          </p:nvSpPr>
          <p:spPr>
            <a:xfrm>
              <a:off x="8926909" y="2420865"/>
              <a:ext cx="28357" cy="47627"/>
            </a:xfrm>
            <a:custGeom>
              <a:avLst/>
              <a:gdLst>
                <a:gd name="connsiteX0" fmla="*/ 929 w 28357"/>
                <a:gd name="connsiteY0" fmla="*/ 42202 h 47627"/>
                <a:gd name="connsiteX1" fmla="*/ 11450 w 28357"/>
                <a:gd name="connsiteY1" fmla="*/ 42202 h 47627"/>
                <a:gd name="connsiteX2" fmla="*/ 11450 w 28357"/>
                <a:gd name="connsiteY2" fmla="*/ 5867 h 47627"/>
                <a:gd name="connsiteX3" fmla="*/ 0 w 28357"/>
                <a:gd name="connsiteY3" fmla="*/ 8166 h 47627"/>
                <a:gd name="connsiteX4" fmla="*/ 0 w 28357"/>
                <a:gd name="connsiteY4" fmla="*/ 2300 h 47627"/>
                <a:gd name="connsiteX5" fmla="*/ 11387 w 28357"/>
                <a:gd name="connsiteY5" fmla="*/ 0 h 47627"/>
                <a:gd name="connsiteX6" fmla="*/ 17837 w 28357"/>
                <a:gd name="connsiteY6" fmla="*/ 0 h 47627"/>
                <a:gd name="connsiteX7" fmla="*/ 17837 w 28357"/>
                <a:gd name="connsiteY7" fmla="*/ 42202 h 47627"/>
                <a:gd name="connsiteX8" fmla="*/ 28358 w 28357"/>
                <a:gd name="connsiteY8" fmla="*/ 42202 h 47627"/>
                <a:gd name="connsiteX9" fmla="*/ 28358 w 28357"/>
                <a:gd name="connsiteY9" fmla="*/ 47628 h 47627"/>
                <a:gd name="connsiteX10" fmla="*/ 929 w 28357"/>
                <a:gd name="connsiteY10" fmla="*/ 47628 h 47627"/>
                <a:gd name="connsiteX11" fmla="*/ 929 w 28357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7" h="47627">
                  <a:moveTo>
                    <a:pt x="929" y="42202"/>
                  </a:moveTo>
                  <a:lnTo>
                    <a:pt x="11450" y="42202"/>
                  </a:lnTo>
                  <a:lnTo>
                    <a:pt x="11450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37" y="0"/>
                  </a:lnTo>
                  <a:lnTo>
                    <a:pt x="17837" y="42202"/>
                  </a:lnTo>
                  <a:lnTo>
                    <a:pt x="28358" y="42202"/>
                  </a:lnTo>
                  <a:lnTo>
                    <a:pt x="28358" y="47628"/>
                  </a:lnTo>
                  <a:lnTo>
                    <a:pt x="929" y="47628"/>
                  </a:lnTo>
                  <a:lnTo>
                    <a:pt x="929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xmlns="" id="{BA357DFE-505A-916F-6EF4-12F878AD75A6}"/>
                </a:ext>
              </a:extLst>
            </p:cNvPr>
            <p:cNvSpPr/>
            <p:nvPr/>
          </p:nvSpPr>
          <p:spPr>
            <a:xfrm>
              <a:off x="8968285" y="2460389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xmlns="" id="{BAB89510-BD0B-9474-C1DF-A34C5CA3CE7A}"/>
                </a:ext>
              </a:extLst>
            </p:cNvPr>
            <p:cNvSpPr/>
            <p:nvPr/>
          </p:nvSpPr>
          <p:spPr>
            <a:xfrm>
              <a:off x="8987106" y="2420865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11 w 30814"/>
                <a:gd name="connsiteY1" fmla="*/ 0 h 48549"/>
                <a:gd name="connsiteX2" fmla="*/ 27311 w 30814"/>
                <a:gd name="connsiteY2" fmla="*/ 5426 h 48549"/>
                <a:gd name="connsiteX3" fmla="*/ 7914 w 30814"/>
                <a:gd name="connsiteY3" fmla="*/ 5426 h 48549"/>
                <a:gd name="connsiteX4" fmla="*/ 7914 w 30814"/>
                <a:gd name="connsiteY4" fmla="*/ 17097 h 48549"/>
                <a:gd name="connsiteX5" fmla="*/ 10718 w 30814"/>
                <a:gd name="connsiteY5" fmla="*/ 16396 h 48549"/>
                <a:gd name="connsiteX6" fmla="*/ 13529 w 30814"/>
                <a:gd name="connsiteY6" fmla="*/ 16144 h 48549"/>
                <a:gd name="connsiteX7" fmla="*/ 26161 w 30814"/>
                <a:gd name="connsiteY7" fmla="*/ 20514 h 48549"/>
                <a:gd name="connsiteX8" fmla="*/ 30815 w 30814"/>
                <a:gd name="connsiteY8" fmla="*/ 32351 h 48549"/>
                <a:gd name="connsiteX9" fmla="*/ 26035 w 30814"/>
                <a:gd name="connsiteY9" fmla="*/ 44313 h 48549"/>
                <a:gd name="connsiteX10" fmla="*/ 12537 w 30814"/>
                <a:gd name="connsiteY10" fmla="*/ 48549 h 48549"/>
                <a:gd name="connsiteX11" fmla="*/ 6410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8 w 30814"/>
                <a:gd name="connsiteY14" fmla="*/ 42368 h 48549"/>
                <a:gd name="connsiteX15" fmla="*/ 12411 w 30814"/>
                <a:gd name="connsiteY15" fmla="*/ 43131 h 48549"/>
                <a:gd name="connsiteX16" fmla="*/ 21152 w 30814"/>
                <a:gd name="connsiteY16" fmla="*/ 40226 h 48549"/>
                <a:gd name="connsiteX17" fmla="*/ 24373 w 30814"/>
                <a:gd name="connsiteY17" fmla="*/ 32351 h 48549"/>
                <a:gd name="connsiteX18" fmla="*/ 21152 w 30814"/>
                <a:gd name="connsiteY18" fmla="*/ 24468 h 48549"/>
                <a:gd name="connsiteX19" fmla="*/ 12411 w 30814"/>
                <a:gd name="connsiteY19" fmla="*/ 21562 h 48549"/>
                <a:gd name="connsiteX20" fmla="*/ 7245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11" y="0"/>
                  </a:lnTo>
                  <a:lnTo>
                    <a:pt x="27311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1" y="16545"/>
                    <a:pt x="10718" y="16396"/>
                  </a:cubicBezTo>
                  <a:cubicBezTo>
                    <a:pt x="11655" y="16230"/>
                    <a:pt x="12592" y="16144"/>
                    <a:pt x="13529" y="16144"/>
                  </a:cubicBezTo>
                  <a:cubicBezTo>
                    <a:pt x="18845" y="16144"/>
                    <a:pt x="23050" y="17601"/>
                    <a:pt x="26161" y="20514"/>
                  </a:cubicBezTo>
                  <a:cubicBezTo>
                    <a:pt x="29264" y="23428"/>
                    <a:pt x="30815" y="27374"/>
                    <a:pt x="30815" y="32351"/>
                  </a:cubicBezTo>
                  <a:cubicBezTo>
                    <a:pt x="30815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37" y="48549"/>
                    <a:pt x="8497" y="48384"/>
                    <a:pt x="6410" y="48045"/>
                  </a:cubicBezTo>
                  <a:cubicBezTo>
                    <a:pt x="4347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xmlns="" id="{15BE78FB-0C63-3E1B-3038-CFD8ABF46F86}"/>
                </a:ext>
              </a:extLst>
            </p:cNvPr>
            <p:cNvSpPr/>
            <p:nvPr/>
          </p:nvSpPr>
          <p:spPr>
            <a:xfrm>
              <a:off x="8196708" y="2498552"/>
              <a:ext cx="37626" cy="34232"/>
            </a:xfrm>
            <a:custGeom>
              <a:avLst/>
              <a:gdLst>
                <a:gd name="connsiteX0" fmla="*/ 37627 w 37626"/>
                <a:gd name="connsiteY0" fmla="*/ 4977 h 34232"/>
                <a:gd name="connsiteX1" fmla="*/ 36335 w 37626"/>
                <a:gd name="connsiteY1" fmla="*/ 8229 h 34232"/>
                <a:gd name="connsiteX2" fmla="*/ 33571 w 37626"/>
                <a:gd name="connsiteY2" fmla="*/ 9371 h 34232"/>
                <a:gd name="connsiteX3" fmla="*/ 31429 w 37626"/>
                <a:gd name="connsiteY3" fmla="*/ 8560 h 34232"/>
                <a:gd name="connsiteX4" fmla="*/ 30697 w 37626"/>
                <a:gd name="connsiteY4" fmla="*/ 6710 h 34232"/>
                <a:gd name="connsiteX5" fmla="*/ 31728 w 37626"/>
                <a:gd name="connsiteY5" fmla="*/ 4095 h 34232"/>
                <a:gd name="connsiteX6" fmla="*/ 34311 w 37626"/>
                <a:gd name="connsiteY6" fmla="*/ 2622 h 34232"/>
                <a:gd name="connsiteX7" fmla="*/ 30547 w 37626"/>
                <a:gd name="connsiteY7" fmla="*/ 1662 h 34232"/>
                <a:gd name="connsiteX8" fmla="*/ 27783 w 37626"/>
                <a:gd name="connsiteY8" fmla="*/ 2433 h 34232"/>
                <a:gd name="connsiteX9" fmla="*/ 25751 w 37626"/>
                <a:gd name="connsiteY9" fmla="*/ 4205 h 34232"/>
                <a:gd name="connsiteX10" fmla="*/ 24350 w 37626"/>
                <a:gd name="connsiteY10" fmla="*/ 6639 h 34232"/>
                <a:gd name="connsiteX11" fmla="*/ 23468 w 37626"/>
                <a:gd name="connsiteY11" fmla="*/ 8891 h 34232"/>
                <a:gd name="connsiteX12" fmla="*/ 23058 w 37626"/>
                <a:gd name="connsiteY12" fmla="*/ 10584 h 34232"/>
                <a:gd name="connsiteX13" fmla="*/ 20475 w 37626"/>
                <a:gd name="connsiteY13" fmla="*/ 20916 h 34232"/>
                <a:gd name="connsiteX14" fmla="*/ 19223 w 37626"/>
                <a:gd name="connsiteY14" fmla="*/ 27555 h 34232"/>
                <a:gd name="connsiteX15" fmla="*/ 20254 w 37626"/>
                <a:gd name="connsiteY15" fmla="*/ 31138 h 34232"/>
                <a:gd name="connsiteX16" fmla="*/ 23349 w 37626"/>
                <a:gd name="connsiteY16" fmla="*/ 32539 h 34232"/>
                <a:gd name="connsiteX17" fmla="*/ 25090 w 37626"/>
                <a:gd name="connsiteY17" fmla="*/ 32319 h 34232"/>
                <a:gd name="connsiteX18" fmla="*/ 27192 w 37626"/>
                <a:gd name="connsiteY18" fmla="*/ 31390 h 34232"/>
                <a:gd name="connsiteX19" fmla="*/ 29476 w 37626"/>
                <a:gd name="connsiteY19" fmla="*/ 29657 h 34232"/>
                <a:gd name="connsiteX20" fmla="*/ 31650 w 37626"/>
                <a:gd name="connsiteY20" fmla="*/ 26783 h 34232"/>
                <a:gd name="connsiteX21" fmla="*/ 33421 w 37626"/>
                <a:gd name="connsiteY21" fmla="*/ 22649 h 34232"/>
                <a:gd name="connsiteX22" fmla="*/ 34382 w 37626"/>
                <a:gd name="connsiteY22" fmla="*/ 21837 h 34232"/>
                <a:gd name="connsiteX23" fmla="*/ 35304 w 37626"/>
                <a:gd name="connsiteY23" fmla="*/ 22578 h 34232"/>
                <a:gd name="connsiteX24" fmla="*/ 34792 w 37626"/>
                <a:gd name="connsiteY24" fmla="*/ 24531 h 34232"/>
                <a:gd name="connsiteX25" fmla="*/ 33240 w 37626"/>
                <a:gd name="connsiteY25" fmla="*/ 27523 h 34232"/>
                <a:gd name="connsiteX26" fmla="*/ 30839 w 37626"/>
                <a:gd name="connsiteY26" fmla="*/ 30689 h 34232"/>
                <a:gd name="connsiteX27" fmla="*/ 27444 w 37626"/>
                <a:gd name="connsiteY27" fmla="*/ 33201 h 34232"/>
                <a:gd name="connsiteX28" fmla="*/ 23208 w 37626"/>
                <a:gd name="connsiteY28" fmla="*/ 34233 h 34232"/>
                <a:gd name="connsiteX29" fmla="*/ 17931 w 37626"/>
                <a:gd name="connsiteY29" fmla="*/ 32539 h 34232"/>
                <a:gd name="connsiteX30" fmla="*/ 15049 w 37626"/>
                <a:gd name="connsiteY30" fmla="*/ 28476 h 34232"/>
                <a:gd name="connsiteX31" fmla="*/ 14608 w 37626"/>
                <a:gd name="connsiteY31" fmla="*/ 29256 h 34232"/>
                <a:gd name="connsiteX32" fmla="*/ 13576 w 37626"/>
                <a:gd name="connsiteY32" fmla="*/ 30689 h 34232"/>
                <a:gd name="connsiteX33" fmla="*/ 11994 w 37626"/>
                <a:gd name="connsiteY33" fmla="*/ 32390 h 34232"/>
                <a:gd name="connsiteX34" fmla="*/ 9812 w 37626"/>
                <a:gd name="connsiteY34" fmla="*/ 33642 h 34232"/>
                <a:gd name="connsiteX35" fmla="*/ 7119 w 37626"/>
                <a:gd name="connsiteY35" fmla="*/ 34233 h 34232"/>
                <a:gd name="connsiteX36" fmla="*/ 3764 w 37626"/>
                <a:gd name="connsiteY36" fmla="*/ 33721 h 34232"/>
                <a:gd name="connsiteX37" fmla="*/ 1110 w 37626"/>
                <a:gd name="connsiteY37" fmla="*/ 32020 h 34232"/>
                <a:gd name="connsiteX38" fmla="*/ 0 w 37626"/>
                <a:gd name="connsiteY38" fmla="*/ 29216 h 34232"/>
                <a:gd name="connsiteX39" fmla="*/ 1221 w 37626"/>
                <a:gd name="connsiteY39" fmla="*/ 26153 h 34232"/>
                <a:gd name="connsiteX40" fmla="*/ 4174 w 37626"/>
                <a:gd name="connsiteY40" fmla="*/ 24861 h 34232"/>
                <a:gd name="connsiteX41" fmla="*/ 6087 w 37626"/>
                <a:gd name="connsiteY41" fmla="*/ 25491 h 34232"/>
                <a:gd name="connsiteX42" fmla="*/ 6977 w 37626"/>
                <a:gd name="connsiteY42" fmla="*/ 27484 h 34232"/>
                <a:gd name="connsiteX43" fmla="*/ 5938 w 37626"/>
                <a:gd name="connsiteY43" fmla="*/ 30138 h 34232"/>
                <a:gd name="connsiteX44" fmla="*/ 3433 w 37626"/>
                <a:gd name="connsiteY44" fmla="*/ 31579 h 34232"/>
                <a:gd name="connsiteX45" fmla="*/ 7198 w 37626"/>
                <a:gd name="connsiteY45" fmla="*/ 32539 h 34232"/>
                <a:gd name="connsiteX46" fmla="*/ 11545 w 37626"/>
                <a:gd name="connsiteY46" fmla="*/ 30397 h 34232"/>
                <a:gd name="connsiteX47" fmla="*/ 14388 w 37626"/>
                <a:gd name="connsiteY47" fmla="*/ 24680 h 34232"/>
                <a:gd name="connsiteX48" fmla="*/ 17561 w 37626"/>
                <a:gd name="connsiteY48" fmla="*/ 12246 h 34232"/>
                <a:gd name="connsiteX49" fmla="*/ 18443 w 37626"/>
                <a:gd name="connsiteY49" fmla="*/ 6710 h 34232"/>
                <a:gd name="connsiteX50" fmla="*/ 18042 w 37626"/>
                <a:gd name="connsiteY50" fmla="*/ 4095 h 34232"/>
                <a:gd name="connsiteX51" fmla="*/ 16931 w 37626"/>
                <a:gd name="connsiteY51" fmla="*/ 2544 h 34232"/>
                <a:gd name="connsiteX52" fmla="*/ 15640 w 37626"/>
                <a:gd name="connsiteY52" fmla="*/ 1843 h 34232"/>
                <a:gd name="connsiteX53" fmla="*/ 14388 w 37626"/>
                <a:gd name="connsiteY53" fmla="*/ 1662 h 34232"/>
                <a:gd name="connsiteX54" fmla="*/ 12025 w 37626"/>
                <a:gd name="connsiteY54" fmla="*/ 2103 h 34232"/>
                <a:gd name="connsiteX55" fmla="*/ 9332 w 37626"/>
                <a:gd name="connsiteY55" fmla="*/ 3575 h 34232"/>
                <a:gd name="connsiteX56" fmla="*/ 6528 w 37626"/>
                <a:gd name="connsiteY56" fmla="*/ 6639 h 34232"/>
                <a:gd name="connsiteX57" fmla="*/ 4245 w 37626"/>
                <a:gd name="connsiteY57" fmla="*/ 11545 h 34232"/>
                <a:gd name="connsiteX58" fmla="*/ 3244 w 37626"/>
                <a:gd name="connsiteY58" fmla="*/ 12395 h 34232"/>
                <a:gd name="connsiteX59" fmla="*/ 2363 w 37626"/>
                <a:gd name="connsiteY59" fmla="*/ 11624 h 34232"/>
                <a:gd name="connsiteX60" fmla="*/ 2843 w 37626"/>
                <a:gd name="connsiteY60" fmla="*/ 9702 h 34232"/>
                <a:gd name="connsiteX61" fmla="*/ 4394 w 37626"/>
                <a:gd name="connsiteY61" fmla="*/ 6710 h 34232"/>
                <a:gd name="connsiteX62" fmla="*/ 6828 w 37626"/>
                <a:gd name="connsiteY62" fmla="*/ 3575 h 34232"/>
                <a:gd name="connsiteX63" fmla="*/ 10253 w 37626"/>
                <a:gd name="connsiteY63" fmla="*/ 1032 h 34232"/>
                <a:gd name="connsiteX64" fmla="*/ 14537 w 37626"/>
                <a:gd name="connsiteY64" fmla="*/ 0 h 34232"/>
                <a:gd name="connsiteX65" fmla="*/ 16490 w 37626"/>
                <a:gd name="connsiteY65" fmla="*/ 221 h 34232"/>
                <a:gd name="connsiteX66" fmla="*/ 18672 w 37626"/>
                <a:gd name="connsiteY66" fmla="*/ 961 h 34232"/>
                <a:gd name="connsiteX67" fmla="*/ 20955 w 37626"/>
                <a:gd name="connsiteY67" fmla="*/ 2733 h 34232"/>
                <a:gd name="connsiteX68" fmla="*/ 22688 w 37626"/>
                <a:gd name="connsiteY68" fmla="*/ 5717 h 34232"/>
                <a:gd name="connsiteX69" fmla="*/ 23719 w 37626"/>
                <a:gd name="connsiteY69" fmla="*/ 4056 h 34232"/>
                <a:gd name="connsiteX70" fmla="*/ 25310 w 37626"/>
                <a:gd name="connsiteY70" fmla="*/ 2252 h 34232"/>
                <a:gd name="connsiteX71" fmla="*/ 27673 w 37626"/>
                <a:gd name="connsiteY71" fmla="*/ 630 h 34232"/>
                <a:gd name="connsiteX72" fmla="*/ 30618 w 37626"/>
                <a:gd name="connsiteY72" fmla="*/ 0 h 34232"/>
                <a:gd name="connsiteX73" fmla="*/ 33610 w 37626"/>
                <a:gd name="connsiteY73" fmla="*/ 402 h 34232"/>
                <a:gd name="connsiteX74" fmla="*/ 36335 w 37626"/>
                <a:gd name="connsiteY74" fmla="*/ 1992 h 34232"/>
                <a:gd name="connsiteX75" fmla="*/ 37627 w 37626"/>
                <a:gd name="connsiteY75" fmla="*/ 4977 h 3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7626" h="34232">
                  <a:moveTo>
                    <a:pt x="37627" y="4977"/>
                  </a:moveTo>
                  <a:cubicBezTo>
                    <a:pt x="37627" y="6355"/>
                    <a:pt x="37194" y="7442"/>
                    <a:pt x="36335" y="8229"/>
                  </a:cubicBezTo>
                  <a:cubicBezTo>
                    <a:pt x="35477" y="8993"/>
                    <a:pt x="34556" y="9371"/>
                    <a:pt x="33571" y="9371"/>
                  </a:cubicBezTo>
                  <a:cubicBezTo>
                    <a:pt x="32634" y="9371"/>
                    <a:pt x="31925" y="9103"/>
                    <a:pt x="31429" y="8560"/>
                  </a:cubicBezTo>
                  <a:cubicBezTo>
                    <a:pt x="30941" y="8017"/>
                    <a:pt x="30697" y="7403"/>
                    <a:pt x="30697" y="6710"/>
                  </a:cubicBezTo>
                  <a:cubicBezTo>
                    <a:pt x="30697" y="5772"/>
                    <a:pt x="31043" y="4906"/>
                    <a:pt x="31728" y="4095"/>
                  </a:cubicBezTo>
                  <a:cubicBezTo>
                    <a:pt x="32414" y="3284"/>
                    <a:pt x="33280" y="2788"/>
                    <a:pt x="34311" y="2622"/>
                  </a:cubicBezTo>
                  <a:cubicBezTo>
                    <a:pt x="33303" y="1985"/>
                    <a:pt x="32051" y="1662"/>
                    <a:pt x="30547" y="1662"/>
                  </a:cubicBezTo>
                  <a:cubicBezTo>
                    <a:pt x="29563" y="1662"/>
                    <a:pt x="28641" y="1921"/>
                    <a:pt x="27783" y="2433"/>
                  </a:cubicBezTo>
                  <a:cubicBezTo>
                    <a:pt x="26940" y="2945"/>
                    <a:pt x="26263" y="3536"/>
                    <a:pt x="25751" y="4205"/>
                  </a:cubicBezTo>
                  <a:cubicBezTo>
                    <a:pt x="25255" y="4867"/>
                    <a:pt x="24790" y="5678"/>
                    <a:pt x="24350" y="6639"/>
                  </a:cubicBezTo>
                  <a:cubicBezTo>
                    <a:pt x="23932" y="7576"/>
                    <a:pt x="23633" y="8324"/>
                    <a:pt x="23468" y="8891"/>
                  </a:cubicBezTo>
                  <a:cubicBezTo>
                    <a:pt x="23318" y="9434"/>
                    <a:pt x="23176" y="9993"/>
                    <a:pt x="23058" y="10584"/>
                  </a:cubicBezTo>
                  <a:lnTo>
                    <a:pt x="20475" y="20916"/>
                  </a:lnTo>
                  <a:cubicBezTo>
                    <a:pt x="19640" y="24184"/>
                    <a:pt x="19223" y="26397"/>
                    <a:pt x="19223" y="27555"/>
                  </a:cubicBezTo>
                  <a:cubicBezTo>
                    <a:pt x="19223" y="28980"/>
                    <a:pt x="19569" y="30177"/>
                    <a:pt x="20254" y="31138"/>
                  </a:cubicBezTo>
                  <a:cubicBezTo>
                    <a:pt x="20940" y="32075"/>
                    <a:pt x="21971" y="32539"/>
                    <a:pt x="23349" y="32539"/>
                  </a:cubicBezTo>
                  <a:cubicBezTo>
                    <a:pt x="23893" y="32539"/>
                    <a:pt x="24475" y="32469"/>
                    <a:pt x="25090" y="32319"/>
                  </a:cubicBezTo>
                  <a:cubicBezTo>
                    <a:pt x="25704" y="32146"/>
                    <a:pt x="26405" y="31839"/>
                    <a:pt x="27192" y="31390"/>
                  </a:cubicBezTo>
                  <a:cubicBezTo>
                    <a:pt x="28003" y="30925"/>
                    <a:pt x="28760" y="30342"/>
                    <a:pt x="29476" y="29657"/>
                  </a:cubicBezTo>
                  <a:cubicBezTo>
                    <a:pt x="30216" y="28941"/>
                    <a:pt x="30941" y="27988"/>
                    <a:pt x="31650" y="26783"/>
                  </a:cubicBezTo>
                  <a:cubicBezTo>
                    <a:pt x="32366" y="25578"/>
                    <a:pt x="32957" y="24200"/>
                    <a:pt x="33421" y="22649"/>
                  </a:cubicBezTo>
                  <a:cubicBezTo>
                    <a:pt x="33571" y="22105"/>
                    <a:pt x="33886" y="21837"/>
                    <a:pt x="34382" y="21837"/>
                  </a:cubicBezTo>
                  <a:cubicBezTo>
                    <a:pt x="34996" y="21837"/>
                    <a:pt x="35304" y="22082"/>
                    <a:pt x="35304" y="22578"/>
                  </a:cubicBezTo>
                  <a:cubicBezTo>
                    <a:pt x="35304" y="22995"/>
                    <a:pt x="35130" y="23641"/>
                    <a:pt x="34792" y="24531"/>
                  </a:cubicBezTo>
                  <a:cubicBezTo>
                    <a:pt x="34469" y="25389"/>
                    <a:pt x="33957" y="26389"/>
                    <a:pt x="33240" y="27523"/>
                  </a:cubicBezTo>
                  <a:cubicBezTo>
                    <a:pt x="32555" y="28626"/>
                    <a:pt x="31752" y="29681"/>
                    <a:pt x="30839" y="30689"/>
                  </a:cubicBezTo>
                  <a:cubicBezTo>
                    <a:pt x="29933" y="31673"/>
                    <a:pt x="28799" y="32516"/>
                    <a:pt x="27444" y="33201"/>
                  </a:cubicBezTo>
                  <a:cubicBezTo>
                    <a:pt x="26098" y="33886"/>
                    <a:pt x="24680" y="34233"/>
                    <a:pt x="23208" y="34233"/>
                  </a:cubicBezTo>
                  <a:cubicBezTo>
                    <a:pt x="21089" y="34233"/>
                    <a:pt x="19333" y="33666"/>
                    <a:pt x="17931" y="32539"/>
                  </a:cubicBezTo>
                  <a:cubicBezTo>
                    <a:pt x="16530" y="31406"/>
                    <a:pt x="15569" y="30051"/>
                    <a:pt x="15049" y="28476"/>
                  </a:cubicBezTo>
                  <a:cubicBezTo>
                    <a:pt x="14931" y="28696"/>
                    <a:pt x="14781" y="28956"/>
                    <a:pt x="14608" y="29256"/>
                  </a:cubicBezTo>
                  <a:cubicBezTo>
                    <a:pt x="14435" y="29547"/>
                    <a:pt x="14088" y="30027"/>
                    <a:pt x="13576" y="30689"/>
                  </a:cubicBezTo>
                  <a:cubicBezTo>
                    <a:pt x="13080" y="31327"/>
                    <a:pt x="12553" y="31894"/>
                    <a:pt x="11994" y="32390"/>
                  </a:cubicBezTo>
                  <a:cubicBezTo>
                    <a:pt x="11427" y="32854"/>
                    <a:pt x="10702" y="33272"/>
                    <a:pt x="9812" y="33642"/>
                  </a:cubicBezTo>
                  <a:cubicBezTo>
                    <a:pt x="8954" y="34036"/>
                    <a:pt x="8056" y="34233"/>
                    <a:pt x="7119" y="34233"/>
                  </a:cubicBezTo>
                  <a:cubicBezTo>
                    <a:pt x="5938" y="34233"/>
                    <a:pt x="4819" y="34059"/>
                    <a:pt x="3764" y="33721"/>
                  </a:cubicBezTo>
                  <a:cubicBezTo>
                    <a:pt x="2733" y="33374"/>
                    <a:pt x="1843" y="32807"/>
                    <a:pt x="1110" y="32020"/>
                  </a:cubicBezTo>
                  <a:cubicBezTo>
                    <a:pt x="370" y="31232"/>
                    <a:pt x="0" y="30295"/>
                    <a:pt x="0" y="29216"/>
                  </a:cubicBezTo>
                  <a:cubicBezTo>
                    <a:pt x="0" y="28011"/>
                    <a:pt x="410" y="26988"/>
                    <a:pt x="1221" y="26153"/>
                  </a:cubicBezTo>
                  <a:cubicBezTo>
                    <a:pt x="2055" y="25294"/>
                    <a:pt x="3040" y="24861"/>
                    <a:pt x="4174" y="24861"/>
                  </a:cubicBezTo>
                  <a:cubicBezTo>
                    <a:pt x="4882" y="24861"/>
                    <a:pt x="5520" y="25074"/>
                    <a:pt x="6087" y="25491"/>
                  </a:cubicBezTo>
                  <a:cubicBezTo>
                    <a:pt x="6678" y="25909"/>
                    <a:pt x="6977" y="26578"/>
                    <a:pt x="6977" y="27484"/>
                  </a:cubicBezTo>
                  <a:cubicBezTo>
                    <a:pt x="6977" y="28492"/>
                    <a:pt x="6631" y="29374"/>
                    <a:pt x="5938" y="30138"/>
                  </a:cubicBezTo>
                  <a:cubicBezTo>
                    <a:pt x="5253" y="30901"/>
                    <a:pt x="4418" y="31382"/>
                    <a:pt x="3433" y="31579"/>
                  </a:cubicBezTo>
                  <a:cubicBezTo>
                    <a:pt x="4442" y="32217"/>
                    <a:pt x="5694" y="32539"/>
                    <a:pt x="7198" y="32539"/>
                  </a:cubicBezTo>
                  <a:cubicBezTo>
                    <a:pt x="8820" y="32539"/>
                    <a:pt x="10269" y="31823"/>
                    <a:pt x="11545" y="30397"/>
                  </a:cubicBezTo>
                  <a:cubicBezTo>
                    <a:pt x="12828" y="28972"/>
                    <a:pt x="13773" y="27066"/>
                    <a:pt x="14388" y="24680"/>
                  </a:cubicBezTo>
                  <a:cubicBezTo>
                    <a:pt x="15915" y="18947"/>
                    <a:pt x="16971" y="14805"/>
                    <a:pt x="17561" y="12246"/>
                  </a:cubicBezTo>
                  <a:cubicBezTo>
                    <a:pt x="18152" y="9663"/>
                    <a:pt x="18443" y="7820"/>
                    <a:pt x="18443" y="6710"/>
                  </a:cubicBezTo>
                  <a:cubicBezTo>
                    <a:pt x="18443" y="5678"/>
                    <a:pt x="18309" y="4812"/>
                    <a:pt x="18042" y="4095"/>
                  </a:cubicBezTo>
                  <a:cubicBezTo>
                    <a:pt x="17766" y="3378"/>
                    <a:pt x="17396" y="2867"/>
                    <a:pt x="16931" y="2544"/>
                  </a:cubicBezTo>
                  <a:cubicBezTo>
                    <a:pt x="16490" y="2205"/>
                    <a:pt x="16057" y="1969"/>
                    <a:pt x="15640" y="1843"/>
                  </a:cubicBezTo>
                  <a:cubicBezTo>
                    <a:pt x="15246" y="1725"/>
                    <a:pt x="14829" y="1662"/>
                    <a:pt x="14388" y="1662"/>
                  </a:cubicBezTo>
                  <a:cubicBezTo>
                    <a:pt x="13655" y="1662"/>
                    <a:pt x="12868" y="1811"/>
                    <a:pt x="12025" y="2103"/>
                  </a:cubicBezTo>
                  <a:cubicBezTo>
                    <a:pt x="11214" y="2394"/>
                    <a:pt x="10316" y="2890"/>
                    <a:pt x="9332" y="3575"/>
                  </a:cubicBezTo>
                  <a:cubicBezTo>
                    <a:pt x="8379" y="4245"/>
                    <a:pt x="7442" y="5261"/>
                    <a:pt x="6528" y="6639"/>
                  </a:cubicBezTo>
                  <a:cubicBezTo>
                    <a:pt x="5623" y="8017"/>
                    <a:pt x="4859" y="9647"/>
                    <a:pt x="4245" y="11545"/>
                  </a:cubicBezTo>
                  <a:cubicBezTo>
                    <a:pt x="4119" y="12112"/>
                    <a:pt x="3788" y="12395"/>
                    <a:pt x="3244" y="12395"/>
                  </a:cubicBezTo>
                  <a:cubicBezTo>
                    <a:pt x="2654" y="12372"/>
                    <a:pt x="2363" y="12112"/>
                    <a:pt x="2363" y="11624"/>
                  </a:cubicBezTo>
                  <a:cubicBezTo>
                    <a:pt x="2363" y="11206"/>
                    <a:pt x="2520" y="10560"/>
                    <a:pt x="2843" y="9702"/>
                  </a:cubicBezTo>
                  <a:cubicBezTo>
                    <a:pt x="3182" y="8812"/>
                    <a:pt x="3701" y="7820"/>
                    <a:pt x="4394" y="6710"/>
                  </a:cubicBezTo>
                  <a:cubicBezTo>
                    <a:pt x="5103" y="5607"/>
                    <a:pt x="5914" y="4560"/>
                    <a:pt x="6828" y="3575"/>
                  </a:cubicBezTo>
                  <a:cubicBezTo>
                    <a:pt x="7765" y="2567"/>
                    <a:pt x="8907" y="1717"/>
                    <a:pt x="10253" y="1032"/>
                  </a:cubicBezTo>
                  <a:cubicBezTo>
                    <a:pt x="11631" y="346"/>
                    <a:pt x="13065" y="0"/>
                    <a:pt x="14537" y="0"/>
                  </a:cubicBezTo>
                  <a:cubicBezTo>
                    <a:pt x="15199" y="0"/>
                    <a:pt x="15852" y="71"/>
                    <a:pt x="16490" y="221"/>
                  </a:cubicBezTo>
                  <a:cubicBezTo>
                    <a:pt x="17160" y="339"/>
                    <a:pt x="17884" y="591"/>
                    <a:pt x="18672" y="961"/>
                  </a:cubicBezTo>
                  <a:cubicBezTo>
                    <a:pt x="19483" y="1331"/>
                    <a:pt x="20239" y="1921"/>
                    <a:pt x="20955" y="2733"/>
                  </a:cubicBezTo>
                  <a:cubicBezTo>
                    <a:pt x="21672" y="3544"/>
                    <a:pt x="22247" y="4536"/>
                    <a:pt x="22688" y="5717"/>
                  </a:cubicBezTo>
                  <a:cubicBezTo>
                    <a:pt x="22979" y="5150"/>
                    <a:pt x="23326" y="4599"/>
                    <a:pt x="23719" y="4056"/>
                  </a:cubicBezTo>
                  <a:cubicBezTo>
                    <a:pt x="24137" y="3512"/>
                    <a:pt x="24672" y="2914"/>
                    <a:pt x="25310" y="2252"/>
                  </a:cubicBezTo>
                  <a:cubicBezTo>
                    <a:pt x="25972" y="1559"/>
                    <a:pt x="26759" y="1016"/>
                    <a:pt x="27673" y="630"/>
                  </a:cubicBezTo>
                  <a:cubicBezTo>
                    <a:pt x="28610" y="213"/>
                    <a:pt x="29586" y="0"/>
                    <a:pt x="30618" y="0"/>
                  </a:cubicBezTo>
                  <a:cubicBezTo>
                    <a:pt x="31626" y="0"/>
                    <a:pt x="32626" y="134"/>
                    <a:pt x="33610" y="402"/>
                  </a:cubicBezTo>
                  <a:cubicBezTo>
                    <a:pt x="34595" y="646"/>
                    <a:pt x="35500" y="1181"/>
                    <a:pt x="36335" y="1992"/>
                  </a:cubicBezTo>
                  <a:cubicBezTo>
                    <a:pt x="37194" y="2780"/>
                    <a:pt x="37627" y="3772"/>
                    <a:pt x="37627" y="4977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xmlns="" id="{9BB5C133-656B-071E-CC99-97FCA8540E99}"/>
                </a:ext>
              </a:extLst>
            </p:cNvPr>
            <p:cNvSpPr/>
            <p:nvPr/>
          </p:nvSpPr>
          <p:spPr>
            <a:xfrm>
              <a:off x="8242029" y="2518483"/>
              <a:ext cx="17458" cy="35217"/>
            </a:xfrm>
            <a:custGeom>
              <a:avLst/>
              <a:gdLst>
                <a:gd name="connsiteX0" fmla="*/ 0 w 17458"/>
                <a:gd name="connsiteY0" fmla="*/ 5032 h 35217"/>
                <a:gd name="connsiteX1" fmla="*/ 0 w 17458"/>
                <a:gd name="connsiteY1" fmla="*/ 3378 h 35217"/>
                <a:gd name="connsiteX2" fmla="*/ 9639 w 17458"/>
                <a:gd name="connsiteY2" fmla="*/ 0 h 35217"/>
                <a:gd name="connsiteX3" fmla="*/ 10694 w 17458"/>
                <a:gd name="connsiteY3" fmla="*/ 205 h 35217"/>
                <a:gd name="connsiteX4" fmla="*/ 10852 w 17458"/>
                <a:gd name="connsiteY4" fmla="*/ 1362 h 35217"/>
                <a:gd name="connsiteX5" fmla="*/ 10852 w 17458"/>
                <a:gd name="connsiteY5" fmla="*/ 31035 h 35217"/>
                <a:gd name="connsiteX6" fmla="*/ 11623 w 17458"/>
                <a:gd name="connsiteY6" fmla="*/ 33107 h 35217"/>
                <a:gd name="connsiteX7" fmla="*/ 15781 w 17458"/>
                <a:gd name="connsiteY7" fmla="*/ 33595 h 35217"/>
                <a:gd name="connsiteX8" fmla="*/ 17459 w 17458"/>
                <a:gd name="connsiteY8" fmla="*/ 33595 h 35217"/>
                <a:gd name="connsiteX9" fmla="*/ 17459 w 17458"/>
                <a:gd name="connsiteY9" fmla="*/ 35217 h 35217"/>
                <a:gd name="connsiteX10" fmla="*/ 8883 w 17458"/>
                <a:gd name="connsiteY10" fmla="*/ 35067 h 35217"/>
                <a:gd name="connsiteX11" fmla="*/ 339 w 17458"/>
                <a:gd name="connsiteY11" fmla="*/ 35217 h 35217"/>
                <a:gd name="connsiteX12" fmla="*/ 339 w 17458"/>
                <a:gd name="connsiteY12" fmla="*/ 33595 h 35217"/>
                <a:gd name="connsiteX13" fmla="*/ 2016 w 17458"/>
                <a:gd name="connsiteY13" fmla="*/ 33595 h 35217"/>
                <a:gd name="connsiteX14" fmla="*/ 6150 w 17458"/>
                <a:gd name="connsiteY14" fmla="*/ 33130 h 35217"/>
                <a:gd name="connsiteX15" fmla="*/ 6954 w 17458"/>
                <a:gd name="connsiteY15" fmla="*/ 31035 h 35217"/>
                <a:gd name="connsiteX16" fmla="*/ 6954 w 17458"/>
                <a:gd name="connsiteY16" fmla="*/ 3638 h 35217"/>
                <a:gd name="connsiteX17" fmla="*/ 0 w 17458"/>
                <a:gd name="connsiteY17" fmla="*/ 5032 h 3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458" h="35217">
                  <a:moveTo>
                    <a:pt x="0" y="5032"/>
                  </a:moveTo>
                  <a:lnTo>
                    <a:pt x="0" y="3378"/>
                  </a:lnTo>
                  <a:cubicBezTo>
                    <a:pt x="4237" y="3378"/>
                    <a:pt x="7450" y="2252"/>
                    <a:pt x="9639" y="0"/>
                  </a:cubicBezTo>
                  <a:cubicBezTo>
                    <a:pt x="10238" y="0"/>
                    <a:pt x="10592" y="71"/>
                    <a:pt x="10694" y="205"/>
                  </a:cubicBezTo>
                  <a:cubicBezTo>
                    <a:pt x="10797" y="339"/>
                    <a:pt x="10852" y="725"/>
                    <a:pt x="10852" y="1362"/>
                  </a:cubicBezTo>
                  <a:lnTo>
                    <a:pt x="10852" y="31035"/>
                  </a:lnTo>
                  <a:cubicBezTo>
                    <a:pt x="10852" y="32083"/>
                    <a:pt x="11112" y="32776"/>
                    <a:pt x="11623" y="33107"/>
                  </a:cubicBezTo>
                  <a:cubicBezTo>
                    <a:pt x="12135" y="33429"/>
                    <a:pt x="13521" y="33595"/>
                    <a:pt x="15781" y="33595"/>
                  </a:cubicBezTo>
                  <a:lnTo>
                    <a:pt x="17459" y="33595"/>
                  </a:lnTo>
                  <a:lnTo>
                    <a:pt x="17459" y="35217"/>
                  </a:lnTo>
                  <a:cubicBezTo>
                    <a:pt x="16222" y="35115"/>
                    <a:pt x="13364" y="35067"/>
                    <a:pt x="8883" y="35067"/>
                  </a:cubicBezTo>
                  <a:cubicBezTo>
                    <a:pt x="4410" y="35067"/>
                    <a:pt x="1559" y="35115"/>
                    <a:pt x="339" y="35217"/>
                  </a:cubicBezTo>
                  <a:lnTo>
                    <a:pt x="339" y="33595"/>
                  </a:lnTo>
                  <a:lnTo>
                    <a:pt x="2016" y="33595"/>
                  </a:lnTo>
                  <a:cubicBezTo>
                    <a:pt x="4237" y="33595"/>
                    <a:pt x="5615" y="33437"/>
                    <a:pt x="6150" y="33130"/>
                  </a:cubicBezTo>
                  <a:cubicBezTo>
                    <a:pt x="6686" y="32807"/>
                    <a:pt x="6954" y="32106"/>
                    <a:pt x="6954" y="31035"/>
                  </a:cubicBezTo>
                  <a:lnTo>
                    <a:pt x="6954" y="3638"/>
                  </a:lnTo>
                  <a:cubicBezTo>
                    <a:pt x="5111" y="4568"/>
                    <a:pt x="2796" y="5032"/>
                    <a:pt x="0" y="5032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xmlns="" id="{96E56D93-4DF9-8B2B-C927-BC9DF18EF5C5}"/>
                </a:ext>
              </a:extLst>
            </p:cNvPr>
            <p:cNvSpPr/>
            <p:nvPr/>
          </p:nvSpPr>
          <p:spPr>
            <a:xfrm>
              <a:off x="7447009" y="2364480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xmlns="" id="{D73F68CF-0D52-3050-6B6F-027992FE69B9}"/>
                </a:ext>
              </a:extLst>
            </p:cNvPr>
            <p:cNvSpPr/>
            <p:nvPr/>
          </p:nvSpPr>
          <p:spPr>
            <a:xfrm>
              <a:off x="7447009" y="2117685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xmlns="" id="{D158EF55-E55F-0912-E500-7C62BB47B51E}"/>
                </a:ext>
              </a:extLst>
            </p:cNvPr>
            <p:cNvSpPr/>
            <p:nvPr/>
          </p:nvSpPr>
          <p:spPr>
            <a:xfrm>
              <a:off x="7447009" y="1870898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xmlns="" id="{159B8FD9-0240-C3F3-0757-7F915E28A60A}"/>
                </a:ext>
              </a:extLst>
            </p:cNvPr>
            <p:cNvSpPr/>
            <p:nvPr/>
          </p:nvSpPr>
          <p:spPr>
            <a:xfrm>
              <a:off x="7447009" y="1624108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xmlns="" id="{C51EC909-97C0-256A-A383-6C50076248CC}"/>
                </a:ext>
              </a:extLst>
            </p:cNvPr>
            <p:cNvSpPr/>
            <p:nvPr/>
          </p:nvSpPr>
          <p:spPr>
            <a:xfrm>
              <a:off x="7447009" y="1377318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xmlns="" id="{16ABC5A6-A501-88C1-B117-76183F6638E7}"/>
                </a:ext>
              </a:extLst>
            </p:cNvPr>
            <p:cNvSpPr/>
            <p:nvPr/>
          </p:nvSpPr>
          <p:spPr>
            <a:xfrm>
              <a:off x="7447009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xmlns="" id="{51A2B8E5-0BC5-5382-073C-73A3C15DC4DA}"/>
                </a:ext>
              </a:extLst>
            </p:cNvPr>
            <p:cNvSpPr/>
            <p:nvPr/>
          </p:nvSpPr>
          <p:spPr>
            <a:xfrm>
              <a:off x="7447009" y="2364480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xmlns="" id="{D4A6AB64-F12A-F066-6489-16896608AA82}"/>
                </a:ext>
              </a:extLst>
            </p:cNvPr>
            <p:cNvSpPr/>
            <p:nvPr/>
          </p:nvSpPr>
          <p:spPr>
            <a:xfrm>
              <a:off x="7447009" y="2117685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xmlns="" id="{7B6F61C8-2750-29BE-BD7D-B4A32D10AE16}"/>
                </a:ext>
              </a:extLst>
            </p:cNvPr>
            <p:cNvSpPr/>
            <p:nvPr/>
          </p:nvSpPr>
          <p:spPr>
            <a:xfrm>
              <a:off x="7447009" y="1870898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xmlns="" id="{B715FA12-9AA3-F97C-127C-616182084F0C}"/>
                </a:ext>
              </a:extLst>
            </p:cNvPr>
            <p:cNvSpPr/>
            <p:nvPr/>
          </p:nvSpPr>
          <p:spPr>
            <a:xfrm>
              <a:off x="7447009" y="1624108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xmlns="" id="{2AE86C0B-5140-4F23-A873-5F66DCC1357D}"/>
                </a:ext>
              </a:extLst>
            </p:cNvPr>
            <p:cNvSpPr/>
            <p:nvPr/>
          </p:nvSpPr>
          <p:spPr>
            <a:xfrm>
              <a:off x="7447009" y="1377318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xmlns="" id="{242321C5-8D88-5365-926C-7D395939A411}"/>
                </a:ext>
              </a:extLst>
            </p:cNvPr>
            <p:cNvSpPr/>
            <p:nvPr/>
          </p:nvSpPr>
          <p:spPr>
            <a:xfrm>
              <a:off x="7271277" y="2365102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xmlns="" id="{C4C51B3F-ECCA-67A0-8A49-16297F276468}"/>
                </a:ext>
              </a:extLst>
            </p:cNvPr>
            <p:cNvSpPr/>
            <p:nvPr/>
          </p:nvSpPr>
          <p:spPr>
            <a:xfrm>
              <a:off x="7326275" y="2340666"/>
              <a:ext cx="28359" cy="47627"/>
            </a:xfrm>
            <a:custGeom>
              <a:avLst/>
              <a:gdLst>
                <a:gd name="connsiteX0" fmla="*/ 925 w 28359"/>
                <a:gd name="connsiteY0" fmla="*/ 42202 h 47627"/>
                <a:gd name="connsiteX1" fmla="*/ 11452 w 28359"/>
                <a:gd name="connsiteY1" fmla="*/ 42202 h 47627"/>
                <a:gd name="connsiteX2" fmla="*/ 11452 w 28359"/>
                <a:gd name="connsiteY2" fmla="*/ 5867 h 47627"/>
                <a:gd name="connsiteX3" fmla="*/ 0 w 28359"/>
                <a:gd name="connsiteY3" fmla="*/ 8166 h 47627"/>
                <a:gd name="connsiteX4" fmla="*/ 0 w 28359"/>
                <a:gd name="connsiteY4" fmla="*/ 2300 h 47627"/>
                <a:gd name="connsiteX5" fmla="*/ 11388 w 28359"/>
                <a:gd name="connsiteY5" fmla="*/ 0 h 47627"/>
                <a:gd name="connsiteX6" fmla="*/ 17832 w 28359"/>
                <a:gd name="connsiteY6" fmla="*/ 0 h 47627"/>
                <a:gd name="connsiteX7" fmla="*/ 17832 w 28359"/>
                <a:gd name="connsiteY7" fmla="*/ 42202 h 47627"/>
                <a:gd name="connsiteX8" fmla="*/ 28359 w 28359"/>
                <a:gd name="connsiteY8" fmla="*/ 42202 h 47627"/>
                <a:gd name="connsiteX9" fmla="*/ 28359 w 28359"/>
                <a:gd name="connsiteY9" fmla="*/ 47628 h 47627"/>
                <a:gd name="connsiteX10" fmla="*/ 925 w 28359"/>
                <a:gd name="connsiteY10" fmla="*/ 47628 h 47627"/>
                <a:gd name="connsiteX11" fmla="*/ 925 w 28359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7">
                  <a:moveTo>
                    <a:pt x="925" y="42202"/>
                  </a:moveTo>
                  <a:lnTo>
                    <a:pt x="11452" y="42202"/>
                  </a:lnTo>
                  <a:lnTo>
                    <a:pt x="11452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2"/>
                  </a:lnTo>
                  <a:lnTo>
                    <a:pt x="28359" y="42202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xmlns="" id="{D4EC1D22-2CCA-AF39-09C8-55B8EF6BDE43}"/>
                </a:ext>
              </a:extLst>
            </p:cNvPr>
            <p:cNvSpPr/>
            <p:nvPr/>
          </p:nvSpPr>
          <p:spPr>
            <a:xfrm>
              <a:off x="7367650" y="2380190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xmlns="" id="{CCC6826A-7349-09C3-4F73-FD8D67CDE9ED}"/>
                </a:ext>
              </a:extLst>
            </p:cNvPr>
            <p:cNvSpPr/>
            <p:nvPr/>
          </p:nvSpPr>
          <p:spPr>
            <a:xfrm>
              <a:off x="7385738" y="2339800"/>
              <a:ext cx="32921" cy="49415"/>
            </a:xfrm>
            <a:custGeom>
              <a:avLst/>
              <a:gdLst>
                <a:gd name="connsiteX0" fmla="*/ 16460 w 32921"/>
                <a:gd name="connsiteY0" fmla="*/ 5111 h 49415"/>
                <a:gd name="connsiteX1" fmla="*/ 8964 w 32921"/>
                <a:gd name="connsiteY1" fmla="*/ 10017 h 49415"/>
                <a:gd name="connsiteX2" fmla="*/ 6476 w 32921"/>
                <a:gd name="connsiteY2" fmla="*/ 24727 h 49415"/>
                <a:gd name="connsiteX3" fmla="*/ 8964 w 32921"/>
                <a:gd name="connsiteY3" fmla="*/ 39430 h 49415"/>
                <a:gd name="connsiteX4" fmla="*/ 16460 w 32921"/>
                <a:gd name="connsiteY4" fmla="*/ 44313 h 49415"/>
                <a:gd name="connsiteX5" fmla="*/ 23957 w 32921"/>
                <a:gd name="connsiteY5" fmla="*/ 39430 h 49415"/>
                <a:gd name="connsiteX6" fmla="*/ 26477 w 32921"/>
                <a:gd name="connsiteY6" fmla="*/ 24727 h 49415"/>
                <a:gd name="connsiteX7" fmla="*/ 23957 w 32921"/>
                <a:gd name="connsiteY7" fmla="*/ 10017 h 49415"/>
                <a:gd name="connsiteX8" fmla="*/ 16460 w 32921"/>
                <a:gd name="connsiteY8" fmla="*/ 5111 h 49415"/>
                <a:gd name="connsiteX9" fmla="*/ 16460 w 32921"/>
                <a:gd name="connsiteY9" fmla="*/ 0 h 49415"/>
                <a:gd name="connsiteX10" fmla="*/ 28678 w 32921"/>
                <a:gd name="connsiteY10" fmla="*/ 6355 h 49415"/>
                <a:gd name="connsiteX11" fmla="*/ 32921 w 32921"/>
                <a:gd name="connsiteY11" fmla="*/ 24727 h 49415"/>
                <a:gd name="connsiteX12" fmla="*/ 28678 w 32921"/>
                <a:gd name="connsiteY12" fmla="*/ 43100 h 49415"/>
                <a:gd name="connsiteX13" fmla="*/ 16460 w 32921"/>
                <a:gd name="connsiteY13" fmla="*/ 49416 h 49415"/>
                <a:gd name="connsiteX14" fmla="*/ 4211 w 32921"/>
                <a:gd name="connsiteY14" fmla="*/ 43100 h 49415"/>
                <a:gd name="connsiteX15" fmla="*/ 0 w 32921"/>
                <a:gd name="connsiteY15" fmla="*/ 24727 h 49415"/>
                <a:gd name="connsiteX16" fmla="*/ 4211 w 32921"/>
                <a:gd name="connsiteY16" fmla="*/ 6355 h 49415"/>
                <a:gd name="connsiteX17" fmla="*/ 16460 w 32921"/>
                <a:gd name="connsiteY17" fmla="*/ 0 h 4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5">
                  <a:moveTo>
                    <a:pt x="16460" y="5111"/>
                  </a:moveTo>
                  <a:cubicBezTo>
                    <a:pt x="13143" y="5111"/>
                    <a:pt x="10644" y="6749"/>
                    <a:pt x="8964" y="10017"/>
                  </a:cubicBezTo>
                  <a:cubicBezTo>
                    <a:pt x="7305" y="13269"/>
                    <a:pt x="6476" y="18175"/>
                    <a:pt x="6476" y="24727"/>
                  </a:cubicBezTo>
                  <a:cubicBezTo>
                    <a:pt x="6476" y="31256"/>
                    <a:pt x="7305" y="36162"/>
                    <a:pt x="8964" y="39430"/>
                  </a:cubicBezTo>
                  <a:cubicBezTo>
                    <a:pt x="10644" y="42682"/>
                    <a:pt x="13143" y="44313"/>
                    <a:pt x="16460" y="44313"/>
                  </a:cubicBezTo>
                  <a:cubicBezTo>
                    <a:pt x="19799" y="44313"/>
                    <a:pt x="22298" y="42682"/>
                    <a:pt x="23957" y="39430"/>
                  </a:cubicBezTo>
                  <a:cubicBezTo>
                    <a:pt x="25637" y="36162"/>
                    <a:pt x="26477" y="31256"/>
                    <a:pt x="26477" y="24727"/>
                  </a:cubicBezTo>
                  <a:cubicBezTo>
                    <a:pt x="26477" y="18175"/>
                    <a:pt x="25637" y="13269"/>
                    <a:pt x="23957" y="10017"/>
                  </a:cubicBezTo>
                  <a:cubicBezTo>
                    <a:pt x="22298" y="6749"/>
                    <a:pt x="19799" y="5111"/>
                    <a:pt x="16460" y="5111"/>
                  </a:cubicBezTo>
                  <a:moveTo>
                    <a:pt x="16460" y="0"/>
                  </a:moveTo>
                  <a:cubicBezTo>
                    <a:pt x="21799" y="0"/>
                    <a:pt x="25871" y="2118"/>
                    <a:pt x="28678" y="6355"/>
                  </a:cubicBezTo>
                  <a:cubicBezTo>
                    <a:pt x="31507" y="10568"/>
                    <a:pt x="32921" y="16687"/>
                    <a:pt x="32921" y="24727"/>
                  </a:cubicBezTo>
                  <a:cubicBezTo>
                    <a:pt x="32921" y="32744"/>
                    <a:pt x="31507" y="38871"/>
                    <a:pt x="28678" y="43100"/>
                  </a:cubicBezTo>
                  <a:cubicBezTo>
                    <a:pt x="25871" y="47313"/>
                    <a:pt x="21799" y="49416"/>
                    <a:pt x="16460" y="49416"/>
                  </a:cubicBezTo>
                  <a:cubicBezTo>
                    <a:pt x="11122" y="49416"/>
                    <a:pt x="7039" y="47313"/>
                    <a:pt x="4211" y="43100"/>
                  </a:cubicBezTo>
                  <a:cubicBezTo>
                    <a:pt x="1403" y="38871"/>
                    <a:pt x="0" y="32744"/>
                    <a:pt x="0" y="24727"/>
                  </a:cubicBezTo>
                  <a:cubicBezTo>
                    <a:pt x="0" y="16687"/>
                    <a:pt x="1403" y="10568"/>
                    <a:pt x="4211" y="6355"/>
                  </a:cubicBezTo>
                  <a:cubicBezTo>
                    <a:pt x="7039" y="2118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xmlns="" id="{3A235DC5-DD3D-A094-3F8F-6EC9DB8FD9EE}"/>
                </a:ext>
              </a:extLst>
            </p:cNvPr>
            <p:cNvSpPr/>
            <p:nvPr/>
          </p:nvSpPr>
          <p:spPr>
            <a:xfrm>
              <a:off x="7272649" y="2118307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xmlns="" id="{71AA9DCA-B416-59F1-7CB0-726BF4E1F33B}"/>
                </a:ext>
              </a:extLst>
            </p:cNvPr>
            <p:cNvSpPr/>
            <p:nvPr/>
          </p:nvSpPr>
          <p:spPr>
            <a:xfrm>
              <a:off x="7324775" y="2093013"/>
              <a:ext cx="32921" cy="49415"/>
            </a:xfrm>
            <a:custGeom>
              <a:avLst/>
              <a:gdLst>
                <a:gd name="connsiteX0" fmla="*/ 16460 w 32921"/>
                <a:gd name="connsiteY0" fmla="*/ 5103 h 49415"/>
                <a:gd name="connsiteX1" fmla="*/ 8964 w 32921"/>
                <a:gd name="connsiteY1" fmla="*/ 10017 h 49415"/>
                <a:gd name="connsiteX2" fmla="*/ 6476 w 32921"/>
                <a:gd name="connsiteY2" fmla="*/ 24720 h 49415"/>
                <a:gd name="connsiteX3" fmla="*/ 8964 w 32921"/>
                <a:gd name="connsiteY3" fmla="*/ 39430 h 49415"/>
                <a:gd name="connsiteX4" fmla="*/ 16460 w 32921"/>
                <a:gd name="connsiteY4" fmla="*/ 44313 h 49415"/>
                <a:gd name="connsiteX5" fmla="*/ 23957 w 32921"/>
                <a:gd name="connsiteY5" fmla="*/ 39430 h 49415"/>
                <a:gd name="connsiteX6" fmla="*/ 26477 w 32921"/>
                <a:gd name="connsiteY6" fmla="*/ 24720 h 49415"/>
                <a:gd name="connsiteX7" fmla="*/ 23957 w 32921"/>
                <a:gd name="connsiteY7" fmla="*/ 10017 h 49415"/>
                <a:gd name="connsiteX8" fmla="*/ 16460 w 32921"/>
                <a:gd name="connsiteY8" fmla="*/ 5103 h 49415"/>
                <a:gd name="connsiteX9" fmla="*/ 16460 w 32921"/>
                <a:gd name="connsiteY9" fmla="*/ 0 h 49415"/>
                <a:gd name="connsiteX10" fmla="*/ 28678 w 32921"/>
                <a:gd name="connsiteY10" fmla="*/ 6347 h 49415"/>
                <a:gd name="connsiteX11" fmla="*/ 32921 w 32921"/>
                <a:gd name="connsiteY11" fmla="*/ 24720 h 49415"/>
                <a:gd name="connsiteX12" fmla="*/ 28678 w 32921"/>
                <a:gd name="connsiteY12" fmla="*/ 43100 h 49415"/>
                <a:gd name="connsiteX13" fmla="*/ 16460 w 32921"/>
                <a:gd name="connsiteY13" fmla="*/ 49416 h 49415"/>
                <a:gd name="connsiteX14" fmla="*/ 4211 w 32921"/>
                <a:gd name="connsiteY14" fmla="*/ 43100 h 49415"/>
                <a:gd name="connsiteX15" fmla="*/ 0 w 32921"/>
                <a:gd name="connsiteY15" fmla="*/ 24720 h 49415"/>
                <a:gd name="connsiteX16" fmla="*/ 4211 w 32921"/>
                <a:gd name="connsiteY16" fmla="*/ 6347 h 49415"/>
                <a:gd name="connsiteX17" fmla="*/ 16460 w 32921"/>
                <a:gd name="connsiteY17" fmla="*/ 0 h 4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5">
                  <a:moveTo>
                    <a:pt x="16460" y="5103"/>
                  </a:moveTo>
                  <a:cubicBezTo>
                    <a:pt x="13143" y="5103"/>
                    <a:pt x="10644" y="6741"/>
                    <a:pt x="8964" y="10017"/>
                  </a:cubicBezTo>
                  <a:cubicBezTo>
                    <a:pt x="7305" y="13269"/>
                    <a:pt x="6476" y="18176"/>
                    <a:pt x="6476" y="24720"/>
                  </a:cubicBezTo>
                  <a:cubicBezTo>
                    <a:pt x="6476" y="31248"/>
                    <a:pt x="7305" y="36154"/>
                    <a:pt x="8964" y="39430"/>
                  </a:cubicBezTo>
                  <a:cubicBezTo>
                    <a:pt x="10644" y="42683"/>
                    <a:pt x="13143" y="44313"/>
                    <a:pt x="16460" y="44313"/>
                  </a:cubicBezTo>
                  <a:cubicBezTo>
                    <a:pt x="19799" y="44313"/>
                    <a:pt x="22298" y="42683"/>
                    <a:pt x="23957" y="39430"/>
                  </a:cubicBezTo>
                  <a:cubicBezTo>
                    <a:pt x="25637" y="36154"/>
                    <a:pt x="26477" y="31248"/>
                    <a:pt x="26477" y="24720"/>
                  </a:cubicBezTo>
                  <a:cubicBezTo>
                    <a:pt x="26477" y="18176"/>
                    <a:pt x="25637" y="13269"/>
                    <a:pt x="23957" y="10017"/>
                  </a:cubicBezTo>
                  <a:cubicBezTo>
                    <a:pt x="22298" y="6741"/>
                    <a:pt x="19799" y="5103"/>
                    <a:pt x="16460" y="5103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7"/>
                  </a:cubicBezTo>
                  <a:cubicBezTo>
                    <a:pt x="31507" y="10560"/>
                    <a:pt x="32921" y="16679"/>
                    <a:pt x="32921" y="24720"/>
                  </a:cubicBezTo>
                  <a:cubicBezTo>
                    <a:pt x="32921" y="32744"/>
                    <a:pt x="31507" y="38871"/>
                    <a:pt x="28678" y="43100"/>
                  </a:cubicBezTo>
                  <a:cubicBezTo>
                    <a:pt x="25871" y="47313"/>
                    <a:pt x="21799" y="49416"/>
                    <a:pt x="16460" y="49416"/>
                  </a:cubicBezTo>
                  <a:cubicBezTo>
                    <a:pt x="11123" y="49416"/>
                    <a:pt x="7039" y="47313"/>
                    <a:pt x="4211" y="43100"/>
                  </a:cubicBezTo>
                  <a:cubicBezTo>
                    <a:pt x="1403" y="38871"/>
                    <a:pt x="0" y="32744"/>
                    <a:pt x="0" y="24720"/>
                  </a:cubicBezTo>
                  <a:cubicBezTo>
                    <a:pt x="0" y="16679"/>
                    <a:pt x="1403" y="10560"/>
                    <a:pt x="4211" y="6347"/>
                  </a:cubicBezTo>
                  <a:cubicBezTo>
                    <a:pt x="7039" y="2116"/>
                    <a:pt x="11123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xmlns="" id="{F665D9DA-5291-9C51-9CC7-0DFAAC9FDA54}"/>
                </a:ext>
              </a:extLst>
            </p:cNvPr>
            <p:cNvSpPr/>
            <p:nvPr/>
          </p:nvSpPr>
          <p:spPr>
            <a:xfrm>
              <a:off x="7369022" y="2133396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xmlns="" id="{12DE8434-5FC8-3CBA-A670-3DF0C9A1A70A}"/>
                </a:ext>
              </a:extLst>
            </p:cNvPr>
            <p:cNvSpPr/>
            <p:nvPr/>
          </p:nvSpPr>
          <p:spPr>
            <a:xfrm>
              <a:off x="7387843" y="2093874"/>
              <a:ext cx="30816" cy="48554"/>
            </a:xfrm>
            <a:custGeom>
              <a:avLst/>
              <a:gdLst>
                <a:gd name="connsiteX0" fmla="*/ 2010 w 30816"/>
                <a:gd name="connsiteY0" fmla="*/ 0 h 48554"/>
                <a:gd name="connsiteX1" fmla="*/ 27307 w 30816"/>
                <a:gd name="connsiteY1" fmla="*/ 0 h 48554"/>
                <a:gd name="connsiteX2" fmla="*/ 27307 w 30816"/>
                <a:gd name="connsiteY2" fmla="*/ 5423 h 48554"/>
                <a:gd name="connsiteX3" fmla="*/ 7911 w 30816"/>
                <a:gd name="connsiteY3" fmla="*/ 5423 h 48554"/>
                <a:gd name="connsiteX4" fmla="*/ 7911 w 30816"/>
                <a:gd name="connsiteY4" fmla="*/ 17101 h 48554"/>
                <a:gd name="connsiteX5" fmla="*/ 10719 w 30816"/>
                <a:gd name="connsiteY5" fmla="*/ 16400 h 48554"/>
                <a:gd name="connsiteX6" fmla="*/ 13526 w 30816"/>
                <a:gd name="connsiteY6" fmla="*/ 16141 h 48554"/>
                <a:gd name="connsiteX7" fmla="*/ 26159 w 30816"/>
                <a:gd name="connsiteY7" fmla="*/ 20511 h 48554"/>
                <a:gd name="connsiteX8" fmla="*/ 30816 w 30816"/>
                <a:gd name="connsiteY8" fmla="*/ 32347 h 48554"/>
                <a:gd name="connsiteX9" fmla="*/ 26032 w 30816"/>
                <a:gd name="connsiteY9" fmla="*/ 44309 h 48554"/>
                <a:gd name="connsiteX10" fmla="*/ 12537 w 30816"/>
                <a:gd name="connsiteY10" fmla="*/ 48554 h 48554"/>
                <a:gd name="connsiteX11" fmla="*/ 6413 w 30816"/>
                <a:gd name="connsiteY11" fmla="*/ 48042 h 48554"/>
                <a:gd name="connsiteX12" fmla="*/ 0 w 30816"/>
                <a:gd name="connsiteY12" fmla="*/ 46514 h 48554"/>
                <a:gd name="connsiteX13" fmla="*/ 0 w 30816"/>
                <a:gd name="connsiteY13" fmla="*/ 40033 h 48554"/>
                <a:gd name="connsiteX14" fmla="*/ 5934 w 30816"/>
                <a:gd name="connsiteY14" fmla="*/ 42364 h 48554"/>
                <a:gd name="connsiteX15" fmla="*/ 12409 w 30816"/>
                <a:gd name="connsiteY15" fmla="*/ 43128 h 48554"/>
                <a:gd name="connsiteX16" fmla="*/ 21151 w 30816"/>
                <a:gd name="connsiteY16" fmla="*/ 40230 h 48554"/>
                <a:gd name="connsiteX17" fmla="*/ 24372 w 30816"/>
                <a:gd name="connsiteY17" fmla="*/ 32347 h 48554"/>
                <a:gd name="connsiteX18" fmla="*/ 21151 w 30816"/>
                <a:gd name="connsiteY18" fmla="*/ 24464 h 48554"/>
                <a:gd name="connsiteX19" fmla="*/ 12409 w 30816"/>
                <a:gd name="connsiteY19" fmla="*/ 21566 h 48554"/>
                <a:gd name="connsiteX20" fmla="*/ 7242 w 30816"/>
                <a:gd name="connsiteY20" fmla="*/ 22141 h 48554"/>
                <a:gd name="connsiteX21" fmla="*/ 2010 w 30816"/>
                <a:gd name="connsiteY21" fmla="*/ 23929 h 48554"/>
                <a:gd name="connsiteX22" fmla="*/ 2010 w 30816"/>
                <a:gd name="connsiteY22" fmla="*/ 0 h 48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4">
                  <a:moveTo>
                    <a:pt x="2010" y="0"/>
                  </a:moveTo>
                  <a:lnTo>
                    <a:pt x="27307" y="0"/>
                  </a:lnTo>
                  <a:lnTo>
                    <a:pt x="27307" y="5423"/>
                  </a:lnTo>
                  <a:lnTo>
                    <a:pt x="7911" y="5423"/>
                  </a:lnTo>
                  <a:lnTo>
                    <a:pt x="7911" y="17101"/>
                  </a:lnTo>
                  <a:cubicBezTo>
                    <a:pt x="8848" y="16778"/>
                    <a:pt x="9783" y="16550"/>
                    <a:pt x="10719" y="16400"/>
                  </a:cubicBezTo>
                  <a:cubicBezTo>
                    <a:pt x="11655" y="16227"/>
                    <a:pt x="12591" y="16141"/>
                    <a:pt x="13526" y="16141"/>
                  </a:cubicBezTo>
                  <a:cubicBezTo>
                    <a:pt x="18843" y="16141"/>
                    <a:pt x="23054" y="17597"/>
                    <a:pt x="26159" y="20511"/>
                  </a:cubicBezTo>
                  <a:cubicBezTo>
                    <a:pt x="29264" y="23425"/>
                    <a:pt x="30816" y="27370"/>
                    <a:pt x="30816" y="32347"/>
                  </a:cubicBezTo>
                  <a:cubicBezTo>
                    <a:pt x="30816" y="37474"/>
                    <a:pt x="29222" y="41459"/>
                    <a:pt x="26032" y="44309"/>
                  </a:cubicBezTo>
                  <a:cubicBezTo>
                    <a:pt x="22841" y="47137"/>
                    <a:pt x="18343" y="48554"/>
                    <a:pt x="12537" y="48554"/>
                  </a:cubicBezTo>
                  <a:cubicBezTo>
                    <a:pt x="10538" y="48554"/>
                    <a:pt x="8496" y="48381"/>
                    <a:pt x="6413" y="48042"/>
                  </a:cubicBezTo>
                  <a:cubicBezTo>
                    <a:pt x="4349" y="47704"/>
                    <a:pt x="2212" y="47192"/>
                    <a:pt x="0" y="46514"/>
                  </a:cubicBezTo>
                  <a:lnTo>
                    <a:pt x="0" y="40033"/>
                  </a:lnTo>
                  <a:cubicBezTo>
                    <a:pt x="1914" y="41081"/>
                    <a:pt x="3892" y="41852"/>
                    <a:pt x="5934" y="42364"/>
                  </a:cubicBezTo>
                  <a:cubicBezTo>
                    <a:pt x="7976" y="42876"/>
                    <a:pt x="10134" y="43128"/>
                    <a:pt x="12409" y="43128"/>
                  </a:cubicBezTo>
                  <a:cubicBezTo>
                    <a:pt x="16089" y="43128"/>
                    <a:pt x="19002" y="42160"/>
                    <a:pt x="21151" y="40230"/>
                  </a:cubicBezTo>
                  <a:cubicBezTo>
                    <a:pt x="23298" y="38293"/>
                    <a:pt x="24372" y="35663"/>
                    <a:pt x="24372" y="32347"/>
                  </a:cubicBezTo>
                  <a:cubicBezTo>
                    <a:pt x="24372" y="29032"/>
                    <a:pt x="23298" y="26402"/>
                    <a:pt x="21151" y="24464"/>
                  </a:cubicBezTo>
                  <a:cubicBezTo>
                    <a:pt x="19002" y="22535"/>
                    <a:pt x="16089" y="21566"/>
                    <a:pt x="12409" y="21566"/>
                  </a:cubicBezTo>
                  <a:cubicBezTo>
                    <a:pt x="10687" y="21566"/>
                    <a:pt x="8964" y="21755"/>
                    <a:pt x="7242" y="22141"/>
                  </a:cubicBezTo>
                  <a:cubicBezTo>
                    <a:pt x="5540" y="22527"/>
                    <a:pt x="3797" y="23118"/>
                    <a:pt x="2010" y="23929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xmlns="" id="{70965F4C-EDC9-2FF6-9A01-5BF2539B699B}"/>
                </a:ext>
              </a:extLst>
            </p:cNvPr>
            <p:cNvSpPr/>
            <p:nvPr/>
          </p:nvSpPr>
          <p:spPr>
            <a:xfrm>
              <a:off x="7323403" y="1846223"/>
              <a:ext cx="32921" cy="49414"/>
            </a:xfrm>
            <a:custGeom>
              <a:avLst/>
              <a:gdLst>
                <a:gd name="connsiteX0" fmla="*/ 16461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4 h 49414"/>
                <a:gd name="connsiteX3" fmla="*/ 8964 w 32921"/>
                <a:gd name="connsiteY3" fmla="*/ 39429 h 49414"/>
                <a:gd name="connsiteX4" fmla="*/ 16461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4 h 49414"/>
                <a:gd name="connsiteX7" fmla="*/ 23957 w 32921"/>
                <a:gd name="connsiteY7" fmla="*/ 10017 h 49414"/>
                <a:gd name="connsiteX8" fmla="*/ 16461 w 32921"/>
                <a:gd name="connsiteY8" fmla="*/ 5104 h 49414"/>
                <a:gd name="connsiteX9" fmla="*/ 16461 w 32921"/>
                <a:gd name="connsiteY9" fmla="*/ 0 h 49414"/>
                <a:gd name="connsiteX10" fmla="*/ 28679 w 32921"/>
                <a:gd name="connsiteY10" fmla="*/ 6348 h 49414"/>
                <a:gd name="connsiteX11" fmla="*/ 32921 w 32921"/>
                <a:gd name="connsiteY11" fmla="*/ 24724 h 49414"/>
                <a:gd name="connsiteX12" fmla="*/ 28679 w 32921"/>
                <a:gd name="connsiteY12" fmla="*/ 43098 h 49414"/>
                <a:gd name="connsiteX13" fmla="*/ 16461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4 h 49414"/>
                <a:gd name="connsiteX16" fmla="*/ 4211 w 32921"/>
                <a:gd name="connsiteY16" fmla="*/ 6348 h 49414"/>
                <a:gd name="connsiteX17" fmla="*/ 16461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1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4"/>
                  </a:cubicBezTo>
                  <a:cubicBezTo>
                    <a:pt x="6476" y="31253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1" y="44310"/>
                  </a:cubicBezTo>
                  <a:cubicBezTo>
                    <a:pt x="19800" y="44310"/>
                    <a:pt x="22299" y="42683"/>
                    <a:pt x="23957" y="39429"/>
                  </a:cubicBezTo>
                  <a:cubicBezTo>
                    <a:pt x="25637" y="36154"/>
                    <a:pt x="26477" y="31253"/>
                    <a:pt x="26477" y="24724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9" y="6742"/>
                    <a:pt x="19800" y="5104"/>
                    <a:pt x="16461" y="5104"/>
                  </a:cubicBezTo>
                  <a:moveTo>
                    <a:pt x="16461" y="0"/>
                  </a:moveTo>
                  <a:cubicBezTo>
                    <a:pt x="21799" y="0"/>
                    <a:pt x="25872" y="2116"/>
                    <a:pt x="28679" y="6348"/>
                  </a:cubicBezTo>
                  <a:cubicBezTo>
                    <a:pt x="31507" y="10559"/>
                    <a:pt x="32921" y="16684"/>
                    <a:pt x="32921" y="24724"/>
                  </a:cubicBezTo>
                  <a:cubicBezTo>
                    <a:pt x="32921" y="32741"/>
                    <a:pt x="31507" y="38866"/>
                    <a:pt x="28679" y="43098"/>
                  </a:cubicBezTo>
                  <a:cubicBezTo>
                    <a:pt x="25872" y="47309"/>
                    <a:pt x="21799" y="49415"/>
                    <a:pt x="16461" y="49415"/>
                  </a:cubicBezTo>
                  <a:cubicBezTo>
                    <a:pt x="11123" y="49415"/>
                    <a:pt x="7039" y="47309"/>
                    <a:pt x="4211" y="43098"/>
                  </a:cubicBezTo>
                  <a:cubicBezTo>
                    <a:pt x="1403" y="38866"/>
                    <a:pt x="0" y="32741"/>
                    <a:pt x="0" y="24724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xmlns="" id="{2792BC8D-A0E4-8BF1-5836-29C50AD5AE06}"/>
                </a:ext>
              </a:extLst>
            </p:cNvPr>
            <p:cNvSpPr/>
            <p:nvPr/>
          </p:nvSpPr>
          <p:spPr>
            <a:xfrm>
              <a:off x="7367650" y="1886609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xmlns="" id="{9C3E84CC-E639-DF47-81DC-10978F0E38B9}"/>
                </a:ext>
              </a:extLst>
            </p:cNvPr>
            <p:cNvSpPr/>
            <p:nvPr/>
          </p:nvSpPr>
          <p:spPr>
            <a:xfrm>
              <a:off x="7385738" y="1846223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4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4 h 49414"/>
                <a:gd name="connsiteX7" fmla="*/ 23957 w 32921"/>
                <a:gd name="connsiteY7" fmla="*/ 10017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4 h 49414"/>
                <a:gd name="connsiteX12" fmla="*/ 28678 w 32921"/>
                <a:gd name="connsiteY12" fmla="*/ 43098 h 49414"/>
                <a:gd name="connsiteX13" fmla="*/ 16460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4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4"/>
                  </a:cubicBezTo>
                  <a:cubicBezTo>
                    <a:pt x="6476" y="31253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3"/>
                    <a:pt x="26477" y="24724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4"/>
                  </a:cubicBezTo>
                  <a:cubicBezTo>
                    <a:pt x="32921" y="32741"/>
                    <a:pt x="31507" y="38866"/>
                    <a:pt x="28678" y="43098"/>
                  </a:cubicBezTo>
                  <a:cubicBezTo>
                    <a:pt x="25871" y="47309"/>
                    <a:pt x="21799" y="49415"/>
                    <a:pt x="16460" y="49415"/>
                  </a:cubicBezTo>
                  <a:cubicBezTo>
                    <a:pt x="11122" y="49415"/>
                    <a:pt x="7039" y="47309"/>
                    <a:pt x="4211" y="43098"/>
                  </a:cubicBezTo>
                  <a:cubicBezTo>
                    <a:pt x="1403" y="38866"/>
                    <a:pt x="0" y="32741"/>
                    <a:pt x="0" y="24724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xmlns="" id="{C8A68231-5A9F-BBC7-78F4-240015D56051}"/>
                </a:ext>
              </a:extLst>
            </p:cNvPr>
            <p:cNvSpPr/>
            <p:nvPr/>
          </p:nvSpPr>
          <p:spPr>
            <a:xfrm>
              <a:off x="7324775" y="1599433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6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6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3 h 49414"/>
                <a:gd name="connsiteX12" fmla="*/ 28678 w 32921"/>
                <a:gd name="connsiteY12" fmla="*/ 43098 h 49414"/>
                <a:gd name="connsiteX13" fmla="*/ 16460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1"/>
                    <a:pt x="8964" y="10016"/>
                  </a:cubicBezTo>
                  <a:cubicBezTo>
                    <a:pt x="7305" y="13270"/>
                    <a:pt x="6476" y="18172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2"/>
                    <a:pt x="25637" y="13270"/>
                    <a:pt x="23957" y="10016"/>
                  </a:cubicBezTo>
                  <a:cubicBezTo>
                    <a:pt x="22298" y="6741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0"/>
                    <a:pt x="31507" y="38865"/>
                    <a:pt x="28678" y="43098"/>
                  </a:cubicBezTo>
                  <a:cubicBezTo>
                    <a:pt x="25871" y="47308"/>
                    <a:pt x="21799" y="49414"/>
                    <a:pt x="16460" y="49414"/>
                  </a:cubicBezTo>
                  <a:cubicBezTo>
                    <a:pt x="11123" y="49414"/>
                    <a:pt x="7039" y="47308"/>
                    <a:pt x="4211" y="43098"/>
                  </a:cubicBezTo>
                  <a:cubicBezTo>
                    <a:pt x="1403" y="38865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xmlns="" id="{878785D0-E7AA-2B77-88F0-8D31BD1CB38F}"/>
                </a:ext>
              </a:extLst>
            </p:cNvPr>
            <p:cNvSpPr/>
            <p:nvPr/>
          </p:nvSpPr>
          <p:spPr>
            <a:xfrm>
              <a:off x="7369022" y="1639819"/>
              <a:ext cx="6730" cy="8102"/>
            </a:xfrm>
            <a:custGeom>
              <a:avLst/>
              <a:gdLst>
                <a:gd name="connsiteX0" fmla="*/ 0 w 6730"/>
                <a:gd name="connsiteY0" fmla="*/ 0 h 8102"/>
                <a:gd name="connsiteX1" fmla="*/ 6731 w 6730"/>
                <a:gd name="connsiteY1" fmla="*/ 0 h 8102"/>
                <a:gd name="connsiteX2" fmla="*/ 6731 w 6730"/>
                <a:gd name="connsiteY2" fmla="*/ 8103 h 8102"/>
                <a:gd name="connsiteX3" fmla="*/ 0 w 6730"/>
                <a:gd name="connsiteY3" fmla="*/ 8103 h 8102"/>
                <a:gd name="connsiteX4" fmla="*/ 0 w 6730"/>
                <a:gd name="connsiteY4" fmla="*/ 0 h 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2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xmlns="" id="{2E5EFEE6-33E1-75BD-C614-E1D39D181545}"/>
                </a:ext>
              </a:extLst>
            </p:cNvPr>
            <p:cNvSpPr/>
            <p:nvPr/>
          </p:nvSpPr>
          <p:spPr>
            <a:xfrm>
              <a:off x="7387843" y="1600294"/>
              <a:ext cx="30816" cy="48553"/>
            </a:xfrm>
            <a:custGeom>
              <a:avLst/>
              <a:gdLst>
                <a:gd name="connsiteX0" fmla="*/ 2010 w 30816"/>
                <a:gd name="connsiteY0" fmla="*/ 0 h 48553"/>
                <a:gd name="connsiteX1" fmla="*/ 27307 w 30816"/>
                <a:gd name="connsiteY1" fmla="*/ 0 h 48553"/>
                <a:gd name="connsiteX2" fmla="*/ 27307 w 30816"/>
                <a:gd name="connsiteY2" fmla="*/ 5424 h 48553"/>
                <a:gd name="connsiteX3" fmla="*/ 7911 w 30816"/>
                <a:gd name="connsiteY3" fmla="*/ 5424 h 48553"/>
                <a:gd name="connsiteX4" fmla="*/ 7911 w 30816"/>
                <a:gd name="connsiteY4" fmla="*/ 17099 h 48553"/>
                <a:gd name="connsiteX5" fmla="*/ 10719 w 30816"/>
                <a:gd name="connsiteY5" fmla="*/ 16397 h 48553"/>
                <a:gd name="connsiteX6" fmla="*/ 13526 w 30816"/>
                <a:gd name="connsiteY6" fmla="*/ 16142 h 48553"/>
                <a:gd name="connsiteX7" fmla="*/ 26159 w 30816"/>
                <a:gd name="connsiteY7" fmla="*/ 20513 h 48553"/>
                <a:gd name="connsiteX8" fmla="*/ 30816 w 30816"/>
                <a:gd name="connsiteY8" fmla="*/ 32347 h 48553"/>
                <a:gd name="connsiteX9" fmla="*/ 26032 w 30816"/>
                <a:gd name="connsiteY9" fmla="*/ 44310 h 48553"/>
                <a:gd name="connsiteX10" fmla="*/ 12537 w 30816"/>
                <a:gd name="connsiteY10" fmla="*/ 48553 h 48553"/>
                <a:gd name="connsiteX11" fmla="*/ 6413 w 30816"/>
                <a:gd name="connsiteY11" fmla="*/ 48043 h 48553"/>
                <a:gd name="connsiteX12" fmla="*/ 0 w 30816"/>
                <a:gd name="connsiteY12" fmla="*/ 46511 h 48553"/>
                <a:gd name="connsiteX13" fmla="*/ 0 w 30816"/>
                <a:gd name="connsiteY13" fmla="*/ 40036 h 48553"/>
                <a:gd name="connsiteX14" fmla="*/ 5934 w 30816"/>
                <a:gd name="connsiteY14" fmla="*/ 42364 h 48553"/>
                <a:gd name="connsiteX15" fmla="*/ 12409 w 30816"/>
                <a:gd name="connsiteY15" fmla="*/ 43130 h 48553"/>
                <a:gd name="connsiteX16" fmla="*/ 21151 w 30816"/>
                <a:gd name="connsiteY16" fmla="*/ 40227 h 48553"/>
                <a:gd name="connsiteX17" fmla="*/ 24372 w 30816"/>
                <a:gd name="connsiteY17" fmla="*/ 32347 h 48553"/>
                <a:gd name="connsiteX18" fmla="*/ 21151 w 30816"/>
                <a:gd name="connsiteY18" fmla="*/ 24468 h 48553"/>
                <a:gd name="connsiteX19" fmla="*/ 12409 w 30816"/>
                <a:gd name="connsiteY19" fmla="*/ 21565 h 48553"/>
                <a:gd name="connsiteX20" fmla="*/ 7242 w 30816"/>
                <a:gd name="connsiteY20" fmla="*/ 22140 h 48553"/>
                <a:gd name="connsiteX21" fmla="*/ 2010 w 30816"/>
                <a:gd name="connsiteY21" fmla="*/ 23926 h 48553"/>
                <a:gd name="connsiteX22" fmla="*/ 2010 w 30816"/>
                <a:gd name="connsiteY22" fmla="*/ 0 h 4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3">
                  <a:moveTo>
                    <a:pt x="2010" y="0"/>
                  </a:moveTo>
                  <a:lnTo>
                    <a:pt x="27307" y="0"/>
                  </a:lnTo>
                  <a:lnTo>
                    <a:pt x="27307" y="5424"/>
                  </a:lnTo>
                  <a:lnTo>
                    <a:pt x="7911" y="5424"/>
                  </a:lnTo>
                  <a:lnTo>
                    <a:pt x="7911" y="17099"/>
                  </a:lnTo>
                  <a:cubicBezTo>
                    <a:pt x="8848" y="16780"/>
                    <a:pt x="9783" y="16546"/>
                    <a:pt x="10719" y="16397"/>
                  </a:cubicBezTo>
                  <a:cubicBezTo>
                    <a:pt x="11655" y="16227"/>
                    <a:pt x="12591" y="16142"/>
                    <a:pt x="13526" y="16142"/>
                  </a:cubicBezTo>
                  <a:cubicBezTo>
                    <a:pt x="18843" y="16142"/>
                    <a:pt x="23054" y="17599"/>
                    <a:pt x="26159" y="20513"/>
                  </a:cubicBezTo>
                  <a:cubicBezTo>
                    <a:pt x="29264" y="23426"/>
                    <a:pt x="30816" y="27371"/>
                    <a:pt x="30816" y="32347"/>
                  </a:cubicBezTo>
                  <a:cubicBezTo>
                    <a:pt x="30816" y="37473"/>
                    <a:pt x="29222" y="41460"/>
                    <a:pt x="26032" y="44310"/>
                  </a:cubicBezTo>
                  <a:cubicBezTo>
                    <a:pt x="22841" y="47139"/>
                    <a:pt x="18343" y="48553"/>
                    <a:pt x="12537" y="48553"/>
                  </a:cubicBezTo>
                  <a:cubicBezTo>
                    <a:pt x="10538" y="48553"/>
                    <a:pt x="8496" y="48383"/>
                    <a:pt x="6413" y="48043"/>
                  </a:cubicBezTo>
                  <a:cubicBezTo>
                    <a:pt x="4349" y="47703"/>
                    <a:pt x="2212" y="47193"/>
                    <a:pt x="0" y="46511"/>
                  </a:cubicBezTo>
                  <a:lnTo>
                    <a:pt x="0" y="40036"/>
                  </a:lnTo>
                  <a:cubicBezTo>
                    <a:pt x="1914" y="41078"/>
                    <a:pt x="3892" y="41854"/>
                    <a:pt x="5934" y="42364"/>
                  </a:cubicBezTo>
                  <a:cubicBezTo>
                    <a:pt x="7976" y="42875"/>
                    <a:pt x="10134" y="43130"/>
                    <a:pt x="12409" y="43130"/>
                  </a:cubicBezTo>
                  <a:cubicBezTo>
                    <a:pt x="16089" y="43130"/>
                    <a:pt x="19002" y="42162"/>
                    <a:pt x="21151" y="40227"/>
                  </a:cubicBezTo>
                  <a:cubicBezTo>
                    <a:pt x="23298" y="38292"/>
                    <a:pt x="24372" y="35665"/>
                    <a:pt x="24372" y="32347"/>
                  </a:cubicBezTo>
                  <a:cubicBezTo>
                    <a:pt x="24372" y="29030"/>
                    <a:pt x="23298" y="26403"/>
                    <a:pt x="21151" y="24468"/>
                  </a:cubicBezTo>
                  <a:cubicBezTo>
                    <a:pt x="19002" y="22533"/>
                    <a:pt x="16089" y="21565"/>
                    <a:pt x="12409" y="21565"/>
                  </a:cubicBezTo>
                  <a:cubicBezTo>
                    <a:pt x="10687" y="21565"/>
                    <a:pt x="8964" y="21756"/>
                    <a:pt x="7242" y="22140"/>
                  </a:cubicBezTo>
                  <a:cubicBezTo>
                    <a:pt x="5540" y="22523"/>
                    <a:pt x="3797" y="23118"/>
                    <a:pt x="2010" y="23926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xmlns="" id="{0BA3C85E-41DA-465F-7951-5D7F08A5BE53}"/>
                </a:ext>
              </a:extLst>
            </p:cNvPr>
            <p:cNvSpPr/>
            <p:nvPr/>
          </p:nvSpPr>
          <p:spPr>
            <a:xfrm>
              <a:off x="7326275" y="1353504"/>
              <a:ext cx="28359" cy="47628"/>
            </a:xfrm>
            <a:custGeom>
              <a:avLst/>
              <a:gdLst>
                <a:gd name="connsiteX0" fmla="*/ 925 w 28359"/>
                <a:gd name="connsiteY0" fmla="*/ 42205 h 47628"/>
                <a:gd name="connsiteX1" fmla="*/ 11452 w 28359"/>
                <a:gd name="connsiteY1" fmla="*/ 42205 h 47628"/>
                <a:gd name="connsiteX2" fmla="*/ 11452 w 28359"/>
                <a:gd name="connsiteY2" fmla="*/ 5870 h 47628"/>
                <a:gd name="connsiteX3" fmla="*/ 0 w 28359"/>
                <a:gd name="connsiteY3" fmla="*/ 8167 h 47628"/>
                <a:gd name="connsiteX4" fmla="*/ 0 w 28359"/>
                <a:gd name="connsiteY4" fmla="*/ 2297 h 47628"/>
                <a:gd name="connsiteX5" fmla="*/ 11388 w 28359"/>
                <a:gd name="connsiteY5" fmla="*/ 0 h 47628"/>
                <a:gd name="connsiteX6" fmla="*/ 17832 w 28359"/>
                <a:gd name="connsiteY6" fmla="*/ 0 h 47628"/>
                <a:gd name="connsiteX7" fmla="*/ 17832 w 28359"/>
                <a:gd name="connsiteY7" fmla="*/ 42205 h 47628"/>
                <a:gd name="connsiteX8" fmla="*/ 28359 w 28359"/>
                <a:gd name="connsiteY8" fmla="*/ 42205 h 47628"/>
                <a:gd name="connsiteX9" fmla="*/ 28359 w 28359"/>
                <a:gd name="connsiteY9" fmla="*/ 47628 h 47628"/>
                <a:gd name="connsiteX10" fmla="*/ 925 w 28359"/>
                <a:gd name="connsiteY10" fmla="*/ 47628 h 47628"/>
                <a:gd name="connsiteX11" fmla="*/ 925 w 28359"/>
                <a:gd name="connsiteY11" fmla="*/ 42205 h 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8">
                  <a:moveTo>
                    <a:pt x="925" y="42205"/>
                  </a:moveTo>
                  <a:lnTo>
                    <a:pt x="11452" y="42205"/>
                  </a:lnTo>
                  <a:lnTo>
                    <a:pt x="11452" y="5870"/>
                  </a:lnTo>
                  <a:lnTo>
                    <a:pt x="0" y="8167"/>
                  </a:lnTo>
                  <a:lnTo>
                    <a:pt x="0" y="2297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5"/>
                  </a:lnTo>
                  <a:lnTo>
                    <a:pt x="28359" y="42205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5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xmlns="" id="{D6448DAF-5AED-6EB8-A0B7-8D7CA2164A4F}"/>
                </a:ext>
              </a:extLst>
            </p:cNvPr>
            <p:cNvSpPr/>
            <p:nvPr/>
          </p:nvSpPr>
          <p:spPr>
            <a:xfrm>
              <a:off x="7367650" y="1393028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xmlns="" id="{2D81C3F1-6A0A-E8F5-9AFA-3F60D38425CC}"/>
                </a:ext>
              </a:extLst>
            </p:cNvPr>
            <p:cNvSpPr/>
            <p:nvPr/>
          </p:nvSpPr>
          <p:spPr>
            <a:xfrm>
              <a:off x="7385738" y="1352642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7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3 h 49414"/>
                <a:gd name="connsiteX12" fmla="*/ 28678 w 32921"/>
                <a:gd name="connsiteY12" fmla="*/ 43098 h 49414"/>
                <a:gd name="connsiteX13" fmla="*/ 16460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1"/>
                    <a:pt x="31507" y="38865"/>
                    <a:pt x="28678" y="43098"/>
                  </a:cubicBezTo>
                  <a:cubicBezTo>
                    <a:pt x="25871" y="47309"/>
                    <a:pt x="21799" y="49415"/>
                    <a:pt x="16460" y="49415"/>
                  </a:cubicBezTo>
                  <a:cubicBezTo>
                    <a:pt x="11122" y="49415"/>
                    <a:pt x="7039" y="47309"/>
                    <a:pt x="4211" y="43098"/>
                  </a:cubicBezTo>
                  <a:cubicBezTo>
                    <a:pt x="1403" y="38865"/>
                    <a:pt x="0" y="32741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xmlns="" id="{505D66B7-5946-E657-C78E-0112515ED9CD}"/>
                </a:ext>
              </a:extLst>
            </p:cNvPr>
            <p:cNvSpPr/>
            <p:nvPr/>
          </p:nvSpPr>
          <p:spPr>
            <a:xfrm>
              <a:off x="7182530" y="1870296"/>
              <a:ext cx="34234" cy="37627"/>
            </a:xfrm>
            <a:custGeom>
              <a:avLst/>
              <a:gdLst>
                <a:gd name="connsiteX0" fmla="*/ 4980 w 34234"/>
                <a:gd name="connsiteY0" fmla="*/ 0 h 37627"/>
                <a:gd name="connsiteX1" fmla="*/ 8227 w 34234"/>
                <a:gd name="connsiteY1" fmla="*/ 1291 h 37627"/>
                <a:gd name="connsiteX2" fmla="*/ 9370 w 34234"/>
                <a:gd name="connsiteY2" fmla="*/ 4057 h 37627"/>
                <a:gd name="connsiteX3" fmla="*/ 8559 w 34234"/>
                <a:gd name="connsiteY3" fmla="*/ 6197 h 37627"/>
                <a:gd name="connsiteX4" fmla="*/ 6714 w 34234"/>
                <a:gd name="connsiteY4" fmla="*/ 6935 h 37627"/>
                <a:gd name="connsiteX5" fmla="*/ 4095 w 34234"/>
                <a:gd name="connsiteY5" fmla="*/ 5902 h 37627"/>
                <a:gd name="connsiteX6" fmla="*/ 2619 w 34234"/>
                <a:gd name="connsiteY6" fmla="*/ 3320 h 37627"/>
                <a:gd name="connsiteX7" fmla="*/ 1660 w 34234"/>
                <a:gd name="connsiteY7" fmla="*/ 7083 h 37627"/>
                <a:gd name="connsiteX8" fmla="*/ 2435 w 34234"/>
                <a:gd name="connsiteY8" fmla="*/ 9849 h 37627"/>
                <a:gd name="connsiteX9" fmla="*/ 4205 w 34234"/>
                <a:gd name="connsiteY9" fmla="*/ 11879 h 37627"/>
                <a:gd name="connsiteX10" fmla="*/ 6640 w 34234"/>
                <a:gd name="connsiteY10" fmla="*/ 13280 h 37627"/>
                <a:gd name="connsiteX11" fmla="*/ 8891 w 34234"/>
                <a:gd name="connsiteY11" fmla="*/ 14166 h 37627"/>
                <a:gd name="connsiteX12" fmla="*/ 10588 w 34234"/>
                <a:gd name="connsiteY12" fmla="*/ 14571 h 37627"/>
                <a:gd name="connsiteX13" fmla="*/ 20917 w 34234"/>
                <a:gd name="connsiteY13" fmla="*/ 17153 h 37627"/>
                <a:gd name="connsiteX14" fmla="*/ 27557 w 34234"/>
                <a:gd name="connsiteY14" fmla="*/ 18408 h 37627"/>
                <a:gd name="connsiteX15" fmla="*/ 31135 w 34234"/>
                <a:gd name="connsiteY15" fmla="*/ 17375 h 37627"/>
                <a:gd name="connsiteX16" fmla="*/ 32537 w 34234"/>
                <a:gd name="connsiteY16" fmla="*/ 14277 h 37627"/>
                <a:gd name="connsiteX17" fmla="*/ 32316 w 34234"/>
                <a:gd name="connsiteY17" fmla="*/ 12543 h 37627"/>
                <a:gd name="connsiteX18" fmla="*/ 31394 w 34234"/>
                <a:gd name="connsiteY18" fmla="*/ 10440 h 37627"/>
                <a:gd name="connsiteX19" fmla="*/ 29660 w 34234"/>
                <a:gd name="connsiteY19" fmla="*/ 8152 h 37627"/>
                <a:gd name="connsiteX20" fmla="*/ 26782 w 34234"/>
                <a:gd name="connsiteY20" fmla="*/ 5976 h 37627"/>
                <a:gd name="connsiteX21" fmla="*/ 22651 w 34234"/>
                <a:gd name="connsiteY21" fmla="*/ 4205 h 37627"/>
                <a:gd name="connsiteX22" fmla="*/ 21839 w 34234"/>
                <a:gd name="connsiteY22" fmla="*/ 3246 h 37627"/>
                <a:gd name="connsiteX23" fmla="*/ 22577 w 34234"/>
                <a:gd name="connsiteY23" fmla="*/ 2324 h 37627"/>
                <a:gd name="connsiteX24" fmla="*/ 24532 w 34234"/>
                <a:gd name="connsiteY24" fmla="*/ 2841 h 37627"/>
                <a:gd name="connsiteX25" fmla="*/ 27520 w 34234"/>
                <a:gd name="connsiteY25" fmla="*/ 4390 h 37627"/>
                <a:gd name="connsiteX26" fmla="*/ 30693 w 34234"/>
                <a:gd name="connsiteY26" fmla="*/ 6787 h 37627"/>
                <a:gd name="connsiteX27" fmla="*/ 33201 w 34234"/>
                <a:gd name="connsiteY27" fmla="*/ 10182 h 37627"/>
                <a:gd name="connsiteX28" fmla="*/ 34234 w 34234"/>
                <a:gd name="connsiteY28" fmla="*/ 14424 h 37627"/>
                <a:gd name="connsiteX29" fmla="*/ 32537 w 34234"/>
                <a:gd name="connsiteY29" fmla="*/ 19699 h 37627"/>
                <a:gd name="connsiteX30" fmla="*/ 28479 w 34234"/>
                <a:gd name="connsiteY30" fmla="*/ 22577 h 37627"/>
                <a:gd name="connsiteX31" fmla="*/ 29254 w 34234"/>
                <a:gd name="connsiteY31" fmla="*/ 23019 h 37627"/>
                <a:gd name="connsiteX32" fmla="*/ 30693 w 34234"/>
                <a:gd name="connsiteY32" fmla="*/ 24052 h 37627"/>
                <a:gd name="connsiteX33" fmla="*/ 32390 w 34234"/>
                <a:gd name="connsiteY33" fmla="*/ 25639 h 37627"/>
                <a:gd name="connsiteX34" fmla="*/ 33644 w 34234"/>
                <a:gd name="connsiteY34" fmla="*/ 27815 h 37627"/>
                <a:gd name="connsiteX35" fmla="*/ 34234 w 34234"/>
                <a:gd name="connsiteY35" fmla="*/ 30508 h 37627"/>
                <a:gd name="connsiteX36" fmla="*/ 33718 w 34234"/>
                <a:gd name="connsiteY36" fmla="*/ 33865 h 37627"/>
                <a:gd name="connsiteX37" fmla="*/ 32021 w 34234"/>
                <a:gd name="connsiteY37" fmla="*/ 36521 h 37627"/>
                <a:gd name="connsiteX38" fmla="*/ 29217 w 34234"/>
                <a:gd name="connsiteY38" fmla="*/ 37628 h 37627"/>
                <a:gd name="connsiteX39" fmla="*/ 26155 w 34234"/>
                <a:gd name="connsiteY39" fmla="*/ 36410 h 37627"/>
                <a:gd name="connsiteX40" fmla="*/ 24864 w 34234"/>
                <a:gd name="connsiteY40" fmla="*/ 33459 h 37627"/>
                <a:gd name="connsiteX41" fmla="*/ 25491 w 34234"/>
                <a:gd name="connsiteY41" fmla="*/ 31541 h 37627"/>
                <a:gd name="connsiteX42" fmla="*/ 27483 w 34234"/>
                <a:gd name="connsiteY42" fmla="*/ 30656 h 37627"/>
                <a:gd name="connsiteX43" fmla="*/ 30139 w 34234"/>
                <a:gd name="connsiteY43" fmla="*/ 31688 h 37627"/>
                <a:gd name="connsiteX44" fmla="*/ 31578 w 34234"/>
                <a:gd name="connsiteY44" fmla="*/ 34197 h 37627"/>
                <a:gd name="connsiteX45" fmla="*/ 32537 w 34234"/>
                <a:gd name="connsiteY45" fmla="*/ 30435 h 37627"/>
                <a:gd name="connsiteX46" fmla="*/ 30398 w 34234"/>
                <a:gd name="connsiteY46" fmla="*/ 26081 h 37627"/>
                <a:gd name="connsiteX47" fmla="*/ 24680 w 34234"/>
                <a:gd name="connsiteY47" fmla="*/ 23241 h 37627"/>
                <a:gd name="connsiteX48" fmla="*/ 12248 w 34234"/>
                <a:gd name="connsiteY48" fmla="*/ 20068 h 37627"/>
                <a:gd name="connsiteX49" fmla="*/ 6714 w 34234"/>
                <a:gd name="connsiteY49" fmla="*/ 19183 h 37627"/>
                <a:gd name="connsiteX50" fmla="*/ 4095 w 34234"/>
                <a:gd name="connsiteY50" fmla="*/ 19588 h 37627"/>
                <a:gd name="connsiteX51" fmla="*/ 2545 w 34234"/>
                <a:gd name="connsiteY51" fmla="*/ 20696 h 37627"/>
                <a:gd name="connsiteX52" fmla="*/ 1845 w 34234"/>
                <a:gd name="connsiteY52" fmla="*/ 21986 h 37627"/>
                <a:gd name="connsiteX53" fmla="*/ 1660 w 34234"/>
                <a:gd name="connsiteY53" fmla="*/ 23241 h 37627"/>
                <a:gd name="connsiteX54" fmla="*/ 2103 w 34234"/>
                <a:gd name="connsiteY54" fmla="*/ 25602 h 37627"/>
                <a:gd name="connsiteX55" fmla="*/ 3578 w 34234"/>
                <a:gd name="connsiteY55" fmla="*/ 28295 h 37627"/>
                <a:gd name="connsiteX56" fmla="*/ 6640 w 34234"/>
                <a:gd name="connsiteY56" fmla="*/ 31098 h 37627"/>
                <a:gd name="connsiteX57" fmla="*/ 11547 w 34234"/>
                <a:gd name="connsiteY57" fmla="*/ 33385 h 37627"/>
                <a:gd name="connsiteX58" fmla="*/ 12395 w 34234"/>
                <a:gd name="connsiteY58" fmla="*/ 34382 h 37627"/>
                <a:gd name="connsiteX59" fmla="*/ 11620 w 34234"/>
                <a:gd name="connsiteY59" fmla="*/ 35267 h 37627"/>
                <a:gd name="connsiteX60" fmla="*/ 9702 w 34234"/>
                <a:gd name="connsiteY60" fmla="*/ 34787 h 37627"/>
                <a:gd name="connsiteX61" fmla="*/ 6714 w 34234"/>
                <a:gd name="connsiteY61" fmla="*/ 33238 h 37627"/>
                <a:gd name="connsiteX62" fmla="*/ 3578 w 34234"/>
                <a:gd name="connsiteY62" fmla="*/ 30803 h 37627"/>
                <a:gd name="connsiteX63" fmla="*/ 1033 w 34234"/>
                <a:gd name="connsiteY63" fmla="*/ 27372 h 37627"/>
                <a:gd name="connsiteX64" fmla="*/ 0 w 34234"/>
                <a:gd name="connsiteY64" fmla="*/ 23093 h 37627"/>
                <a:gd name="connsiteX65" fmla="*/ 221 w 34234"/>
                <a:gd name="connsiteY65" fmla="*/ 21138 h 37627"/>
                <a:gd name="connsiteX66" fmla="*/ 959 w 34234"/>
                <a:gd name="connsiteY66" fmla="*/ 18961 h 37627"/>
                <a:gd name="connsiteX67" fmla="*/ 2730 w 34234"/>
                <a:gd name="connsiteY67" fmla="*/ 16674 h 37627"/>
                <a:gd name="connsiteX68" fmla="*/ 5718 w 34234"/>
                <a:gd name="connsiteY68" fmla="*/ 14940 h 37627"/>
                <a:gd name="connsiteX69" fmla="*/ 4058 w 34234"/>
                <a:gd name="connsiteY69" fmla="*/ 13907 h 37627"/>
                <a:gd name="connsiteX70" fmla="*/ 2250 w 34234"/>
                <a:gd name="connsiteY70" fmla="*/ 12321 h 37627"/>
                <a:gd name="connsiteX71" fmla="*/ 627 w 34234"/>
                <a:gd name="connsiteY71" fmla="*/ 9960 h 37627"/>
                <a:gd name="connsiteX72" fmla="*/ 0 w 34234"/>
                <a:gd name="connsiteY72" fmla="*/ 7009 h 37627"/>
                <a:gd name="connsiteX73" fmla="*/ 406 w 34234"/>
                <a:gd name="connsiteY73" fmla="*/ 4021 h 37627"/>
                <a:gd name="connsiteX74" fmla="*/ 1992 w 34234"/>
                <a:gd name="connsiteY74" fmla="*/ 1291 h 37627"/>
                <a:gd name="connsiteX75" fmla="*/ 4980 w 34234"/>
                <a:gd name="connsiteY75" fmla="*/ 0 h 3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4234" h="37627">
                  <a:moveTo>
                    <a:pt x="4980" y="0"/>
                  </a:moveTo>
                  <a:cubicBezTo>
                    <a:pt x="6357" y="0"/>
                    <a:pt x="7440" y="430"/>
                    <a:pt x="8227" y="1291"/>
                  </a:cubicBezTo>
                  <a:cubicBezTo>
                    <a:pt x="8989" y="2151"/>
                    <a:pt x="9370" y="3074"/>
                    <a:pt x="9370" y="4057"/>
                  </a:cubicBezTo>
                  <a:cubicBezTo>
                    <a:pt x="9370" y="4992"/>
                    <a:pt x="9100" y="5705"/>
                    <a:pt x="8559" y="6197"/>
                  </a:cubicBezTo>
                  <a:cubicBezTo>
                    <a:pt x="8017" y="6689"/>
                    <a:pt x="7403" y="6935"/>
                    <a:pt x="6714" y="6935"/>
                  </a:cubicBezTo>
                  <a:cubicBezTo>
                    <a:pt x="5780" y="6935"/>
                    <a:pt x="4906" y="6591"/>
                    <a:pt x="4095" y="5902"/>
                  </a:cubicBezTo>
                  <a:cubicBezTo>
                    <a:pt x="3283" y="5213"/>
                    <a:pt x="2791" y="4353"/>
                    <a:pt x="2619" y="3320"/>
                  </a:cubicBezTo>
                  <a:cubicBezTo>
                    <a:pt x="1980" y="4328"/>
                    <a:pt x="1660" y="5583"/>
                    <a:pt x="1660" y="7083"/>
                  </a:cubicBezTo>
                  <a:cubicBezTo>
                    <a:pt x="1660" y="8066"/>
                    <a:pt x="1918" y="8989"/>
                    <a:pt x="2435" y="9849"/>
                  </a:cubicBezTo>
                  <a:cubicBezTo>
                    <a:pt x="2951" y="10686"/>
                    <a:pt x="3541" y="11362"/>
                    <a:pt x="4205" y="11879"/>
                  </a:cubicBezTo>
                  <a:cubicBezTo>
                    <a:pt x="4870" y="12371"/>
                    <a:pt x="5681" y="12838"/>
                    <a:pt x="6640" y="13280"/>
                  </a:cubicBezTo>
                  <a:cubicBezTo>
                    <a:pt x="7575" y="13699"/>
                    <a:pt x="8325" y="13993"/>
                    <a:pt x="8891" y="14166"/>
                  </a:cubicBezTo>
                  <a:cubicBezTo>
                    <a:pt x="9432" y="14313"/>
                    <a:pt x="9997" y="14448"/>
                    <a:pt x="10588" y="14571"/>
                  </a:cubicBezTo>
                  <a:lnTo>
                    <a:pt x="20917" y="17153"/>
                  </a:lnTo>
                  <a:cubicBezTo>
                    <a:pt x="24188" y="17990"/>
                    <a:pt x="26401" y="18408"/>
                    <a:pt x="27557" y="18408"/>
                  </a:cubicBezTo>
                  <a:cubicBezTo>
                    <a:pt x="28983" y="18408"/>
                    <a:pt x="30176" y="18064"/>
                    <a:pt x="31135" y="17375"/>
                  </a:cubicBezTo>
                  <a:cubicBezTo>
                    <a:pt x="32070" y="16686"/>
                    <a:pt x="32537" y="15654"/>
                    <a:pt x="32537" y="14277"/>
                  </a:cubicBezTo>
                  <a:cubicBezTo>
                    <a:pt x="32537" y="13736"/>
                    <a:pt x="32464" y="13158"/>
                    <a:pt x="32316" y="12543"/>
                  </a:cubicBezTo>
                  <a:cubicBezTo>
                    <a:pt x="32144" y="11928"/>
                    <a:pt x="31836" y="11227"/>
                    <a:pt x="31394" y="10440"/>
                  </a:cubicBezTo>
                  <a:cubicBezTo>
                    <a:pt x="30926" y="9628"/>
                    <a:pt x="30349" y="8866"/>
                    <a:pt x="29660" y="8152"/>
                  </a:cubicBezTo>
                  <a:cubicBezTo>
                    <a:pt x="28947" y="7414"/>
                    <a:pt x="27988" y="6689"/>
                    <a:pt x="26782" y="5976"/>
                  </a:cubicBezTo>
                  <a:cubicBezTo>
                    <a:pt x="25577" y="5263"/>
                    <a:pt x="24200" y="4672"/>
                    <a:pt x="22651" y="4205"/>
                  </a:cubicBezTo>
                  <a:cubicBezTo>
                    <a:pt x="22110" y="4058"/>
                    <a:pt x="21839" y="3738"/>
                    <a:pt x="21839" y="3246"/>
                  </a:cubicBezTo>
                  <a:cubicBezTo>
                    <a:pt x="21839" y="2631"/>
                    <a:pt x="22085" y="2324"/>
                    <a:pt x="22577" y="2324"/>
                  </a:cubicBezTo>
                  <a:cubicBezTo>
                    <a:pt x="22995" y="2324"/>
                    <a:pt x="23647" y="2496"/>
                    <a:pt x="24532" y="2841"/>
                  </a:cubicBezTo>
                  <a:cubicBezTo>
                    <a:pt x="25393" y="3160"/>
                    <a:pt x="26389" y="3677"/>
                    <a:pt x="27520" y="4390"/>
                  </a:cubicBezTo>
                  <a:cubicBezTo>
                    <a:pt x="28627" y="5079"/>
                    <a:pt x="29684" y="5878"/>
                    <a:pt x="30693" y="6787"/>
                  </a:cubicBezTo>
                  <a:cubicBezTo>
                    <a:pt x="31677" y="7697"/>
                    <a:pt x="32513" y="8829"/>
                    <a:pt x="33201" y="10182"/>
                  </a:cubicBezTo>
                  <a:cubicBezTo>
                    <a:pt x="33890" y="11534"/>
                    <a:pt x="34234" y="12948"/>
                    <a:pt x="34234" y="14424"/>
                  </a:cubicBezTo>
                  <a:cubicBezTo>
                    <a:pt x="34234" y="16539"/>
                    <a:pt x="33669" y="18298"/>
                    <a:pt x="32537" y="19699"/>
                  </a:cubicBezTo>
                  <a:cubicBezTo>
                    <a:pt x="31406" y="21101"/>
                    <a:pt x="30053" y="22060"/>
                    <a:pt x="28479" y="22577"/>
                  </a:cubicBezTo>
                  <a:cubicBezTo>
                    <a:pt x="28701" y="22700"/>
                    <a:pt x="28959" y="22847"/>
                    <a:pt x="29254" y="23019"/>
                  </a:cubicBezTo>
                  <a:cubicBezTo>
                    <a:pt x="29549" y="23192"/>
                    <a:pt x="30029" y="23536"/>
                    <a:pt x="30693" y="24052"/>
                  </a:cubicBezTo>
                  <a:cubicBezTo>
                    <a:pt x="31332" y="24544"/>
                    <a:pt x="31898" y="25072"/>
                    <a:pt x="32390" y="25639"/>
                  </a:cubicBezTo>
                  <a:cubicBezTo>
                    <a:pt x="32857" y="26204"/>
                    <a:pt x="33275" y="26929"/>
                    <a:pt x="33644" y="27815"/>
                  </a:cubicBezTo>
                  <a:cubicBezTo>
                    <a:pt x="34037" y="28676"/>
                    <a:pt x="34234" y="29573"/>
                    <a:pt x="34234" y="30508"/>
                  </a:cubicBezTo>
                  <a:cubicBezTo>
                    <a:pt x="34234" y="31688"/>
                    <a:pt x="34062" y="32807"/>
                    <a:pt x="33718" y="33865"/>
                  </a:cubicBezTo>
                  <a:cubicBezTo>
                    <a:pt x="33373" y="34898"/>
                    <a:pt x="32808" y="35783"/>
                    <a:pt x="32021" y="36521"/>
                  </a:cubicBezTo>
                  <a:cubicBezTo>
                    <a:pt x="31234" y="37259"/>
                    <a:pt x="30299" y="37628"/>
                    <a:pt x="29217" y="37628"/>
                  </a:cubicBezTo>
                  <a:cubicBezTo>
                    <a:pt x="28012" y="37628"/>
                    <a:pt x="26991" y="37222"/>
                    <a:pt x="26155" y="36410"/>
                  </a:cubicBezTo>
                  <a:cubicBezTo>
                    <a:pt x="25295" y="35575"/>
                    <a:pt x="24864" y="34591"/>
                    <a:pt x="24864" y="33459"/>
                  </a:cubicBezTo>
                  <a:cubicBezTo>
                    <a:pt x="24864" y="32746"/>
                    <a:pt x="25073" y="32106"/>
                    <a:pt x="25491" y="31541"/>
                  </a:cubicBezTo>
                  <a:cubicBezTo>
                    <a:pt x="25909" y="30951"/>
                    <a:pt x="26573" y="30656"/>
                    <a:pt x="27483" y="30656"/>
                  </a:cubicBezTo>
                  <a:cubicBezTo>
                    <a:pt x="28492" y="30656"/>
                    <a:pt x="29377" y="31000"/>
                    <a:pt x="30139" y="31688"/>
                  </a:cubicBezTo>
                  <a:cubicBezTo>
                    <a:pt x="30902" y="32377"/>
                    <a:pt x="31381" y="33214"/>
                    <a:pt x="31578" y="34197"/>
                  </a:cubicBezTo>
                  <a:cubicBezTo>
                    <a:pt x="32218" y="33188"/>
                    <a:pt x="32537" y="31935"/>
                    <a:pt x="32537" y="30435"/>
                  </a:cubicBezTo>
                  <a:cubicBezTo>
                    <a:pt x="32537" y="28812"/>
                    <a:pt x="31824" y="27360"/>
                    <a:pt x="30398" y="26081"/>
                  </a:cubicBezTo>
                  <a:cubicBezTo>
                    <a:pt x="28971" y="24802"/>
                    <a:pt x="27065" y="23856"/>
                    <a:pt x="24680" y="23241"/>
                  </a:cubicBezTo>
                  <a:cubicBezTo>
                    <a:pt x="18949" y="21715"/>
                    <a:pt x="14805" y="20658"/>
                    <a:pt x="12248" y="20068"/>
                  </a:cubicBezTo>
                  <a:cubicBezTo>
                    <a:pt x="9665" y="19478"/>
                    <a:pt x="7821" y="19183"/>
                    <a:pt x="6714" y="19183"/>
                  </a:cubicBezTo>
                  <a:cubicBezTo>
                    <a:pt x="5681" y="19183"/>
                    <a:pt x="4808" y="19318"/>
                    <a:pt x="4095" y="19588"/>
                  </a:cubicBezTo>
                  <a:cubicBezTo>
                    <a:pt x="3382" y="19858"/>
                    <a:pt x="2865" y="20228"/>
                    <a:pt x="2545" y="20696"/>
                  </a:cubicBezTo>
                  <a:cubicBezTo>
                    <a:pt x="2201" y="21138"/>
                    <a:pt x="1967" y="21568"/>
                    <a:pt x="1845" y="21986"/>
                  </a:cubicBezTo>
                  <a:cubicBezTo>
                    <a:pt x="1722" y="22380"/>
                    <a:pt x="1660" y="22798"/>
                    <a:pt x="1660" y="23241"/>
                  </a:cubicBezTo>
                  <a:cubicBezTo>
                    <a:pt x="1660" y="23979"/>
                    <a:pt x="1808" y="24765"/>
                    <a:pt x="2103" y="25602"/>
                  </a:cubicBezTo>
                  <a:cubicBezTo>
                    <a:pt x="2398" y="26414"/>
                    <a:pt x="2890" y="27311"/>
                    <a:pt x="3578" y="28295"/>
                  </a:cubicBezTo>
                  <a:cubicBezTo>
                    <a:pt x="4242" y="29254"/>
                    <a:pt x="5263" y="30189"/>
                    <a:pt x="6640" y="31098"/>
                  </a:cubicBezTo>
                  <a:cubicBezTo>
                    <a:pt x="8018" y="32008"/>
                    <a:pt x="9653" y="32770"/>
                    <a:pt x="11547" y="33385"/>
                  </a:cubicBezTo>
                  <a:cubicBezTo>
                    <a:pt x="12112" y="33508"/>
                    <a:pt x="12395" y="33840"/>
                    <a:pt x="12395" y="34382"/>
                  </a:cubicBezTo>
                  <a:cubicBezTo>
                    <a:pt x="12371" y="34971"/>
                    <a:pt x="12112" y="35267"/>
                    <a:pt x="11620" y="35267"/>
                  </a:cubicBezTo>
                  <a:cubicBezTo>
                    <a:pt x="11202" y="35267"/>
                    <a:pt x="10563" y="35107"/>
                    <a:pt x="9702" y="34787"/>
                  </a:cubicBezTo>
                  <a:cubicBezTo>
                    <a:pt x="8817" y="34443"/>
                    <a:pt x="7821" y="33926"/>
                    <a:pt x="6714" y="33238"/>
                  </a:cubicBezTo>
                  <a:cubicBezTo>
                    <a:pt x="5607" y="32525"/>
                    <a:pt x="4562" y="31713"/>
                    <a:pt x="3578" y="30803"/>
                  </a:cubicBezTo>
                  <a:cubicBezTo>
                    <a:pt x="2570" y="29868"/>
                    <a:pt x="1722" y="28725"/>
                    <a:pt x="1033" y="27372"/>
                  </a:cubicBezTo>
                  <a:cubicBezTo>
                    <a:pt x="344" y="25995"/>
                    <a:pt x="0" y="24568"/>
                    <a:pt x="0" y="23093"/>
                  </a:cubicBezTo>
                  <a:cubicBezTo>
                    <a:pt x="0" y="22429"/>
                    <a:pt x="74" y="21778"/>
                    <a:pt x="221" y="21138"/>
                  </a:cubicBezTo>
                  <a:cubicBezTo>
                    <a:pt x="344" y="20474"/>
                    <a:pt x="590" y="19748"/>
                    <a:pt x="959" y="18961"/>
                  </a:cubicBezTo>
                  <a:cubicBezTo>
                    <a:pt x="1328" y="18150"/>
                    <a:pt x="1918" y="17387"/>
                    <a:pt x="2730" y="16674"/>
                  </a:cubicBezTo>
                  <a:cubicBezTo>
                    <a:pt x="3541" y="15961"/>
                    <a:pt x="4537" y="15383"/>
                    <a:pt x="5718" y="14940"/>
                  </a:cubicBezTo>
                  <a:cubicBezTo>
                    <a:pt x="5152" y="14645"/>
                    <a:pt x="4599" y="14301"/>
                    <a:pt x="4058" y="13907"/>
                  </a:cubicBezTo>
                  <a:cubicBezTo>
                    <a:pt x="3517" y="13489"/>
                    <a:pt x="2914" y="12961"/>
                    <a:pt x="2250" y="12321"/>
                  </a:cubicBezTo>
                  <a:cubicBezTo>
                    <a:pt x="1562" y="11657"/>
                    <a:pt x="1021" y="10870"/>
                    <a:pt x="627" y="9960"/>
                  </a:cubicBezTo>
                  <a:cubicBezTo>
                    <a:pt x="209" y="9026"/>
                    <a:pt x="0" y="8042"/>
                    <a:pt x="0" y="7009"/>
                  </a:cubicBezTo>
                  <a:cubicBezTo>
                    <a:pt x="0" y="6000"/>
                    <a:pt x="135" y="5005"/>
                    <a:pt x="406" y="4021"/>
                  </a:cubicBezTo>
                  <a:cubicBezTo>
                    <a:pt x="652" y="3037"/>
                    <a:pt x="1181" y="2127"/>
                    <a:pt x="1992" y="1291"/>
                  </a:cubicBezTo>
                  <a:cubicBezTo>
                    <a:pt x="2779" y="430"/>
                    <a:pt x="3775" y="0"/>
                    <a:pt x="498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xmlns="" id="{CBB7DACB-D360-1EC6-5B45-3A73FFEDD02C}"/>
                </a:ext>
              </a:extLst>
            </p:cNvPr>
            <p:cNvSpPr/>
            <p:nvPr/>
          </p:nvSpPr>
          <p:spPr>
            <a:xfrm>
              <a:off x="7202460" y="1841477"/>
              <a:ext cx="35222" cy="21123"/>
            </a:xfrm>
            <a:custGeom>
              <a:avLst/>
              <a:gdLst>
                <a:gd name="connsiteX0" fmla="*/ 35223 w 35222"/>
                <a:gd name="connsiteY0" fmla="*/ 21124 h 21123"/>
                <a:gd name="connsiteX1" fmla="*/ 33983 w 35222"/>
                <a:gd name="connsiteY1" fmla="*/ 21046 h 21123"/>
                <a:gd name="connsiteX2" fmla="*/ 33260 w 35222"/>
                <a:gd name="connsiteY2" fmla="*/ 20530 h 21123"/>
                <a:gd name="connsiteX3" fmla="*/ 21950 w 35222"/>
                <a:gd name="connsiteY3" fmla="*/ 10382 h 21123"/>
                <a:gd name="connsiteX4" fmla="*/ 10252 w 35222"/>
                <a:gd name="connsiteY4" fmla="*/ 4829 h 21123"/>
                <a:gd name="connsiteX5" fmla="*/ 4183 w 35222"/>
                <a:gd name="connsiteY5" fmla="*/ 6688 h 21123"/>
                <a:gd name="connsiteX6" fmla="*/ 1653 w 35222"/>
                <a:gd name="connsiteY6" fmla="*/ 11905 h 21123"/>
                <a:gd name="connsiteX7" fmla="*/ 3073 w 35222"/>
                <a:gd name="connsiteY7" fmla="*/ 16192 h 21123"/>
                <a:gd name="connsiteX8" fmla="*/ 7024 w 35222"/>
                <a:gd name="connsiteY8" fmla="*/ 19058 h 21123"/>
                <a:gd name="connsiteX9" fmla="*/ 6972 w 35222"/>
                <a:gd name="connsiteY9" fmla="*/ 18361 h 21123"/>
                <a:gd name="connsiteX10" fmla="*/ 7799 w 35222"/>
                <a:gd name="connsiteY10" fmla="*/ 16321 h 21123"/>
                <a:gd name="connsiteX11" fmla="*/ 9735 w 35222"/>
                <a:gd name="connsiteY11" fmla="*/ 15572 h 21123"/>
                <a:gd name="connsiteX12" fmla="*/ 11853 w 35222"/>
                <a:gd name="connsiteY12" fmla="*/ 16501 h 21123"/>
                <a:gd name="connsiteX13" fmla="*/ 12524 w 35222"/>
                <a:gd name="connsiteY13" fmla="*/ 18309 h 21123"/>
                <a:gd name="connsiteX14" fmla="*/ 12447 w 35222"/>
                <a:gd name="connsiteY14" fmla="*/ 19161 h 21123"/>
                <a:gd name="connsiteX15" fmla="*/ 11646 w 35222"/>
                <a:gd name="connsiteY15" fmla="*/ 20375 h 21123"/>
                <a:gd name="connsiteX16" fmla="*/ 9580 w 35222"/>
                <a:gd name="connsiteY16" fmla="*/ 21124 h 21123"/>
                <a:gd name="connsiteX17" fmla="*/ 2944 w 35222"/>
                <a:gd name="connsiteY17" fmla="*/ 18335 h 21123"/>
                <a:gd name="connsiteX18" fmla="*/ 0 w 35222"/>
                <a:gd name="connsiteY18" fmla="*/ 11234 h 21123"/>
                <a:gd name="connsiteX19" fmla="*/ 2892 w 35222"/>
                <a:gd name="connsiteY19" fmla="*/ 3203 h 21123"/>
                <a:gd name="connsiteX20" fmla="*/ 10252 w 35222"/>
                <a:gd name="connsiteY20" fmla="*/ 0 h 21123"/>
                <a:gd name="connsiteX21" fmla="*/ 13273 w 35222"/>
                <a:gd name="connsiteY21" fmla="*/ 491 h 21123"/>
                <a:gd name="connsiteX22" fmla="*/ 15804 w 35222"/>
                <a:gd name="connsiteY22" fmla="*/ 1602 h 21123"/>
                <a:gd name="connsiteX23" fmla="*/ 18696 w 35222"/>
                <a:gd name="connsiteY23" fmla="*/ 3926 h 21123"/>
                <a:gd name="connsiteX24" fmla="*/ 21743 w 35222"/>
                <a:gd name="connsiteY24" fmla="*/ 6999 h 21123"/>
                <a:gd name="connsiteX25" fmla="*/ 25694 w 35222"/>
                <a:gd name="connsiteY25" fmla="*/ 11440 h 21123"/>
                <a:gd name="connsiteX26" fmla="*/ 31143 w 35222"/>
                <a:gd name="connsiteY26" fmla="*/ 17044 h 21123"/>
                <a:gd name="connsiteX27" fmla="*/ 31143 w 35222"/>
                <a:gd name="connsiteY27" fmla="*/ 7515 h 21123"/>
                <a:gd name="connsiteX28" fmla="*/ 30730 w 35222"/>
                <a:gd name="connsiteY28" fmla="*/ 2505 h 21123"/>
                <a:gd name="connsiteX29" fmla="*/ 26030 w 35222"/>
                <a:gd name="connsiteY29" fmla="*/ 1343 h 21123"/>
                <a:gd name="connsiteX30" fmla="*/ 26030 w 35222"/>
                <a:gd name="connsiteY30" fmla="*/ 0 h 21123"/>
                <a:gd name="connsiteX31" fmla="*/ 35223 w 35222"/>
                <a:gd name="connsiteY31" fmla="*/ 1498 h 21123"/>
                <a:gd name="connsiteX32" fmla="*/ 35223 w 35222"/>
                <a:gd name="connsiteY32" fmla="*/ 21124 h 21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222" h="21123">
                  <a:moveTo>
                    <a:pt x="35223" y="21124"/>
                  </a:moveTo>
                  <a:cubicBezTo>
                    <a:pt x="34586" y="21124"/>
                    <a:pt x="34173" y="21098"/>
                    <a:pt x="33983" y="21046"/>
                  </a:cubicBezTo>
                  <a:cubicBezTo>
                    <a:pt x="33794" y="20977"/>
                    <a:pt x="33553" y="20805"/>
                    <a:pt x="33260" y="20530"/>
                  </a:cubicBezTo>
                  <a:lnTo>
                    <a:pt x="21950" y="10382"/>
                  </a:lnTo>
                  <a:cubicBezTo>
                    <a:pt x="17784" y="6680"/>
                    <a:pt x="13884" y="4829"/>
                    <a:pt x="10252" y="4829"/>
                  </a:cubicBezTo>
                  <a:cubicBezTo>
                    <a:pt x="7893" y="4829"/>
                    <a:pt x="5870" y="5449"/>
                    <a:pt x="4183" y="6688"/>
                  </a:cubicBezTo>
                  <a:cubicBezTo>
                    <a:pt x="2496" y="7911"/>
                    <a:pt x="1653" y="9650"/>
                    <a:pt x="1653" y="11905"/>
                  </a:cubicBezTo>
                  <a:cubicBezTo>
                    <a:pt x="1653" y="13454"/>
                    <a:pt x="2126" y="14884"/>
                    <a:pt x="3073" y="16192"/>
                  </a:cubicBezTo>
                  <a:cubicBezTo>
                    <a:pt x="4020" y="17500"/>
                    <a:pt x="5337" y="18456"/>
                    <a:pt x="7024" y="19058"/>
                  </a:cubicBezTo>
                  <a:cubicBezTo>
                    <a:pt x="6989" y="18955"/>
                    <a:pt x="6972" y="18722"/>
                    <a:pt x="6972" y="18361"/>
                  </a:cubicBezTo>
                  <a:cubicBezTo>
                    <a:pt x="6972" y="17483"/>
                    <a:pt x="7248" y="16803"/>
                    <a:pt x="7799" y="16321"/>
                  </a:cubicBezTo>
                  <a:cubicBezTo>
                    <a:pt x="8349" y="15822"/>
                    <a:pt x="8995" y="15572"/>
                    <a:pt x="9735" y="15572"/>
                  </a:cubicBezTo>
                  <a:cubicBezTo>
                    <a:pt x="10682" y="15572"/>
                    <a:pt x="11388" y="15882"/>
                    <a:pt x="11853" y="16501"/>
                  </a:cubicBezTo>
                  <a:cubicBezTo>
                    <a:pt x="12300" y="17104"/>
                    <a:pt x="12524" y="17707"/>
                    <a:pt x="12524" y="18309"/>
                  </a:cubicBezTo>
                  <a:cubicBezTo>
                    <a:pt x="12524" y="18550"/>
                    <a:pt x="12498" y="18835"/>
                    <a:pt x="12447" y="19161"/>
                  </a:cubicBezTo>
                  <a:cubicBezTo>
                    <a:pt x="12395" y="19471"/>
                    <a:pt x="12128" y="19876"/>
                    <a:pt x="11646" y="20375"/>
                  </a:cubicBezTo>
                  <a:cubicBezTo>
                    <a:pt x="11147" y="20874"/>
                    <a:pt x="10458" y="21124"/>
                    <a:pt x="9580" y="21124"/>
                  </a:cubicBezTo>
                  <a:cubicBezTo>
                    <a:pt x="7119" y="21124"/>
                    <a:pt x="4906" y="20194"/>
                    <a:pt x="2944" y="18335"/>
                  </a:cubicBezTo>
                  <a:cubicBezTo>
                    <a:pt x="981" y="16458"/>
                    <a:pt x="0" y="14092"/>
                    <a:pt x="0" y="11234"/>
                  </a:cubicBezTo>
                  <a:cubicBezTo>
                    <a:pt x="0" y="7997"/>
                    <a:pt x="964" y="5320"/>
                    <a:pt x="2892" y="3203"/>
                  </a:cubicBezTo>
                  <a:cubicBezTo>
                    <a:pt x="4803" y="1068"/>
                    <a:pt x="7256" y="0"/>
                    <a:pt x="10252" y="0"/>
                  </a:cubicBezTo>
                  <a:cubicBezTo>
                    <a:pt x="11302" y="0"/>
                    <a:pt x="12309" y="164"/>
                    <a:pt x="13273" y="491"/>
                  </a:cubicBezTo>
                  <a:cubicBezTo>
                    <a:pt x="14220" y="801"/>
                    <a:pt x="15064" y="1171"/>
                    <a:pt x="15804" y="1602"/>
                  </a:cubicBezTo>
                  <a:cubicBezTo>
                    <a:pt x="16544" y="2015"/>
                    <a:pt x="17508" y="2789"/>
                    <a:pt x="18696" y="3926"/>
                  </a:cubicBezTo>
                  <a:cubicBezTo>
                    <a:pt x="19884" y="5062"/>
                    <a:pt x="20900" y="6086"/>
                    <a:pt x="21743" y="6999"/>
                  </a:cubicBezTo>
                  <a:cubicBezTo>
                    <a:pt x="22587" y="7911"/>
                    <a:pt x="23904" y="9392"/>
                    <a:pt x="25694" y="11440"/>
                  </a:cubicBezTo>
                  <a:lnTo>
                    <a:pt x="31143" y="17044"/>
                  </a:lnTo>
                  <a:lnTo>
                    <a:pt x="31143" y="7515"/>
                  </a:lnTo>
                  <a:cubicBezTo>
                    <a:pt x="31143" y="4416"/>
                    <a:pt x="31005" y="2746"/>
                    <a:pt x="30730" y="2505"/>
                  </a:cubicBezTo>
                  <a:cubicBezTo>
                    <a:pt x="30230" y="2161"/>
                    <a:pt x="28664" y="1773"/>
                    <a:pt x="26030" y="1343"/>
                  </a:cubicBezTo>
                  <a:lnTo>
                    <a:pt x="26030" y="0"/>
                  </a:lnTo>
                  <a:lnTo>
                    <a:pt x="35223" y="1498"/>
                  </a:lnTo>
                  <a:lnTo>
                    <a:pt x="35223" y="21124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7A11AA96-7544-52EC-CB33-8F6F3D9C288A}"/>
              </a:ext>
            </a:extLst>
          </p:cNvPr>
          <p:cNvGrpSpPr/>
          <p:nvPr/>
        </p:nvGrpSpPr>
        <p:grpSpPr>
          <a:xfrm>
            <a:off x="2175829" y="2313326"/>
            <a:ext cx="28350" cy="493580"/>
            <a:chOff x="8217868" y="1377318"/>
            <a:chExt cx="28350" cy="493580"/>
          </a:xfrm>
        </p:grpSpPr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xmlns="" id="{C0A3FD7E-1147-2E58-D0E7-FA7BD0F52532}"/>
                </a:ext>
              </a:extLst>
            </p:cNvPr>
            <p:cNvSpPr/>
            <p:nvPr/>
          </p:nvSpPr>
          <p:spPr>
            <a:xfrm>
              <a:off x="8232043" y="1377318"/>
              <a:ext cx="787" cy="493580"/>
            </a:xfrm>
            <a:custGeom>
              <a:avLst/>
              <a:gdLst>
                <a:gd name="connsiteX0" fmla="*/ 0 w 787"/>
                <a:gd name="connsiteY0" fmla="*/ 493581 h 493580"/>
                <a:gd name="connsiteX1" fmla="*/ 0 w 787"/>
                <a:gd name="connsiteY1" fmla="*/ 0 h 49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493580">
                  <a:moveTo>
                    <a:pt x="0" y="493581"/>
                  </a:moveTo>
                  <a:lnTo>
                    <a:pt x="0" y="0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xmlns="" id="{5C17047D-4D59-2628-0F62-CFC75163F92B}"/>
                </a:ext>
              </a:extLst>
            </p:cNvPr>
            <p:cNvSpPr/>
            <p:nvPr/>
          </p:nvSpPr>
          <p:spPr>
            <a:xfrm>
              <a:off x="8232043" y="1377318"/>
              <a:ext cx="787" cy="493580"/>
            </a:xfrm>
            <a:custGeom>
              <a:avLst/>
              <a:gdLst>
                <a:gd name="connsiteX0" fmla="*/ 0 w 787"/>
                <a:gd name="connsiteY0" fmla="*/ 0 h 493580"/>
                <a:gd name="connsiteX1" fmla="*/ 0 w 787"/>
                <a:gd name="connsiteY1" fmla="*/ 493581 h 49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493580">
                  <a:moveTo>
                    <a:pt x="0" y="0"/>
                  </a:moveTo>
                  <a:lnTo>
                    <a:pt x="0" y="493581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xmlns="" id="{448511E1-2590-A875-E5B1-AAB840A64F90}"/>
                </a:ext>
              </a:extLst>
            </p:cNvPr>
            <p:cNvSpPr/>
            <p:nvPr/>
          </p:nvSpPr>
          <p:spPr>
            <a:xfrm>
              <a:off x="8217868" y="1377318"/>
              <a:ext cx="28350" cy="28350"/>
            </a:xfrm>
            <a:custGeom>
              <a:avLst/>
              <a:gdLst>
                <a:gd name="connsiteX0" fmla="*/ 0 w 28350"/>
                <a:gd name="connsiteY0" fmla="*/ 28350 h 28350"/>
                <a:gd name="connsiteX1" fmla="*/ 14175 w 28350"/>
                <a:gd name="connsiteY1" fmla="*/ 0 h 28350"/>
                <a:gd name="connsiteX2" fmla="*/ 28350 w 28350"/>
                <a:gd name="connsiteY2" fmla="*/ 28350 h 2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350" h="28350">
                  <a:moveTo>
                    <a:pt x="0" y="28350"/>
                  </a:moveTo>
                  <a:lnTo>
                    <a:pt x="14175" y="0"/>
                  </a:lnTo>
                  <a:lnTo>
                    <a:pt x="28350" y="28350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160B1A66-ACD4-7229-F713-A0BBCEDCD59B}"/>
              </a:ext>
            </a:extLst>
          </p:cNvPr>
          <p:cNvGrpSpPr/>
          <p:nvPr/>
        </p:nvGrpSpPr>
        <p:grpSpPr>
          <a:xfrm>
            <a:off x="2190004" y="2800114"/>
            <a:ext cx="493518" cy="28346"/>
            <a:chOff x="8232043" y="1864106"/>
            <a:chExt cx="493518" cy="28346"/>
          </a:xfrm>
        </p:grpSpPr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xmlns="" id="{6437C356-170B-C6F1-6CA4-33C222B6965D}"/>
                </a:ext>
              </a:extLst>
            </p:cNvPr>
            <p:cNvSpPr/>
            <p:nvPr/>
          </p:nvSpPr>
          <p:spPr>
            <a:xfrm>
              <a:off x="8232043" y="1870898"/>
              <a:ext cx="493518" cy="7830"/>
            </a:xfrm>
            <a:custGeom>
              <a:avLst/>
              <a:gdLst>
                <a:gd name="connsiteX0" fmla="*/ 0 w 493518"/>
                <a:gd name="connsiteY0" fmla="*/ 0 h 7830"/>
                <a:gd name="connsiteX1" fmla="*/ 493518 w 493518"/>
                <a:gd name="connsiteY1" fmla="*/ 7831 h 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518" h="7830">
                  <a:moveTo>
                    <a:pt x="0" y="0"/>
                  </a:moveTo>
                  <a:lnTo>
                    <a:pt x="493518" y="7831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xmlns="" id="{9AE92AC4-9D08-8BE7-D144-EF61BDF948A7}"/>
                </a:ext>
              </a:extLst>
            </p:cNvPr>
            <p:cNvSpPr/>
            <p:nvPr/>
          </p:nvSpPr>
          <p:spPr>
            <a:xfrm>
              <a:off x="8696991" y="1864106"/>
              <a:ext cx="28570" cy="28346"/>
            </a:xfrm>
            <a:custGeom>
              <a:avLst/>
              <a:gdLst>
                <a:gd name="connsiteX0" fmla="*/ 449 w 28570"/>
                <a:gd name="connsiteY0" fmla="*/ 0 h 28346"/>
                <a:gd name="connsiteX1" fmla="*/ 28570 w 28570"/>
                <a:gd name="connsiteY1" fmla="*/ 14623 h 28346"/>
                <a:gd name="connsiteX2" fmla="*/ 0 w 28570"/>
                <a:gd name="connsiteY2" fmla="*/ 28347 h 28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0" h="28346">
                  <a:moveTo>
                    <a:pt x="449" y="0"/>
                  </a:moveTo>
                  <a:lnTo>
                    <a:pt x="28570" y="14623"/>
                  </a:lnTo>
                  <a:lnTo>
                    <a:pt x="0" y="28347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xmlns="" id="{1FDF94C7-081E-29B8-BCCD-5880F7E9707D}"/>
                </a:ext>
              </a:extLst>
            </p:cNvPr>
            <p:cNvSpPr/>
            <p:nvPr/>
          </p:nvSpPr>
          <p:spPr>
            <a:xfrm>
              <a:off x="8232043" y="1870898"/>
              <a:ext cx="493518" cy="7830"/>
            </a:xfrm>
            <a:custGeom>
              <a:avLst/>
              <a:gdLst>
                <a:gd name="connsiteX0" fmla="*/ 493518 w 493518"/>
                <a:gd name="connsiteY0" fmla="*/ 7831 h 7830"/>
                <a:gd name="connsiteX1" fmla="*/ 0 w 493518"/>
                <a:gd name="connsiteY1" fmla="*/ 0 h 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518" h="7830">
                  <a:moveTo>
                    <a:pt x="493518" y="7831"/>
                  </a:moveTo>
                  <a:lnTo>
                    <a:pt x="0" y="0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xmlns="" id="{8AABCFA3-A7EC-B976-D90D-A7E92812B8E2}"/>
                  </a:ext>
                </a:extLst>
              </p:cNvPr>
              <p:cNvSpPr txBox="1"/>
              <p:nvPr/>
            </p:nvSpPr>
            <p:spPr bwMode="gray">
              <a:xfrm>
                <a:off x="4716427" y="3510762"/>
                <a:ext cx="1721274" cy="289098"/>
              </a:xfrm>
              <a:prstGeom prst="upArrow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sz="800" b="1" i="0" smtClean="0">
                          <a:latin typeface="Cambria Math" panose="02040503050406030204" pitchFamily="18" charset="0"/>
                        </a:rPr>
                        <m:t>𝚺</m:t>
                      </m:r>
                      <m:sSup>
                        <m:sSupPr>
                          <m:ctrlPr>
                            <a:rPr lang="en-US" sz="8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8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x-none" sz="800" b="1" dirty="0"/>
              </a:p>
            </p:txBody>
          </p:sp>
        </mc:Choice>
        <mc:Fallback xmlns="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8AABCFA3-A7EC-B976-D90D-A7E92812B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16427" y="3510762"/>
                <a:ext cx="1721274" cy="289098"/>
              </a:xfrm>
              <a:prstGeom prst="up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1" name="Group 350">
            <a:extLst>
              <a:ext uri="{FF2B5EF4-FFF2-40B4-BE49-F238E27FC236}">
                <a16:creationId xmlns:a16="http://schemas.microsoft.com/office/drawing/2014/main" xmlns="" id="{24827FB5-2BE3-1309-C461-2BB45369BE42}"/>
              </a:ext>
            </a:extLst>
          </p:cNvPr>
          <p:cNvGrpSpPr/>
          <p:nvPr/>
        </p:nvGrpSpPr>
        <p:grpSpPr>
          <a:xfrm>
            <a:off x="4608376" y="2250762"/>
            <a:ext cx="1890000" cy="1260000"/>
            <a:chOff x="7202770" y="3384082"/>
            <a:chExt cx="1890000" cy="1260000"/>
          </a:xfrm>
        </p:grpSpPr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xmlns="" id="{C29916F6-6D30-B112-435A-6498D75F8F28}"/>
                </a:ext>
              </a:extLst>
            </p:cNvPr>
            <p:cNvSpPr/>
            <p:nvPr/>
          </p:nvSpPr>
          <p:spPr>
            <a:xfrm>
              <a:off x="7202770" y="3384082"/>
              <a:ext cx="1890000" cy="1260000"/>
            </a:xfrm>
            <a:custGeom>
              <a:avLst/>
              <a:gdLst>
                <a:gd name="connsiteX0" fmla="*/ 0 w 1890000"/>
                <a:gd name="connsiteY0" fmla="*/ 1260000 h 1260000"/>
                <a:gd name="connsiteX1" fmla="*/ 1890000 w 1890000"/>
                <a:gd name="connsiteY1" fmla="*/ 1260000 h 1260000"/>
                <a:gd name="connsiteX2" fmla="*/ 1890000 w 1890000"/>
                <a:gd name="connsiteY2" fmla="*/ 0 h 1260000"/>
                <a:gd name="connsiteX3" fmla="*/ 0 w 1890000"/>
                <a:gd name="connsiteY3" fmla="*/ 0 h 12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0000" h="1260000">
                  <a:moveTo>
                    <a:pt x="0" y="1260000"/>
                  </a:moveTo>
                  <a:lnTo>
                    <a:pt x="1890000" y="1260000"/>
                  </a:lnTo>
                  <a:lnTo>
                    <a:pt x="189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xmlns="" id="{DE1B17C7-45C2-2C0C-CE70-47A4CA32AC0E}"/>
                </a:ext>
              </a:extLst>
            </p:cNvPr>
            <p:cNvSpPr/>
            <p:nvPr/>
          </p:nvSpPr>
          <p:spPr>
            <a:xfrm>
              <a:off x="7485491" y="3421286"/>
              <a:ext cx="1570076" cy="1046127"/>
            </a:xfrm>
            <a:custGeom>
              <a:avLst/>
              <a:gdLst>
                <a:gd name="connsiteX0" fmla="*/ 0 w 1570076"/>
                <a:gd name="connsiteY0" fmla="*/ 1046128 h 1046127"/>
                <a:gd name="connsiteX1" fmla="*/ 1570077 w 1570076"/>
                <a:gd name="connsiteY1" fmla="*/ 1046128 h 1046127"/>
                <a:gd name="connsiteX2" fmla="*/ 1570077 w 1570076"/>
                <a:gd name="connsiteY2" fmla="*/ 0 h 1046127"/>
                <a:gd name="connsiteX3" fmla="*/ 0 w 1570076"/>
                <a:gd name="connsiteY3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076" h="1046127">
                  <a:moveTo>
                    <a:pt x="0" y="1046128"/>
                  </a:moveTo>
                  <a:lnTo>
                    <a:pt x="1570077" y="1046128"/>
                  </a:lnTo>
                  <a:lnTo>
                    <a:pt x="15700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xmlns="" id="{248ABE9A-77BB-8F74-7634-1F676E8E42C7}"/>
                </a:ext>
              </a:extLst>
            </p:cNvPr>
            <p:cNvSpPr/>
            <p:nvPr/>
          </p:nvSpPr>
          <p:spPr>
            <a:xfrm>
              <a:off x="7530245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xmlns="" id="{2FBF7116-2A7F-5457-F7A0-257A01223608}"/>
                </a:ext>
              </a:extLst>
            </p:cNvPr>
            <p:cNvSpPr/>
            <p:nvPr/>
          </p:nvSpPr>
          <p:spPr>
            <a:xfrm>
              <a:off x="7777036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xmlns="" id="{AEBD0102-AD9D-A4DD-316A-0BF70E0A4D55}"/>
                </a:ext>
              </a:extLst>
            </p:cNvPr>
            <p:cNvSpPr/>
            <p:nvPr/>
          </p:nvSpPr>
          <p:spPr>
            <a:xfrm>
              <a:off x="8023825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57" name="Freeform 356">
              <a:extLst>
                <a:ext uri="{FF2B5EF4-FFF2-40B4-BE49-F238E27FC236}">
                  <a16:creationId xmlns:a16="http://schemas.microsoft.com/office/drawing/2014/main" xmlns="" id="{3C3EABDD-9742-4809-E2D8-AE1B01FB8244}"/>
                </a:ext>
              </a:extLst>
            </p:cNvPr>
            <p:cNvSpPr/>
            <p:nvPr/>
          </p:nvSpPr>
          <p:spPr>
            <a:xfrm>
              <a:off x="8270620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xmlns="" id="{51A0DE08-0AA4-52C1-D553-25FF961E2685}"/>
                </a:ext>
              </a:extLst>
            </p:cNvPr>
            <p:cNvSpPr/>
            <p:nvPr/>
          </p:nvSpPr>
          <p:spPr>
            <a:xfrm>
              <a:off x="8517406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59" name="Freeform 358">
              <a:extLst>
                <a:ext uri="{FF2B5EF4-FFF2-40B4-BE49-F238E27FC236}">
                  <a16:creationId xmlns:a16="http://schemas.microsoft.com/office/drawing/2014/main" xmlns="" id="{F283F712-2D1A-D359-3ECE-6AA362EC2768}"/>
                </a:ext>
              </a:extLst>
            </p:cNvPr>
            <p:cNvSpPr/>
            <p:nvPr/>
          </p:nvSpPr>
          <p:spPr>
            <a:xfrm>
              <a:off x="8764193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60" name="Freeform 359">
              <a:extLst>
                <a:ext uri="{FF2B5EF4-FFF2-40B4-BE49-F238E27FC236}">
                  <a16:creationId xmlns:a16="http://schemas.microsoft.com/office/drawing/2014/main" xmlns="" id="{187E0DAE-8E0D-7940-D5D8-175F0C459EA7}"/>
                </a:ext>
              </a:extLst>
            </p:cNvPr>
            <p:cNvSpPr/>
            <p:nvPr/>
          </p:nvSpPr>
          <p:spPr>
            <a:xfrm>
              <a:off x="9010988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61" name="Freeform 360">
              <a:extLst>
                <a:ext uri="{FF2B5EF4-FFF2-40B4-BE49-F238E27FC236}">
                  <a16:creationId xmlns:a16="http://schemas.microsoft.com/office/drawing/2014/main" xmlns="" id="{9DEF2B94-8545-B1DE-6507-64A1EAE4FE46}"/>
                </a:ext>
              </a:extLst>
            </p:cNvPr>
            <p:cNvSpPr/>
            <p:nvPr/>
          </p:nvSpPr>
          <p:spPr>
            <a:xfrm>
              <a:off x="7485491" y="4467414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xmlns="" id="{3A89AE3C-1443-92D1-1C87-5B3EDDE0F24F}"/>
                </a:ext>
              </a:extLst>
            </p:cNvPr>
            <p:cNvSpPr/>
            <p:nvPr/>
          </p:nvSpPr>
          <p:spPr>
            <a:xfrm>
              <a:off x="7530245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xmlns="" id="{E9BD731A-A9B7-3131-40A7-068321EC0CA9}"/>
                </a:ext>
              </a:extLst>
            </p:cNvPr>
            <p:cNvSpPr/>
            <p:nvPr/>
          </p:nvSpPr>
          <p:spPr>
            <a:xfrm>
              <a:off x="7777036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xmlns="" id="{BD903036-5B5A-FC03-19D3-EFCECEFF1EB8}"/>
                </a:ext>
              </a:extLst>
            </p:cNvPr>
            <p:cNvSpPr/>
            <p:nvPr/>
          </p:nvSpPr>
          <p:spPr>
            <a:xfrm>
              <a:off x="8023825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xmlns="" id="{34EFE114-7D13-B707-349F-285FC52600E8}"/>
                </a:ext>
              </a:extLst>
            </p:cNvPr>
            <p:cNvSpPr/>
            <p:nvPr/>
          </p:nvSpPr>
          <p:spPr>
            <a:xfrm>
              <a:off x="8270620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xmlns="" id="{5B8CDB17-42F1-7E39-A6CE-290F3EFD979E}"/>
                </a:ext>
              </a:extLst>
            </p:cNvPr>
            <p:cNvSpPr/>
            <p:nvPr/>
          </p:nvSpPr>
          <p:spPr>
            <a:xfrm>
              <a:off x="8517406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67" name="Freeform 366">
              <a:extLst>
                <a:ext uri="{FF2B5EF4-FFF2-40B4-BE49-F238E27FC236}">
                  <a16:creationId xmlns:a16="http://schemas.microsoft.com/office/drawing/2014/main" xmlns="" id="{48782910-BA55-937C-A627-D8E43AB4D01B}"/>
                </a:ext>
              </a:extLst>
            </p:cNvPr>
            <p:cNvSpPr/>
            <p:nvPr/>
          </p:nvSpPr>
          <p:spPr>
            <a:xfrm>
              <a:off x="8764193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68" name="Freeform 367">
              <a:extLst>
                <a:ext uri="{FF2B5EF4-FFF2-40B4-BE49-F238E27FC236}">
                  <a16:creationId xmlns:a16="http://schemas.microsoft.com/office/drawing/2014/main" xmlns="" id="{3AD70E49-87F0-9382-C2A1-171F25756093}"/>
                </a:ext>
              </a:extLst>
            </p:cNvPr>
            <p:cNvSpPr/>
            <p:nvPr/>
          </p:nvSpPr>
          <p:spPr>
            <a:xfrm>
              <a:off x="9010988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69" name="Freeform 368">
              <a:extLst>
                <a:ext uri="{FF2B5EF4-FFF2-40B4-BE49-F238E27FC236}">
                  <a16:creationId xmlns:a16="http://schemas.microsoft.com/office/drawing/2014/main" xmlns="" id="{541972DB-4770-D26C-0770-8269DE178103}"/>
                </a:ext>
              </a:extLst>
            </p:cNvPr>
            <p:cNvSpPr/>
            <p:nvPr/>
          </p:nvSpPr>
          <p:spPr>
            <a:xfrm>
              <a:off x="7457240" y="4518877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70" name="Freeform 369">
              <a:extLst>
                <a:ext uri="{FF2B5EF4-FFF2-40B4-BE49-F238E27FC236}">
                  <a16:creationId xmlns:a16="http://schemas.microsoft.com/office/drawing/2014/main" xmlns="" id="{A780FA0D-DF17-D958-DE16-76C54D61D860}"/>
                </a:ext>
              </a:extLst>
            </p:cNvPr>
            <p:cNvSpPr/>
            <p:nvPr/>
          </p:nvSpPr>
          <p:spPr>
            <a:xfrm>
              <a:off x="7512237" y="4494441"/>
              <a:ext cx="28359" cy="47627"/>
            </a:xfrm>
            <a:custGeom>
              <a:avLst/>
              <a:gdLst>
                <a:gd name="connsiteX0" fmla="*/ 925 w 28359"/>
                <a:gd name="connsiteY0" fmla="*/ 42202 h 47627"/>
                <a:gd name="connsiteX1" fmla="*/ 11452 w 28359"/>
                <a:gd name="connsiteY1" fmla="*/ 42202 h 47627"/>
                <a:gd name="connsiteX2" fmla="*/ 11452 w 28359"/>
                <a:gd name="connsiteY2" fmla="*/ 5867 h 47627"/>
                <a:gd name="connsiteX3" fmla="*/ 0 w 28359"/>
                <a:gd name="connsiteY3" fmla="*/ 8166 h 47627"/>
                <a:gd name="connsiteX4" fmla="*/ 0 w 28359"/>
                <a:gd name="connsiteY4" fmla="*/ 2300 h 47627"/>
                <a:gd name="connsiteX5" fmla="*/ 11388 w 28359"/>
                <a:gd name="connsiteY5" fmla="*/ 0 h 47627"/>
                <a:gd name="connsiteX6" fmla="*/ 17832 w 28359"/>
                <a:gd name="connsiteY6" fmla="*/ 0 h 47627"/>
                <a:gd name="connsiteX7" fmla="*/ 17832 w 28359"/>
                <a:gd name="connsiteY7" fmla="*/ 42202 h 47627"/>
                <a:gd name="connsiteX8" fmla="*/ 28359 w 28359"/>
                <a:gd name="connsiteY8" fmla="*/ 42202 h 47627"/>
                <a:gd name="connsiteX9" fmla="*/ 28359 w 28359"/>
                <a:gd name="connsiteY9" fmla="*/ 47628 h 47627"/>
                <a:gd name="connsiteX10" fmla="*/ 925 w 28359"/>
                <a:gd name="connsiteY10" fmla="*/ 47628 h 47627"/>
                <a:gd name="connsiteX11" fmla="*/ 925 w 28359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7">
                  <a:moveTo>
                    <a:pt x="925" y="42202"/>
                  </a:moveTo>
                  <a:lnTo>
                    <a:pt x="11452" y="42202"/>
                  </a:lnTo>
                  <a:lnTo>
                    <a:pt x="11452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2"/>
                  </a:lnTo>
                  <a:lnTo>
                    <a:pt x="28359" y="42202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xmlns="" id="{61F44BDC-752B-EB79-EDF2-BD8869AF7C5E}"/>
                </a:ext>
              </a:extLst>
            </p:cNvPr>
            <p:cNvSpPr/>
            <p:nvPr/>
          </p:nvSpPr>
          <p:spPr>
            <a:xfrm>
              <a:off x="7553613" y="4533965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xmlns="" id="{416E9DC7-D957-84CC-E974-8C748762E9E1}"/>
                </a:ext>
              </a:extLst>
            </p:cNvPr>
            <p:cNvSpPr/>
            <p:nvPr/>
          </p:nvSpPr>
          <p:spPr>
            <a:xfrm>
              <a:off x="7572434" y="4494441"/>
              <a:ext cx="30816" cy="48549"/>
            </a:xfrm>
            <a:custGeom>
              <a:avLst/>
              <a:gdLst>
                <a:gd name="connsiteX0" fmla="*/ 2010 w 30816"/>
                <a:gd name="connsiteY0" fmla="*/ 0 h 48549"/>
                <a:gd name="connsiteX1" fmla="*/ 27307 w 30816"/>
                <a:gd name="connsiteY1" fmla="*/ 0 h 48549"/>
                <a:gd name="connsiteX2" fmla="*/ 27307 w 30816"/>
                <a:gd name="connsiteY2" fmla="*/ 5426 h 48549"/>
                <a:gd name="connsiteX3" fmla="*/ 7911 w 30816"/>
                <a:gd name="connsiteY3" fmla="*/ 5426 h 48549"/>
                <a:gd name="connsiteX4" fmla="*/ 7911 w 30816"/>
                <a:gd name="connsiteY4" fmla="*/ 17097 h 48549"/>
                <a:gd name="connsiteX5" fmla="*/ 10719 w 30816"/>
                <a:gd name="connsiteY5" fmla="*/ 16396 h 48549"/>
                <a:gd name="connsiteX6" fmla="*/ 13526 w 30816"/>
                <a:gd name="connsiteY6" fmla="*/ 16144 h 48549"/>
                <a:gd name="connsiteX7" fmla="*/ 26159 w 30816"/>
                <a:gd name="connsiteY7" fmla="*/ 20514 h 48549"/>
                <a:gd name="connsiteX8" fmla="*/ 30816 w 30816"/>
                <a:gd name="connsiteY8" fmla="*/ 32351 h 48549"/>
                <a:gd name="connsiteX9" fmla="*/ 26032 w 30816"/>
                <a:gd name="connsiteY9" fmla="*/ 44313 h 48549"/>
                <a:gd name="connsiteX10" fmla="*/ 12537 w 30816"/>
                <a:gd name="connsiteY10" fmla="*/ 48549 h 48549"/>
                <a:gd name="connsiteX11" fmla="*/ 6413 w 30816"/>
                <a:gd name="connsiteY11" fmla="*/ 48045 h 48549"/>
                <a:gd name="connsiteX12" fmla="*/ 0 w 30816"/>
                <a:gd name="connsiteY12" fmla="*/ 46510 h 48549"/>
                <a:gd name="connsiteX13" fmla="*/ 0 w 30816"/>
                <a:gd name="connsiteY13" fmla="*/ 40036 h 48549"/>
                <a:gd name="connsiteX14" fmla="*/ 5934 w 30816"/>
                <a:gd name="connsiteY14" fmla="*/ 42368 h 48549"/>
                <a:gd name="connsiteX15" fmla="*/ 12409 w 30816"/>
                <a:gd name="connsiteY15" fmla="*/ 43131 h 48549"/>
                <a:gd name="connsiteX16" fmla="*/ 21151 w 30816"/>
                <a:gd name="connsiteY16" fmla="*/ 40226 h 48549"/>
                <a:gd name="connsiteX17" fmla="*/ 24372 w 30816"/>
                <a:gd name="connsiteY17" fmla="*/ 32351 h 48549"/>
                <a:gd name="connsiteX18" fmla="*/ 21151 w 30816"/>
                <a:gd name="connsiteY18" fmla="*/ 24468 h 48549"/>
                <a:gd name="connsiteX19" fmla="*/ 12409 w 30816"/>
                <a:gd name="connsiteY19" fmla="*/ 21562 h 48549"/>
                <a:gd name="connsiteX20" fmla="*/ 7242 w 30816"/>
                <a:gd name="connsiteY20" fmla="*/ 22137 h 48549"/>
                <a:gd name="connsiteX21" fmla="*/ 2010 w 30816"/>
                <a:gd name="connsiteY21" fmla="*/ 23924 h 48549"/>
                <a:gd name="connsiteX22" fmla="*/ 2010 w 30816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49">
                  <a:moveTo>
                    <a:pt x="2010" y="0"/>
                  </a:moveTo>
                  <a:lnTo>
                    <a:pt x="27307" y="0"/>
                  </a:lnTo>
                  <a:lnTo>
                    <a:pt x="27307" y="5426"/>
                  </a:lnTo>
                  <a:lnTo>
                    <a:pt x="7911" y="5426"/>
                  </a:lnTo>
                  <a:lnTo>
                    <a:pt x="7911" y="17097"/>
                  </a:lnTo>
                  <a:cubicBezTo>
                    <a:pt x="8848" y="16782"/>
                    <a:pt x="9783" y="16545"/>
                    <a:pt x="10719" y="16396"/>
                  </a:cubicBezTo>
                  <a:cubicBezTo>
                    <a:pt x="11655" y="16230"/>
                    <a:pt x="12591" y="16144"/>
                    <a:pt x="13526" y="16144"/>
                  </a:cubicBezTo>
                  <a:cubicBezTo>
                    <a:pt x="18843" y="16144"/>
                    <a:pt x="23054" y="17601"/>
                    <a:pt x="26159" y="20514"/>
                  </a:cubicBezTo>
                  <a:cubicBezTo>
                    <a:pt x="29264" y="23428"/>
                    <a:pt x="30816" y="27374"/>
                    <a:pt x="30816" y="32351"/>
                  </a:cubicBezTo>
                  <a:cubicBezTo>
                    <a:pt x="30816" y="37477"/>
                    <a:pt x="29222" y="41462"/>
                    <a:pt x="26032" y="44313"/>
                  </a:cubicBezTo>
                  <a:cubicBezTo>
                    <a:pt x="22841" y="47140"/>
                    <a:pt x="18343" y="48549"/>
                    <a:pt x="12537" y="48549"/>
                  </a:cubicBezTo>
                  <a:cubicBezTo>
                    <a:pt x="10538" y="48549"/>
                    <a:pt x="8496" y="48384"/>
                    <a:pt x="6413" y="48045"/>
                  </a:cubicBezTo>
                  <a:cubicBezTo>
                    <a:pt x="4349" y="47707"/>
                    <a:pt x="2212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2" y="41856"/>
                    <a:pt x="5934" y="42368"/>
                  </a:cubicBezTo>
                  <a:cubicBezTo>
                    <a:pt x="7976" y="42879"/>
                    <a:pt x="10134" y="43131"/>
                    <a:pt x="12409" y="43131"/>
                  </a:cubicBezTo>
                  <a:cubicBezTo>
                    <a:pt x="16089" y="43131"/>
                    <a:pt x="19002" y="42163"/>
                    <a:pt x="21151" y="40226"/>
                  </a:cubicBezTo>
                  <a:cubicBezTo>
                    <a:pt x="23298" y="38296"/>
                    <a:pt x="24372" y="35666"/>
                    <a:pt x="24372" y="32351"/>
                  </a:cubicBezTo>
                  <a:cubicBezTo>
                    <a:pt x="24372" y="29035"/>
                    <a:pt x="23298" y="26405"/>
                    <a:pt x="21151" y="24468"/>
                  </a:cubicBezTo>
                  <a:cubicBezTo>
                    <a:pt x="19002" y="22530"/>
                    <a:pt x="16089" y="21562"/>
                    <a:pt x="12409" y="21562"/>
                  </a:cubicBezTo>
                  <a:cubicBezTo>
                    <a:pt x="10687" y="21562"/>
                    <a:pt x="8964" y="21751"/>
                    <a:pt x="7242" y="22137"/>
                  </a:cubicBezTo>
                  <a:cubicBezTo>
                    <a:pt x="5540" y="22522"/>
                    <a:pt x="3797" y="23113"/>
                    <a:pt x="2010" y="23924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73" name="Freeform 372">
              <a:extLst>
                <a:ext uri="{FF2B5EF4-FFF2-40B4-BE49-F238E27FC236}">
                  <a16:creationId xmlns:a16="http://schemas.microsoft.com/office/drawing/2014/main" xmlns="" id="{65DA1963-4F56-B4DA-0A01-CEC4B86CB976}"/>
                </a:ext>
              </a:extLst>
            </p:cNvPr>
            <p:cNvSpPr/>
            <p:nvPr/>
          </p:nvSpPr>
          <p:spPr>
            <a:xfrm>
              <a:off x="7703345" y="4518877"/>
              <a:ext cx="40896" cy="5425"/>
            </a:xfrm>
            <a:custGeom>
              <a:avLst/>
              <a:gdLst>
                <a:gd name="connsiteX0" fmla="*/ 0 w 40896"/>
                <a:gd name="connsiteY0" fmla="*/ 0 h 5425"/>
                <a:gd name="connsiteX1" fmla="*/ 40896 w 40896"/>
                <a:gd name="connsiteY1" fmla="*/ 0 h 5425"/>
                <a:gd name="connsiteX2" fmla="*/ 40896 w 40896"/>
                <a:gd name="connsiteY2" fmla="*/ 5426 h 5425"/>
                <a:gd name="connsiteX3" fmla="*/ 0 w 40896"/>
                <a:gd name="connsiteY3" fmla="*/ 5426 h 5425"/>
                <a:gd name="connsiteX4" fmla="*/ 0 w 40896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6" h="5425">
                  <a:moveTo>
                    <a:pt x="0" y="0"/>
                  </a:moveTo>
                  <a:lnTo>
                    <a:pt x="40896" y="0"/>
                  </a:lnTo>
                  <a:lnTo>
                    <a:pt x="40896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74" name="Freeform 373">
              <a:extLst>
                <a:ext uri="{FF2B5EF4-FFF2-40B4-BE49-F238E27FC236}">
                  <a16:creationId xmlns:a16="http://schemas.microsoft.com/office/drawing/2014/main" xmlns="" id="{2A4E2483-D6AE-3825-2DD7-A30D908AFD85}"/>
                </a:ext>
              </a:extLst>
            </p:cNvPr>
            <p:cNvSpPr/>
            <p:nvPr/>
          </p:nvSpPr>
          <p:spPr>
            <a:xfrm>
              <a:off x="7758341" y="4494441"/>
              <a:ext cx="28360" cy="47627"/>
            </a:xfrm>
            <a:custGeom>
              <a:avLst/>
              <a:gdLst>
                <a:gd name="connsiteX0" fmla="*/ 925 w 28360"/>
                <a:gd name="connsiteY0" fmla="*/ 42202 h 47627"/>
                <a:gd name="connsiteX1" fmla="*/ 11453 w 28360"/>
                <a:gd name="connsiteY1" fmla="*/ 42202 h 47627"/>
                <a:gd name="connsiteX2" fmla="*/ 11453 w 28360"/>
                <a:gd name="connsiteY2" fmla="*/ 5867 h 47627"/>
                <a:gd name="connsiteX3" fmla="*/ 0 w 28360"/>
                <a:gd name="connsiteY3" fmla="*/ 8166 h 47627"/>
                <a:gd name="connsiteX4" fmla="*/ 0 w 28360"/>
                <a:gd name="connsiteY4" fmla="*/ 2300 h 47627"/>
                <a:gd name="connsiteX5" fmla="*/ 11389 w 28360"/>
                <a:gd name="connsiteY5" fmla="*/ 0 h 47627"/>
                <a:gd name="connsiteX6" fmla="*/ 17833 w 28360"/>
                <a:gd name="connsiteY6" fmla="*/ 0 h 47627"/>
                <a:gd name="connsiteX7" fmla="*/ 17833 w 28360"/>
                <a:gd name="connsiteY7" fmla="*/ 42202 h 47627"/>
                <a:gd name="connsiteX8" fmla="*/ 28360 w 28360"/>
                <a:gd name="connsiteY8" fmla="*/ 42202 h 47627"/>
                <a:gd name="connsiteX9" fmla="*/ 28360 w 28360"/>
                <a:gd name="connsiteY9" fmla="*/ 47628 h 47627"/>
                <a:gd name="connsiteX10" fmla="*/ 925 w 28360"/>
                <a:gd name="connsiteY10" fmla="*/ 47628 h 47627"/>
                <a:gd name="connsiteX11" fmla="*/ 925 w 28360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0" h="47627">
                  <a:moveTo>
                    <a:pt x="925" y="42202"/>
                  </a:moveTo>
                  <a:lnTo>
                    <a:pt x="11453" y="42202"/>
                  </a:lnTo>
                  <a:lnTo>
                    <a:pt x="11453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9" y="0"/>
                  </a:lnTo>
                  <a:lnTo>
                    <a:pt x="17833" y="0"/>
                  </a:lnTo>
                  <a:lnTo>
                    <a:pt x="17833" y="42202"/>
                  </a:lnTo>
                  <a:lnTo>
                    <a:pt x="28360" y="42202"/>
                  </a:lnTo>
                  <a:lnTo>
                    <a:pt x="28360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75" name="Freeform 374">
              <a:extLst>
                <a:ext uri="{FF2B5EF4-FFF2-40B4-BE49-F238E27FC236}">
                  <a16:creationId xmlns:a16="http://schemas.microsoft.com/office/drawing/2014/main" xmlns="" id="{3545C871-2C09-E5F7-34D7-97FF442337E2}"/>
                </a:ext>
              </a:extLst>
            </p:cNvPr>
            <p:cNvSpPr/>
            <p:nvPr/>
          </p:nvSpPr>
          <p:spPr>
            <a:xfrm>
              <a:off x="7799717" y="4533965"/>
              <a:ext cx="6731" cy="8103"/>
            </a:xfrm>
            <a:custGeom>
              <a:avLst/>
              <a:gdLst>
                <a:gd name="connsiteX0" fmla="*/ 0 w 6731"/>
                <a:gd name="connsiteY0" fmla="*/ 0 h 8103"/>
                <a:gd name="connsiteX1" fmla="*/ 6732 w 6731"/>
                <a:gd name="connsiteY1" fmla="*/ 0 h 8103"/>
                <a:gd name="connsiteX2" fmla="*/ 6732 w 6731"/>
                <a:gd name="connsiteY2" fmla="*/ 8103 h 8103"/>
                <a:gd name="connsiteX3" fmla="*/ 0 w 6731"/>
                <a:gd name="connsiteY3" fmla="*/ 8103 h 8103"/>
                <a:gd name="connsiteX4" fmla="*/ 0 w 6731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3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76" name="Freeform 375">
              <a:extLst>
                <a:ext uri="{FF2B5EF4-FFF2-40B4-BE49-F238E27FC236}">
                  <a16:creationId xmlns:a16="http://schemas.microsoft.com/office/drawing/2014/main" xmlns="" id="{2887DAB1-755F-D002-38ED-4F3734AC469C}"/>
                </a:ext>
              </a:extLst>
            </p:cNvPr>
            <p:cNvSpPr/>
            <p:nvPr/>
          </p:nvSpPr>
          <p:spPr>
            <a:xfrm>
              <a:off x="7817805" y="4493582"/>
              <a:ext cx="32921" cy="49407"/>
            </a:xfrm>
            <a:custGeom>
              <a:avLst/>
              <a:gdLst>
                <a:gd name="connsiteX0" fmla="*/ 16461 w 32921"/>
                <a:gd name="connsiteY0" fmla="*/ 5103 h 49407"/>
                <a:gd name="connsiteX1" fmla="*/ 8964 w 32921"/>
                <a:gd name="connsiteY1" fmla="*/ 10017 h 49407"/>
                <a:gd name="connsiteX2" fmla="*/ 6476 w 32921"/>
                <a:gd name="connsiteY2" fmla="*/ 24720 h 49407"/>
                <a:gd name="connsiteX3" fmla="*/ 8964 w 32921"/>
                <a:gd name="connsiteY3" fmla="*/ 39430 h 49407"/>
                <a:gd name="connsiteX4" fmla="*/ 16461 w 32921"/>
                <a:gd name="connsiteY4" fmla="*/ 44305 h 49407"/>
                <a:gd name="connsiteX5" fmla="*/ 23957 w 32921"/>
                <a:gd name="connsiteY5" fmla="*/ 39430 h 49407"/>
                <a:gd name="connsiteX6" fmla="*/ 26478 w 32921"/>
                <a:gd name="connsiteY6" fmla="*/ 24720 h 49407"/>
                <a:gd name="connsiteX7" fmla="*/ 23957 w 32921"/>
                <a:gd name="connsiteY7" fmla="*/ 10017 h 49407"/>
                <a:gd name="connsiteX8" fmla="*/ 16461 w 32921"/>
                <a:gd name="connsiteY8" fmla="*/ 5103 h 49407"/>
                <a:gd name="connsiteX9" fmla="*/ 16461 w 32921"/>
                <a:gd name="connsiteY9" fmla="*/ 0 h 49407"/>
                <a:gd name="connsiteX10" fmla="*/ 28679 w 32921"/>
                <a:gd name="connsiteY10" fmla="*/ 6347 h 49407"/>
                <a:gd name="connsiteX11" fmla="*/ 32921 w 32921"/>
                <a:gd name="connsiteY11" fmla="*/ 24720 h 49407"/>
                <a:gd name="connsiteX12" fmla="*/ 28679 w 32921"/>
                <a:gd name="connsiteY12" fmla="*/ 43092 h 49407"/>
                <a:gd name="connsiteX13" fmla="*/ 16461 w 32921"/>
                <a:gd name="connsiteY13" fmla="*/ 49408 h 49407"/>
                <a:gd name="connsiteX14" fmla="*/ 4211 w 32921"/>
                <a:gd name="connsiteY14" fmla="*/ 43092 h 49407"/>
                <a:gd name="connsiteX15" fmla="*/ 0 w 32921"/>
                <a:gd name="connsiteY15" fmla="*/ 24720 h 49407"/>
                <a:gd name="connsiteX16" fmla="*/ 4211 w 32921"/>
                <a:gd name="connsiteY16" fmla="*/ 6347 h 49407"/>
                <a:gd name="connsiteX17" fmla="*/ 16461 w 32921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07">
                  <a:moveTo>
                    <a:pt x="16461" y="5103"/>
                  </a:moveTo>
                  <a:cubicBezTo>
                    <a:pt x="13143" y="5103"/>
                    <a:pt x="10644" y="6741"/>
                    <a:pt x="8964" y="10017"/>
                  </a:cubicBezTo>
                  <a:cubicBezTo>
                    <a:pt x="7305" y="13269"/>
                    <a:pt x="6476" y="18168"/>
                    <a:pt x="6476" y="24720"/>
                  </a:cubicBezTo>
                  <a:cubicBezTo>
                    <a:pt x="6476" y="31248"/>
                    <a:pt x="7305" y="36154"/>
                    <a:pt x="8964" y="39430"/>
                  </a:cubicBezTo>
                  <a:cubicBezTo>
                    <a:pt x="10644" y="42682"/>
                    <a:pt x="13143" y="44305"/>
                    <a:pt x="16461" y="44305"/>
                  </a:cubicBezTo>
                  <a:cubicBezTo>
                    <a:pt x="19800" y="44305"/>
                    <a:pt x="22299" y="42682"/>
                    <a:pt x="23957" y="39430"/>
                  </a:cubicBezTo>
                  <a:cubicBezTo>
                    <a:pt x="25638" y="36154"/>
                    <a:pt x="26478" y="31248"/>
                    <a:pt x="26478" y="24720"/>
                  </a:cubicBezTo>
                  <a:cubicBezTo>
                    <a:pt x="26478" y="18168"/>
                    <a:pt x="25638" y="13269"/>
                    <a:pt x="23957" y="10017"/>
                  </a:cubicBezTo>
                  <a:cubicBezTo>
                    <a:pt x="22299" y="6741"/>
                    <a:pt x="19800" y="5103"/>
                    <a:pt x="16461" y="5103"/>
                  </a:cubicBezTo>
                  <a:moveTo>
                    <a:pt x="16461" y="0"/>
                  </a:moveTo>
                  <a:cubicBezTo>
                    <a:pt x="21800" y="0"/>
                    <a:pt x="25872" y="2118"/>
                    <a:pt x="28679" y="6347"/>
                  </a:cubicBezTo>
                  <a:cubicBezTo>
                    <a:pt x="31507" y="10560"/>
                    <a:pt x="32921" y="16679"/>
                    <a:pt x="32921" y="24720"/>
                  </a:cubicBezTo>
                  <a:cubicBezTo>
                    <a:pt x="32921" y="32736"/>
                    <a:pt x="31507" y="38863"/>
                    <a:pt x="28679" y="43092"/>
                  </a:cubicBezTo>
                  <a:cubicBezTo>
                    <a:pt x="25872" y="47305"/>
                    <a:pt x="21800" y="49408"/>
                    <a:pt x="16461" y="49408"/>
                  </a:cubicBezTo>
                  <a:cubicBezTo>
                    <a:pt x="11123" y="49408"/>
                    <a:pt x="7039" y="47305"/>
                    <a:pt x="4211" y="43092"/>
                  </a:cubicBezTo>
                  <a:cubicBezTo>
                    <a:pt x="1403" y="38863"/>
                    <a:pt x="0" y="32736"/>
                    <a:pt x="0" y="24720"/>
                  </a:cubicBezTo>
                  <a:cubicBezTo>
                    <a:pt x="0" y="16679"/>
                    <a:pt x="1403" y="10560"/>
                    <a:pt x="4211" y="6347"/>
                  </a:cubicBezTo>
                  <a:cubicBezTo>
                    <a:pt x="7039" y="2118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77" name="Freeform 376">
              <a:extLst>
                <a:ext uri="{FF2B5EF4-FFF2-40B4-BE49-F238E27FC236}">
                  <a16:creationId xmlns:a16="http://schemas.microsoft.com/office/drawing/2014/main" xmlns="" id="{F012C5D3-159B-E432-E1E5-A718473CA29E}"/>
                </a:ext>
              </a:extLst>
            </p:cNvPr>
            <p:cNvSpPr/>
            <p:nvPr/>
          </p:nvSpPr>
          <p:spPr>
            <a:xfrm>
              <a:off x="7950820" y="4518877"/>
              <a:ext cx="40898" cy="5425"/>
            </a:xfrm>
            <a:custGeom>
              <a:avLst/>
              <a:gdLst>
                <a:gd name="connsiteX0" fmla="*/ 0 w 40898"/>
                <a:gd name="connsiteY0" fmla="*/ 0 h 5425"/>
                <a:gd name="connsiteX1" fmla="*/ 40898 w 40898"/>
                <a:gd name="connsiteY1" fmla="*/ 0 h 5425"/>
                <a:gd name="connsiteX2" fmla="*/ 40898 w 40898"/>
                <a:gd name="connsiteY2" fmla="*/ 5426 h 5425"/>
                <a:gd name="connsiteX3" fmla="*/ 0 w 40898"/>
                <a:gd name="connsiteY3" fmla="*/ 5426 h 5425"/>
                <a:gd name="connsiteX4" fmla="*/ 0 w 40898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8" h="5425">
                  <a:moveTo>
                    <a:pt x="0" y="0"/>
                  </a:moveTo>
                  <a:lnTo>
                    <a:pt x="40898" y="0"/>
                  </a:lnTo>
                  <a:lnTo>
                    <a:pt x="40898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78" name="Freeform 377">
              <a:extLst>
                <a:ext uri="{FF2B5EF4-FFF2-40B4-BE49-F238E27FC236}">
                  <a16:creationId xmlns:a16="http://schemas.microsoft.com/office/drawing/2014/main" xmlns="" id="{EC2BBBB4-7071-FBD4-E288-37585ED15C9B}"/>
                </a:ext>
              </a:extLst>
            </p:cNvPr>
            <p:cNvSpPr/>
            <p:nvPr/>
          </p:nvSpPr>
          <p:spPr>
            <a:xfrm>
              <a:off x="8002948" y="4493582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81 w 32917"/>
                <a:gd name="connsiteY10" fmla="*/ 6347 h 49407"/>
                <a:gd name="connsiteX11" fmla="*/ 32918 w 32917"/>
                <a:gd name="connsiteY11" fmla="*/ 24720 h 49407"/>
                <a:gd name="connsiteX12" fmla="*/ 28681 w 32917"/>
                <a:gd name="connsiteY12" fmla="*/ 43092 h 49407"/>
                <a:gd name="connsiteX13" fmla="*/ 16459 w 32917"/>
                <a:gd name="connsiteY13" fmla="*/ 49408 h 49407"/>
                <a:gd name="connsiteX14" fmla="*/ 4213 w 32917"/>
                <a:gd name="connsiteY14" fmla="*/ 43092 h 49407"/>
                <a:gd name="connsiteX15" fmla="*/ 0 w 32917"/>
                <a:gd name="connsiteY15" fmla="*/ 24720 h 49407"/>
                <a:gd name="connsiteX16" fmla="*/ 4213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18" y="16679"/>
                    <a:pt x="32918" y="24720"/>
                  </a:cubicBezTo>
                  <a:cubicBezTo>
                    <a:pt x="32918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79" name="Freeform 378">
              <a:extLst>
                <a:ext uri="{FF2B5EF4-FFF2-40B4-BE49-F238E27FC236}">
                  <a16:creationId xmlns:a16="http://schemas.microsoft.com/office/drawing/2014/main" xmlns="" id="{1C31D0EE-4453-207D-DD22-C21B9B78612D}"/>
                </a:ext>
              </a:extLst>
            </p:cNvPr>
            <p:cNvSpPr/>
            <p:nvPr/>
          </p:nvSpPr>
          <p:spPr>
            <a:xfrm>
              <a:off x="8047190" y="4533965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xmlns="" id="{6CA59BEE-A33F-FDA9-34E3-B66C20E70111}"/>
                </a:ext>
              </a:extLst>
            </p:cNvPr>
            <p:cNvSpPr/>
            <p:nvPr/>
          </p:nvSpPr>
          <p:spPr>
            <a:xfrm>
              <a:off x="8066011" y="4494441"/>
              <a:ext cx="30822" cy="48549"/>
            </a:xfrm>
            <a:custGeom>
              <a:avLst/>
              <a:gdLst>
                <a:gd name="connsiteX0" fmla="*/ 2016 w 30822"/>
                <a:gd name="connsiteY0" fmla="*/ 0 h 48549"/>
                <a:gd name="connsiteX1" fmla="*/ 27310 w 30822"/>
                <a:gd name="connsiteY1" fmla="*/ 0 h 48549"/>
                <a:gd name="connsiteX2" fmla="*/ 27310 w 30822"/>
                <a:gd name="connsiteY2" fmla="*/ 5426 h 48549"/>
                <a:gd name="connsiteX3" fmla="*/ 7914 w 30822"/>
                <a:gd name="connsiteY3" fmla="*/ 5426 h 48549"/>
                <a:gd name="connsiteX4" fmla="*/ 7914 w 30822"/>
                <a:gd name="connsiteY4" fmla="*/ 17097 h 48549"/>
                <a:gd name="connsiteX5" fmla="*/ 10726 w 30822"/>
                <a:gd name="connsiteY5" fmla="*/ 16396 h 48549"/>
                <a:gd name="connsiteX6" fmla="*/ 13529 w 30822"/>
                <a:gd name="connsiteY6" fmla="*/ 16144 h 48549"/>
                <a:gd name="connsiteX7" fmla="*/ 26161 w 30822"/>
                <a:gd name="connsiteY7" fmla="*/ 20514 h 48549"/>
                <a:gd name="connsiteX8" fmla="*/ 30823 w 30822"/>
                <a:gd name="connsiteY8" fmla="*/ 32351 h 48549"/>
                <a:gd name="connsiteX9" fmla="*/ 26035 w 30822"/>
                <a:gd name="connsiteY9" fmla="*/ 44313 h 48549"/>
                <a:gd name="connsiteX10" fmla="*/ 12537 w 30822"/>
                <a:gd name="connsiteY10" fmla="*/ 48549 h 48549"/>
                <a:gd name="connsiteX11" fmla="*/ 6418 w 30822"/>
                <a:gd name="connsiteY11" fmla="*/ 48045 h 48549"/>
                <a:gd name="connsiteX12" fmla="*/ 0 w 30822"/>
                <a:gd name="connsiteY12" fmla="*/ 46510 h 48549"/>
                <a:gd name="connsiteX13" fmla="*/ 0 w 30822"/>
                <a:gd name="connsiteY13" fmla="*/ 40036 h 48549"/>
                <a:gd name="connsiteX14" fmla="*/ 5938 w 30822"/>
                <a:gd name="connsiteY14" fmla="*/ 42368 h 48549"/>
                <a:gd name="connsiteX15" fmla="*/ 12411 w 30822"/>
                <a:gd name="connsiteY15" fmla="*/ 43131 h 48549"/>
                <a:gd name="connsiteX16" fmla="*/ 21152 w 30822"/>
                <a:gd name="connsiteY16" fmla="*/ 40226 h 48549"/>
                <a:gd name="connsiteX17" fmla="*/ 24373 w 30822"/>
                <a:gd name="connsiteY17" fmla="*/ 32351 h 48549"/>
                <a:gd name="connsiteX18" fmla="*/ 21152 w 30822"/>
                <a:gd name="connsiteY18" fmla="*/ 24468 h 48549"/>
                <a:gd name="connsiteX19" fmla="*/ 12411 w 30822"/>
                <a:gd name="connsiteY19" fmla="*/ 21562 h 48549"/>
                <a:gd name="connsiteX20" fmla="*/ 7245 w 30822"/>
                <a:gd name="connsiteY20" fmla="*/ 22137 h 48549"/>
                <a:gd name="connsiteX21" fmla="*/ 2016 w 30822"/>
                <a:gd name="connsiteY21" fmla="*/ 23924 h 48549"/>
                <a:gd name="connsiteX22" fmla="*/ 2016 w 30822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22" h="48549">
                  <a:moveTo>
                    <a:pt x="2016" y="0"/>
                  </a:moveTo>
                  <a:lnTo>
                    <a:pt x="27310" y="0"/>
                  </a:lnTo>
                  <a:lnTo>
                    <a:pt x="27310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9" y="16545"/>
                    <a:pt x="10726" y="16396"/>
                  </a:cubicBezTo>
                  <a:cubicBezTo>
                    <a:pt x="11663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71" y="23428"/>
                    <a:pt x="30823" y="27374"/>
                    <a:pt x="30823" y="32351"/>
                  </a:cubicBezTo>
                  <a:cubicBezTo>
                    <a:pt x="30823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45" y="48549"/>
                    <a:pt x="8505" y="48384"/>
                    <a:pt x="6418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804" y="23113"/>
                    <a:pt x="2016" y="23924"/>
                  </a:cubicBezTo>
                  <a:lnTo>
                    <a:pt x="2016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81" name="Freeform 380">
              <a:extLst>
                <a:ext uri="{FF2B5EF4-FFF2-40B4-BE49-F238E27FC236}">
                  <a16:creationId xmlns:a16="http://schemas.microsoft.com/office/drawing/2014/main" xmlns="" id="{0F18BB65-E3C5-FC60-9737-6BCB84361483}"/>
                </a:ext>
              </a:extLst>
            </p:cNvPr>
            <p:cNvSpPr/>
            <p:nvPr/>
          </p:nvSpPr>
          <p:spPr>
            <a:xfrm>
              <a:off x="8222992" y="4493582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73 w 32917"/>
                <a:gd name="connsiteY10" fmla="*/ 6347 h 49407"/>
                <a:gd name="connsiteX11" fmla="*/ 32917 w 32917"/>
                <a:gd name="connsiteY11" fmla="*/ 24720 h 49407"/>
                <a:gd name="connsiteX12" fmla="*/ 28673 w 32917"/>
                <a:gd name="connsiteY12" fmla="*/ 43092 h 49407"/>
                <a:gd name="connsiteX13" fmla="*/ 16459 w 32917"/>
                <a:gd name="connsiteY13" fmla="*/ 49408 h 49407"/>
                <a:gd name="connsiteX14" fmla="*/ 4205 w 32917"/>
                <a:gd name="connsiteY14" fmla="*/ 43092 h 49407"/>
                <a:gd name="connsiteX15" fmla="*/ 0 w 32917"/>
                <a:gd name="connsiteY15" fmla="*/ 24720 h 49407"/>
                <a:gd name="connsiteX16" fmla="*/ 4205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73" y="6347"/>
                  </a:cubicBezTo>
                  <a:cubicBezTo>
                    <a:pt x="31500" y="10560"/>
                    <a:pt x="32917" y="16679"/>
                    <a:pt x="32917" y="24720"/>
                  </a:cubicBezTo>
                  <a:cubicBezTo>
                    <a:pt x="32917" y="32736"/>
                    <a:pt x="31500" y="38863"/>
                    <a:pt x="28673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32" y="47305"/>
                    <a:pt x="4205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05" y="6347"/>
                  </a:cubicBezTo>
                  <a:cubicBezTo>
                    <a:pt x="7032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xmlns="" id="{A9486B05-39B9-8070-2F10-5AA0A77BB125}"/>
                </a:ext>
              </a:extLst>
            </p:cNvPr>
            <p:cNvSpPr/>
            <p:nvPr/>
          </p:nvSpPr>
          <p:spPr>
            <a:xfrm>
              <a:off x="8267233" y="4533965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xmlns="" id="{0377B67B-0632-4AA4-3697-40E311FF7341}"/>
                </a:ext>
              </a:extLst>
            </p:cNvPr>
            <p:cNvSpPr/>
            <p:nvPr/>
          </p:nvSpPr>
          <p:spPr>
            <a:xfrm>
              <a:off x="8285322" y="4493582"/>
              <a:ext cx="32925" cy="49407"/>
            </a:xfrm>
            <a:custGeom>
              <a:avLst/>
              <a:gdLst>
                <a:gd name="connsiteX0" fmla="*/ 16459 w 32925"/>
                <a:gd name="connsiteY0" fmla="*/ 5103 h 49407"/>
                <a:gd name="connsiteX1" fmla="*/ 8962 w 32925"/>
                <a:gd name="connsiteY1" fmla="*/ 10017 h 49407"/>
                <a:gd name="connsiteX2" fmla="*/ 6473 w 32925"/>
                <a:gd name="connsiteY2" fmla="*/ 24720 h 49407"/>
                <a:gd name="connsiteX3" fmla="*/ 8962 w 32925"/>
                <a:gd name="connsiteY3" fmla="*/ 39430 h 49407"/>
                <a:gd name="connsiteX4" fmla="*/ 16459 w 32925"/>
                <a:gd name="connsiteY4" fmla="*/ 44305 h 49407"/>
                <a:gd name="connsiteX5" fmla="*/ 23956 w 32925"/>
                <a:gd name="connsiteY5" fmla="*/ 39430 h 49407"/>
                <a:gd name="connsiteX6" fmla="*/ 26476 w 32925"/>
                <a:gd name="connsiteY6" fmla="*/ 24720 h 49407"/>
                <a:gd name="connsiteX7" fmla="*/ 23956 w 32925"/>
                <a:gd name="connsiteY7" fmla="*/ 10017 h 49407"/>
                <a:gd name="connsiteX8" fmla="*/ 16459 w 32925"/>
                <a:gd name="connsiteY8" fmla="*/ 5103 h 49407"/>
                <a:gd name="connsiteX9" fmla="*/ 16459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59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59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84" name="Freeform 383">
              <a:extLst>
                <a:ext uri="{FF2B5EF4-FFF2-40B4-BE49-F238E27FC236}">
                  <a16:creationId xmlns:a16="http://schemas.microsoft.com/office/drawing/2014/main" xmlns="" id="{6DBF9F79-56D4-B3F4-BD38-868AFF08FEC7}"/>
                </a:ext>
              </a:extLst>
            </p:cNvPr>
            <p:cNvSpPr/>
            <p:nvPr/>
          </p:nvSpPr>
          <p:spPr>
            <a:xfrm>
              <a:off x="8470463" y="4493582"/>
              <a:ext cx="32925" cy="49407"/>
            </a:xfrm>
            <a:custGeom>
              <a:avLst/>
              <a:gdLst>
                <a:gd name="connsiteX0" fmla="*/ 16459 w 32925"/>
                <a:gd name="connsiteY0" fmla="*/ 5103 h 49407"/>
                <a:gd name="connsiteX1" fmla="*/ 8962 w 32925"/>
                <a:gd name="connsiteY1" fmla="*/ 10017 h 49407"/>
                <a:gd name="connsiteX2" fmla="*/ 6473 w 32925"/>
                <a:gd name="connsiteY2" fmla="*/ 24720 h 49407"/>
                <a:gd name="connsiteX3" fmla="*/ 8962 w 32925"/>
                <a:gd name="connsiteY3" fmla="*/ 39430 h 49407"/>
                <a:gd name="connsiteX4" fmla="*/ 16459 w 32925"/>
                <a:gd name="connsiteY4" fmla="*/ 44305 h 49407"/>
                <a:gd name="connsiteX5" fmla="*/ 23956 w 32925"/>
                <a:gd name="connsiteY5" fmla="*/ 39430 h 49407"/>
                <a:gd name="connsiteX6" fmla="*/ 26476 w 32925"/>
                <a:gd name="connsiteY6" fmla="*/ 24720 h 49407"/>
                <a:gd name="connsiteX7" fmla="*/ 23956 w 32925"/>
                <a:gd name="connsiteY7" fmla="*/ 10017 h 49407"/>
                <a:gd name="connsiteX8" fmla="*/ 16459 w 32925"/>
                <a:gd name="connsiteY8" fmla="*/ 5103 h 49407"/>
                <a:gd name="connsiteX9" fmla="*/ 16459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59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59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85" name="Freeform 384">
              <a:extLst>
                <a:ext uri="{FF2B5EF4-FFF2-40B4-BE49-F238E27FC236}">
                  <a16:creationId xmlns:a16="http://schemas.microsoft.com/office/drawing/2014/main" xmlns="" id="{5528D8D1-42CC-D193-37AE-99C2A37A796C}"/>
                </a:ext>
              </a:extLst>
            </p:cNvPr>
            <p:cNvSpPr/>
            <p:nvPr/>
          </p:nvSpPr>
          <p:spPr>
            <a:xfrm>
              <a:off x="8514713" y="4533965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86" name="Freeform 385">
              <a:extLst>
                <a:ext uri="{FF2B5EF4-FFF2-40B4-BE49-F238E27FC236}">
                  <a16:creationId xmlns:a16="http://schemas.microsoft.com/office/drawing/2014/main" xmlns="" id="{A7C36F28-1098-CCD7-8575-1B0E599BF350}"/>
                </a:ext>
              </a:extLst>
            </p:cNvPr>
            <p:cNvSpPr/>
            <p:nvPr/>
          </p:nvSpPr>
          <p:spPr>
            <a:xfrm>
              <a:off x="8533534" y="4494441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03 w 30814"/>
                <a:gd name="connsiteY1" fmla="*/ 0 h 48549"/>
                <a:gd name="connsiteX2" fmla="*/ 27303 w 30814"/>
                <a:gd name="connsiteY2" fmla="*/ 5426 h 48549"/>
                <a:gd name="connsiteX3" fmla="*/ 7907 w 30814"/>
                <a:gd name="connsiteY3" fmla="*/ 5426 h 48549"/>
                <a:gd name="connsiteX4" fmla="*/ 7907 w 30814"/>
                <a:gd name="connsiteY4" fmla="*/ 17097 h 48549"/>
                <a:gd name="connsiteX5" fmla="*/ 10718 w 30814"/>
                <a:gd name="connsiteY5" fmla="*/ 16396 h 48549"/>
                <a:gd name="connsiteX6" fmla="*/ 13521 w 30814"/>
                <a:gd name="connsiteY6" fmla="*/ 16144 h 48549"/>
                <a:gd name="connsiteX7" fmla="*/ 26153 w 30814"/>
                <a:gd name="connsiteY7" fmla="*/ 20514 h 48549"/>
                <a:gd name="connsiteX8" fmla="*/ 30815 w 30814"/>
                <a:gd name="connsiteY8" fmla="*/ 32351 h 48549"/>
                <a:gd name="connsiteX9" fmla="*/ 26027 w 30814"/>
                <a:gd name="connsiteY9" fmla="*/ 44313 h 48549"/>
                <a:gd name="connsiteX10" fmla="*/ 12537 w 30814"/>
                <a:gd name="connsiteY10" fmla="*/ 48549 h 48549"/>
                <a:gd name="connsiteX11" fmla="*/ 6410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0 w 30814"/>
                <a:gd name="connsiteY14" fmla="*/ 42368 h 48549"/>
                <a:gd name="connsiteX15" fmla="*/ 12411 w 30814"/>
                <a:gd name="connsiteY15" fmla="*/ 43131 h 48549"/>
                <a:gd name="connsiteX16" fmla="*/ 21144 w 30814"/>
                <a:gd name="connsiteY16" fmla="*/ 40226 h 48549"/>
                <a:gd name="connsiteX17" fmla="*/ 24373 w 30814"/>
                <a:gd name="connsiteY17" fmla="*/ 32351 h 48549"/>
                <a:gd name="connsiteX18" fmla="*/ 21144 w 30814"/>
                <a:gd name="connsiteY18" fmla="*/ 24468 h 48549"/>
                <a:gd name="connsiteX19" fmla="*/ 12411 w 30814"/>
                <a:gd name="connsiteY19" fmla="*/ 21562 h 48549"/>
                <a:gd name="connsiteX20" fmla="*/ 7237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03" y="0"/>
                  </a:lnTo>
                  <a:lnTo>
                    <a:pt x="27303" y="5426"/>
                  </a:lnTo>
                  <a:lnTo>
                    <a:pt x="7907" y="5426"/>
                  </a:lnTo>
                  <a:lnTo>
                    <a:pt x="7907" y="17097"/>
                  </a:lnTo>
                  <a:cubicBezTo>
                    <a:pt x="8844" y="16782"/>
                    <a:pt x="9781" y="16545"/>
                    <a:pt x="10718" y="16396"/>
                  </a:cubicBezTo>
                  <a:cubicBezTo>
                    <a:pt x="11655" y="16230"/>
                    <a:pt x="12584" y="16144"/>
                    <a:pt x="13521" y="16144"/>
                  </a:cubicBezTo>
                  <a:cubicBezTo>
                    <a:pt x="18837" y="16144"/>
                    <a:pt x="23050" y="17601"/>
                    <a:pt x="26153" y="20514"/>
                  </a:cubicBezTo>
                  <a:cubicBezTo>
                    <a:pt x="29264" y="23428"/>
                    <a:pt x="30815" y="27374"/>
                    <a:pt x="30815" y="32351"/>
                  </a:cubicBezTo>
                  <a:cubicBezTo>
                    <a:pt x="30815" y="37477"/>
                    <a:pt x="29216" y="41462"/>
                    <a:pt x="26027" y="44313"/>
                  </a:cubicBezTo>
                  <a:cubicBezTo>
                    <a:pt x="22838" y="47140"/>
                    <a:pt x="18341" y="48549"/>
                    <a:pt x="12537" y="48549"/>
                  </a:cubicBezTo>
                  <a:cubicBezTo>
                    <a:pt x="10537" y="48549"/>
                    <a:pt x="8497" y="48384"/>
                    <a:pt x="6410" y="48045"/>
                  </a:cubicBezTo>
                  <a:cubicBezTo>
                    <a:pt x="4347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0" y="41856"/>
                    <a:pt x="5930" y="42368"/>
                  </a:cubicBezTo>
                  <a:cubicBezTo>
                    <a:pt x="7969" y="42879"/>
                    <a:pt x="10135" y="43131"/>
                    <a:pt x="12411" y="43131"/>
                  </a:cubicBezTo>
                  <a:cubicBezTo>
                    <a:pt x="16089" y="43131"/>
                    <a:pt x="18994" y="42163"/>
                    <a:pt x="21144" y="40226"/>
                  </a:cubicBezTo>
                  <a:cubicBezTo>
                    <a:pt x="23294" y="38296"/>
                    <a:pt x="24373" y="35666"/>
                    <a:pt x="24373" y="32351"/>
                  </a:cubicBezTo>
                  <a:cubicBezTo>
                    <a:pt x="24373" y="29035"/>
                    <a:pt x="23294" y="26405"/>
                    <a:pt x="21144" y="24468"/>
                  </a:cubicBezTo>
                  <a:cubicBezTo>
                    <a:pt x="18994" y="22530"/>
                    <a:pt x="16089" y="21562"/>
                    <a:pt x="12411" y="21562"/>
                  </a:cubicBezTo>
                  <a:cubicBezTo>
                    <a:pt x="10686" y="21562"/>
                    <a:pt x="8962" y="21751"/>
                    <a:pt x="7237" y="22137"/>
                  </a:cubicBezTo>
                  <a:cubicBezTo>
                    <a:pt x="5536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87" name="Freeform 386">
              <a:extLst>
                <a:ext uri="{FF2B5EF4-FFF2-40B4-BE49-F238E27FC236}">
                  <a16:creationId xmlns:a16="http://schemas.microsoft.com/office/drawing/2014/main" xmlns="" id="{3F6F80C1-DD8B-3ECD-EB00-5BD13A88854E}"/>
                </a:ext>
              </a:extLst>
            </p:cNvPr>
            <p:cNvSpPr/>
            <p:nvPr/>
          </p:nvSpPr>
          <p:spPr>
            <a:xfrm>
              <a:off x="8718006" y="4494441"/>
              <a:ext cx="28357" cy="47627"/>
            </a:xfrm>
            <a:custGeom>
              <a:avLst/>
              <a:gdLst>
                <a:gd name="connsiteX0" fmla="*/ 921 w 28357"/>
                <a:gd name="connsiteY0" fmla="*/ 42202 h 47627"/>
                <a:gd name="connsiteX1" fmla="*/ 11450 w 28357"/>
                <a:gd name="connsiteY1" fmla="*/ 42202 h 47627"/>
                <a:gd name="connsiteX2" fmla="*/ 11450 w 28357"/>
                <a:gd name="connsiteY2" fmla="*/ 5867 h 47627"/>
                <a:gd name="connsiteX3" fmla="*/ 0 w 28357"/>
                <a:gd name="connsiteY3" fmla="*/ 8166 h 47627"/>
                <a:gd name="connsiteX4" fmla="*/ 0 w 28357"/>
                <a:gd name="connsiteY4" fmla="*/ 2300 h 47627"/>
                <a:gd name="connsiteX5" fmla="*/ 11387 w 28357"/>
                <a:gd name="connsiteY5" fmla="*/ 0 h 47627"/>
                <a:gd name="connsiteX6" fmla="*/ 17829 w 28357"/>
                <a:gd name="connsiteY6" fmla="*/ 0 h 47627"/>
                <a:gd name="connsiteX7" fmla="*/ 17829 w 28357"/>
                <a:gd name="connsiteY7" fmla="*/ 42202 h 47627"/>
                <a:gd name="connsiteX8" fmla="*/ 28358 w 28357"/>
                <a:gd name="connsiteY8" fmla="*/ 42202 h 47627"/>
                <a:gd name="connsiteX9" fmla="*/ 28358 w 28357"/>
                <a:gd name="connsiteY9" fmla="*/ 47628 h 47627"/>
                <a:gd name="connsiteX10" fmla="*/ 921 w 28357"/>
                <a:gd name="connsiteY10" fmla="*/ 47628 h 47627"/>
                <a:gd name="connsiteX11" fmla="*/ 921 w 28357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7" h="47627">
                  <a:moveTo>
                    <a:pt x="921" y="42202"/>
                  </a:moveTo>
                  <a:lnTo>
                    <a:pt x="11450" y="42202"/>
                  </a:lnTo>
                  <a:lnTo>
                    <a:pt x="11450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29" y="0"/>
                  </a:lnTo>
                  <a:lnTo>
                    <a:pt x="17829" y="42202"/>
                  </a:lnTo>
                  <a:lnTo>
                    <a:pt x="28358" y="42202"/>
                  </a:lnTo>
                  <a:lnTo>
                    <a:pt x="28358" y="47628"/>
                  </a:lnTo>
                  <a:lnTo>
                    <a:pt x="921" y="47628"/>
                  </a:lnTo>
                  <a:lnTo>
                    <a:pt x="921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88" name="Freeform 387">
              <a:extLst>
                <a:ext uri="{FF2B5EF4-FFF2-40B4-BE49-F238E27FC236}">
                  <a16:creationId xmlns:a16="http://schemas.microsoft.com/office/drawing/2014/main" xmlns="" id="{35097C3F-EF84-40F5-BCC0-400C6942EBAA}"/>
                </a:ext>
              </a:extLst>
            </p:cNvPr>
            <p:cNvSpPr/>
            <p:nvPr/>
          </p:nvSpPr>
          <p:spPr>
            <a:xfrm>
              <a:off x="8759381" y="4533965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89" name="Freeform 388">
              <a:extLst>
                <a:ext uri="{FF2B5EF4-FFF2-40B4-BE49-F238E27FC236}">
                  <a16:creationId xmlns:a16="http://schemas.microsoft.com/office/drawing/2014/main" xmlns="" id="{537256B6-007D-6BD7-03AC-1152CE38888A}"/>
                </a:ext>
              </a:extLst>
            </p:cNvPr>
            <p:cNvSpPr/>
            <p:nvPr/>
          </p:nvSpPr>
          <p:spPr>
            <a:xfrm>
              <a:off x="8777470" y="4493582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73 w 32917"/>
                <a:gd name="connsiteY10" fmla="*/ 6347 h 49407"/>
                <a:gd name="connsiteX11" fmla="*/ 32918 w 32917"/>
                <a:gd name="connsiteY11" fmla="*/ 24720 h 49407"/>
                <a:gd name="connsiteX12" fmla="*/ 28673 w 32917"/>
                <a:gd name="connsiteY12" fmla="*/ 43092 h 49407"/>
                <a:gd name="connsiteX13" fmla="*/ 16459 w 32917"/>
                <a:gd name="connsiteY13" fmla="*/ 49408 h 49407"/>
                <a:gd name="connsiteX14" fmla="*/ 4205 w 32917"/>
                <a:gd name="connsiteY14" fmla="*/ 43092 h 49407"/>
                <a:gd name="connsiteX15" fmla="*/ 0 w 32917"/>
                <a:gd name="connsiteY15" fmla="*/ 24720 h 49407"/>
                <a:gd name="connsiteX16" fmla="*/ 4205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73" y="6347"/>
                  </a:cubicBezTo>
                  <a:cubicBezTo>
                    <a:pt x="31500" y="10560"/>
                    <a:pt x="32918" y="16679"/>
                    <a:pt x="32918" y="24720"/>
                  </a:cubicBezTo>
                  <a:cubicBezTo>
                    <a:pt x="32918" y="32736"/>
                    <a:pt x="31500" y="38863"/>
                    <a:pt x="28673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32" y="47305"/>
                    <a:pt x="4205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05" y="6347"/>
                  </a:cubicBezTo>
                  <a:cubicBezTo>
                    <a:pt x="7032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90" name="Freeform 389">
              <a:extLst>
                <a:ext uri="{FF2B5EF4-FFF2-40B4-BE49-F238E27FC236}">
                  <a16:creationId xmlns:a16="http://schemas.microsoft.com/office/drawing/2014/main" xmlns="" id="{64A55617-B960-6DE3-B087-88A24F3267B7}"/>
                </a:ext>
              </a:extLst>
            </p:cNvPr>
            <p:cNvSpPr/>
            <p:nvPr/>
          </p:nvSpPr>
          <p:spPr>
            <a:xfrm>
              <a:off x="8965478" y="4494441"/>
              <a:ext cx="28365" cy="47627"/>
            </a:xfrm>
            <a:custGeom>
              <a:avLst/>
              <a:gdLst>
                <a:gd name="connsiteX0" fmla="*/ 929 w 28365"/>
                <a:gd name="connsiteY0" fmla="*/ 42202 h 47627"/>
                <a:gd name="connsiteX1" fmla="*/ 11458 w 28365"/>
                <a:gd name="connsiteY1" fmla="*/ 42202 h 47627"/>
                <a:gd name="connsiteX2" fmla="*/ 11458 w 28365"/>
                <a:gd name="connsiteY2" fmla="*/ 5867 h 47627"/>
                <a:gd name="connsiteX3" fmla="*/ 0 w 28365"/>
                <a:gd name="connsiteY3" fmla="*/ 8166 h 47627"/>
                <a:gd name="connsiteX4" fmla="*/ 0 w 28365"/>
                <a:gd name="connsiteY4" fmla="*/ 2300 h 47627"/>
                <a:gd name="connsiteX5" fmla="*/ 11387 w 28365"/>
                <a:gd name="connsiteY5" fmla="*/ 0 h 47627"/>
                <a:gd name="connsiteX6" fmla="*/ 17837 w 28365"/>
                <a:gd name="connsiteY6" fmla="*/ 0 h 47627"/>
                <a:gd name="connsiteX7" fmla="*/ 17837 w 28365"/>
                <a:gd name="connsiteY7" fmla="*/ 42202 h 47627"/>
                <a:gd name="connsiteX8" fmla="*/ 28366 w 28365"/>
                <a:gd name="connsiteY8" fmla="*/ 42202 h 47627"/>
                <a:gd name="connsiteX9" fmla="*/ 28366 w 28365"/>
                <a:gd name="connsiteY9" fmla="*/ 47628 h 47627"/>
                <a:gd name="connsiteX10" fmla="*/ 929 w 28365"/>
                <a:gd name="connsiteY10" fmla="*/ 47628 h 47627"/>
                <a:gd name="connsiteX11" fmla="*/ 929 w 28365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5" h="47627">
                  <a:moveTo>
                    <a:pt x="929" y="42202"/>
                  </a:moveTo>
                  <a:lnTo>
                    <a:pt x="11458" y="42202"/>
                  </a:lnTo>
                  <a:lnTo>
                    <a:pt x="11458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37" y="0"/>
                  </a:lnTo>
                  <a:lnTo>
                    <a:pt x="17837" y="42202"/>
                  </a:lnTo>
                  <a:lnTo>
                    <a:pt x="28366" y="42202"/>
                  </a:lnTo>
                  <a:lnTo>
                    <a:pt x="28366" y="47628"/>
                  </a:lnTo>
                  <a:lnTo>
                    <a:pt x="929" y="47628"/>
                  </a:lnTo>
                  <a:lnTo>
                    <a:pt x="929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xmlns="" id="{F47392CD-AA62-1921-5788-EB5B299133A9}"/>
                </a:ext>
              </a:extLst>
            </p:cNvPr>
            <p:cNvSpPr/>
            <p:nvPr/>
          </p:nvSpPr>
          <p:spPr>
            <a:xfrm>
              <a:off x="9006853" y="4533965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92" name="Freeform 391">
              <a:extLst>
                <a:ext uri="{FF2B5EF4-FFF2-40B4-BE49-F238E27FC236}">
                  <a16:creationId xmlns:a16="http://schemas.microsoft.com/office/drawing/2014/main" xmlns="" id="{179CAC4A-496E-479D-7B3F-DA7BF3A6C6B9}"/>
                </a:ext>
              </a:extLst>
            </p:cNvPr>
            <p:cNvSpPr/>
            <p:nvPr/>
          </p:nvSpPr>
          <p:spPr>
            <a:xfrm>
              <a:off x="9025675" y="4494441"/>
              <a:ext cx="30822" cy="48549"/>
            </a:xfrm>
            <a:custGeom>
              <a:avLst/>
              <a:gdLst>
                <a:gd name="connsiteX0" fmla="*/ 2016 w 30822"/>
                <a:gd name="connsiteY0" fmla="*/ 0 h 48549"/>
                <a:gd name="connsiteX1" fmla="*/ 27310 w 30822"/>
                <a:gd name="connsiteY1" fmla="*/ 0 h 48549"/>
                <a:gd name="connsiteX2" fmla="*/ 27310 w 30822"/>
                <a:gd name="connsiteY2" fmla="*/ 5426 h 48549"/>
                <a:gd name="connsiteX3" fmla="*/ 7914 w 30822"/>
                <a:gd name="connsiteY3" fmla="*/ 5426 h 48549"/>
                <a:gd name="connsiteX4" fmla="*/ 7914 w 30822"/>
                <a:gd name="connsiteY4" fmla="*/ 17097 h 48549"/>
                <a:gd name="connsiteX5" fmla="*/ 10718 w 30822"/>
                <a:gd name="connsiteY5" fmla="*/ 16396 h 48549"/>
                <a:gd name="connsiteX6" fmla="*/ 13529 w 30822"/>
                <a:gd name="connsiteY6" fmla="*/ 16144 h 48549"/>
                <a:gd name="connsiteX7" fmla="*/ 26161 w 30822"/>
                <a:gd name="connsiteY7" fmla="*/ 20514 h 48549"/>
                <a:gd name="connsiteX8" fmla="*/ 30823 w 30822"/>
                <a:gd name="connsiteY8" fmla="*/ 32351 h 48549"/>
                <a:gd name="connsiteX9" fmla="*/ 26035 w 30822"/>
                <a:gd name="connsiteY9" fmla="*/ 44313 h 48549"/>
                <a:gd name="connsiteX10" fmla="*/ 12537 w 30822"/>
                <a:gd name="connsiteY10" fmla="*/ 48549 h 48549"/>
                <a:gd name="connsiteX11" fmla="*/ 6418 w 30822"/>
                <a:gd name="connsiteY11" fmla="*/ 48045 h 48549"/>
                <a:gd name="connsiteX12" fmla="*/ 0 w 30822"/>
                <a:gd name="connsiteY12" fmla="*/ 46510 h 48549"/>
                <a:gd name="connsiteX13" fmla="*/ 0 w 30822"/>
                <a:gd name="connsiteY13" fmla="*/ 40036 h 48549"/>
                <a:gd name="connsiteX14" fmla="*/ 5938 w 30822"/>
                <a:gd name="connsiteY14" fmla="*/ 42368 h 48549"/>
                <a:gd name="connsiteX15" fmla="*/ 12411 w 30822"/>
                <a:gd name="connsiteY15" fmla="*/ 43131 h 48549"/>
                <a:gd name="connsiteX16" fmla="*/ 21152 w 30822"/>
                <a:gd name="connsiteY16" fmla="*/ 40226 h 48549"/>
                <a:gd name="connsiteX17" fmla="*/ 24373 w 30822"/>
                <a:gd name="connsiteY17" fmla="*/ 32351 h 48549"/>
                <a:gd name="connsiteX18" fmla="*/ 21152 w 30822"/>
                <a:gd name="connsiteY18" fmla="*/ 24468 h 48549"/>
                <a:gd name="connsiteX19" fmla="*/ 12411 w 30822"/>
                <a:gd name="connsiteY19" fmla="*/ 21562 h 48549"/>
                <a:gd name="connsiteX20" fmla="*/ 7245 w 30822"/>
                <a:gd name="connsiteY20" fmla="*/ 22137 h 48549"/>
                <a:gd name="connsiteX21" fmla="*/ 2016 w 30822"/>
                <a:gd name="connsiteY21" fmla="*/ 23924 h 48549"/>
                <a:gd name="connsiteX22" fmla="*/ 2016 w 30822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22" h="48549">
                  <a:moveTo>
                    <a:pt x="2016" y="0"/>
                  </a:moveTo>
                  <a:lnTo>
                    <a:pt x="27310" y="0"/>
                  </a:lnTo>
                  <a:lnTo>
                    <a:pt x="27310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1" y="16545"/>
                    <a:pt x="10718" y="16396"/>
                  </a:cubicBezTo>
                  <a:cubicBezTo>
                    <a:pt x="11655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71" y="23428"/>
                    <a:pt x="30823" y="27374"/>
                    <a:pt x="30823" y="32351"/>
                  </a:cubicBezTo>
                  <a:cubicBezTo>
                    <a:pt x="30823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45" y="48549"/>
                    <a:pt x="8505" y="48384"/>
                    <a:pt x="6418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803" y="23113"/>
                    <a:pt x="2016" y="23924"/>
                  </a:cubicBezTo>
                  <a:lnTo>
                    <a:pt x="2016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93" name="Freeform 392">
              <a:extLst>
                <a:ext uri="{FF2B5EF4-FFF2-40B4-BE49-F238E27FC236}">
                  <a16:creationId xmlns:a16="http://schemas.microsoft.com/office/drawing/2014/main" xmlns="" id="{325A8C78-C1C9-E88E-A6EC-C95E8856A42E}"/>
                </a:ext>
              </a:extLst>
            </p:cNvPr>
            <p:cNvSpPr/>
            <p:nvPr/>
          </p:nvSpPr>
          <p:spPr>
            <a:xfrm>
              <a:off x="8235190" y="4572128"/>
              <a:ext cx="37626" cy="34232"/>
            </a:xfrm>
            <a:custGeom>
              <a:avLst/>
              <a:gdLst>
                <a:gd name="connsiteX0" fmla="*/ 37627 w 37626"/>
                <a:gd name="connsiteY0" fmla="*/ 4977 h 34232"/>
                <a:gd name="connsiteX1" fmla="*/ 36335 w 37626"/>
                <a:gd name="connsiteY1" fmla="*/ 8229 h 34232"/>
                <a:gd name="connsiteX2" fmla="*/ 33571 w 37626"/>
                <a:gd name="connsiteY2" fmla="*/ 9371 h 34232"/>
                <a:gd name="connsiteX3" fmla="*/ 31429 w 37626"/>
                <a:gd name="connsiteY3" fmla="*/ 8560 h 34232"/>
                <a:gd name="connsiteX4" fmla="*/ 30697 w 37626"/>
                <a:gd name="connsiteY4" fmla="*/ 6710 h 34232"/>
                <a:gd name="connsiteX5" fmla="*/ 31728 w 37626"/>
                <a:gd name="connsiteY5" fmla="*/ 4095 h 34232"/>
                <a:gd name="connsiteX6" fmla="*/ 34311 w 37626"/>
                <a:gd name="connsiteY6" fmla="*/ 2622 h 34232"/>
                <a:gd name="connsiteX7" fmla="*/ 30547 w 37626"/>
                <a:gd name="connsiteY7" fmla="*/ 1662 h 34232"/>
                <a:gd name="connsiteX8" fmla="*/ 27783 w 37626"/>
                <a:gd name="connsiteY8" fmla="*/ 2433 h 34232"/>
                <a:gd name="connsiteX9" fmla="*/ 25751 w 37626"/>
                <a:gd name="connsiteY9" fmla="*/ 4205 h 34232"/>
                <a:gd name="connsiteX10" fmla="*/ 24350 w 37626"/>
                <a:gd name="connsiteY10" fmla="*/ 6639 h 34232"/>
                <a:gd name="connsiteX11" fmla="*/ 23468 w 37626"/>
                <a:gd name="connsiteY11" fmla="*/ 8891 h 34232"/>
                <a:gd name="connsiteX12" fmla="*/ 23058 w 37626"/>
                <a:gd name="connsiteY12" fmla="*/ 10584 h 34232"/>
                <a:gd name="connsiteX13" fmla="*/ 20475 w 37626"/>
                <a:gd name="connsiteY13" fmla="*/ 20916 h 34232"/>
                <a:gd name="connsiteX14" fmla="*/ 19223 w 37626"/>
                <a:gd name="connsiteY14" fmla="*/ 27555 h 34232"/>
                <a:gd name="connsiteX15" fmla="*/ 20254 w 37626"/>
                <a:gd name="connsiteY15" fmla="*/ 31138 h 34232"/>
                <a:gd name="connsiteX16" fmla="*/ 23349 w 37626"/>
                <a:gd name="connsiteY16" fmla="*/ 32539 h 34232"/>
                <a:gd name="connsiteX17" fmla="*/ 25090 w 37626"/>
                <a:gd name="connsiteY17" fmla="*/ 32319 h 34232"/>
                <a:gd name="connsiteX18" fmla="*/ 27192 w 37626"/>
                <a:gd name="connsiteY18" fmla="*/ 31390 h 34232"/>
                <a:gd name="connsiteX19" fmla="*/ 29476 w 37626"/>
                <a:gd name="connsiteY19" fmla="*/ 29657 h 34232"/>
                <a:gd name="connsiteX20" fmla="*/ 31650 w 37626"/>
                <a:gd name="connsiteY20" fmla="*/ 26783 h 34232"/>
                <a:gd name="connsiteX21" fmla="*/ 33421 w 37626"/>
                <a:gd name="connsiteY21" fmla="*/ 22649 h 34232"/>
                <a:gd name="connsiteX22" fmla="*/ 34382 w 37626"/>
                <a:gd name="connsiteY22" fmla="*/ 21837 h 34232"/>
                <a:gd name="connsiteX23" fmla="*/ 35304 w 37626"/>
                <a:gd name="connsiteY23" fmla="*/ 22578 h 34232"/>
                <a:gd name="connsiteX24" fmla="*/ 34792 w 37626"/>
                <a:gd name="connsiteY24" fmla="*/ 24531 h 34232"/>
                <a:gd name="connsiteX25" fmla="*/ 33240 w 37626"/>
                <a:gd name="connsiteY25" fmla="*/ 27523 h 34232"/>
                <a:gd name="connsiteX26" fmla="*/ 30839 w 37626"/>
                <a:gd name="connsiteY26" fmla="*/ 30689 h 34232"/>
                <a:gd name="connsiteX27" fmla="*/ 27444 w 37626"/>
                <a:gd name="connsiteY27" fmla="*/ 33201 h 34232"/>
                <a:gd name="connsiteX28" fmla="*/ 23208 w 37626"/>
                <a:gd name="connsiteY28" fmla="*/ 34233 h 34232"/>
                <a:gd name="connsiteX29" fmla="*/ 17931 w 37626"/>
                <a:gd name="connsiteY29" fmla="*/ 32539 h 34232"/>
                <a:gd name="connsiteX30" fmla="*/ 15049 w 37626"/>
                <a:gd name="connsiteY30" fmla="*/ 28476 h 34232"/>
                <a:gd name="connsiteX31" fmla="*/ 14608 w 37626"/>
                <a:gd name="connsiteY31" fmla="*/ 29256 h 34232"/>
                <a:gd name="connsiteX32" fmla="*/ 13576 w 37626"/>
                <a:gd name="connsiteY32" fmla="*/ 30689 h 34232"/>
                <a:gd name="connsiteX33" fmla="*/ 11994 w 37626"/>
                <a:gd name="connsiteY33" fmla="*/ 32390 h 34232"/>
                <a:gd name="connsiteX34" fmla="*/ 9812 w 37626"/>
                <a:gd name="connsiteY34" fmla="*/ 33642 h 34232"/>
                <a:gd name="connsiteX35" fmla="*/ 7119 w 37626"/>
                <a:gd name="connsiteY35" fmla="*/ 34233 h 34232"/>
                <a:gd name="connsiteX36" fmla="*/ 3764 w 37626"/>
                <a:gd name="connsiteY36" fmla="*/ 33721 h 34232"/>
                <a:gd name="connsiteX37" fmla="*/ 1110 w 37626"/>
                <a:gd name="connsiteY37" fmla="*/ 32020 h 34232"/>
                <a:gd name="connsiteX38" fmla="*/ 0 w 37626"/>
                <a:gd name="connsiteY38" fmla="*/ 29216 h 34232"/>
                <a:gd name="connsiteX39" fmla="*/ 1221 w 37626"/>
                <a:gd name="connsiteY39" fmla="*/ 26153 h 34232"/>
                <a:gd name="connsiteX40" fmla="*/ 4174 w 37626"/>
                <a:gd name="connsiteY40" fmla="*/ 24861 h 34232"/>
                <a:gd name="connsiteX41" fmla="*/ 6087 w 37626"/>
                <a:gd name="connsiteY41" fmla="*/ 25491 h 34232"/>
                <a:gd name="connsiteX42" fmla="*/ 6977 w 37626"/>
                <a:gd name="connsiteY42" fmla="*/ 27484 h 34232"/>
                <a:gd name="connsiteX43" fmla="*/ 5938 w 37626"/>
                <a:gd name="connsiteY43" fmla="*/ 30138 h 34232"/>
                <a:gd name="connsiteX44" fmla="*/ 3433 w 37626"/>
                <a:gd name="connsiteY44" fmla="*/ 31579 h 34232"/>
                <a:gd name="connsiteX45" fmla="*/ 7198 w 37626"/>
                <a:gd name="connsiteY45" fmla="*/ 32539 h 34232"/>
                <a:gd name="connsiteX46" fmla="*/ 11545 w 37626"/>
                <a:gd name="connsiteY46" fmla="*/ 30397 h 34232"/>
                <a:gd name="connsiteX47" fmla="*/ 14388 w 37626"/>
                <a:gd name="connsiteY47" fmla="*/ 24680 h 34232"/>
                <a:gd name="connsiteX48" fmla="*/ 17561 w 37626"/>
                <a:gd name="connsiteY48" fmla="*/ 12246 h 34232"/>
                <a:gd name="connsiteX49" fmla="*/ 18443 w 37626"/>
                <a:gd name="connsiteY49" fmla="*/ 6710 h 34232"/>
                <a:gd name="connsiteX50" fmla="*/ 18042 w 37626"/>
                <a:gd name="connsiteY50" fmla="*/ 4095 h 34232"/>
                <a:gd name="connsiteX51" fmla="*/ 16931 w 37626"/>
                <a:gd name="connsiteY51" fmla="*/ 2544 h 34232"/>
                <a:gd name="connsiteX52" fmla="*/ 15640 w 37626"/>
                <a:gd name="connsiteY52" fmla="*/ 1843 h 34232"/>
                <a:gd name="connsiteX53" fmla="*/ 14388 w 37626"/>
                <a:gd name="connsiteY53" fmla="*/ 1662 h 34232"/>
                <a:gd name="connsiteX54" fmla="*/ 12025 w 37626"/>
                <a:gd name="connsiteY54" fmla="*/ 2103 h 34232"/>
                <a:gd name="connsiteX55" fmla="*/ 9332 w 37626"/>
                <a:gd name="connsiteY55" fmla="*/ 3575 h 34232"/>
                <a:gd name="connsiteX56" fmla="*/ 6528 w 37626"/>
                <a:gd name="connsiteY56" fmla="*/ 6639 h 34232"/>
                <a:gd name="connsiteX57" fmla="*/ 4245 w 37626"/>
                <a:gd name="connsiteY57" fmla="*/ 11545 h 34232"/>
                <a:gd name="connsiteX58" fmla="*/ 3244 w 37626"/>
                <a:gd name="connsiteY58" fmla="*/ 12395 h 34232"/>
                <a:gd name="connsiteX59" fmla="*/ 2363 w 37626"/>
                <a:gd name="connsiteY59" fmla="*/ 11624 h 34232"/>
                <a:gd name="connsiteX60" fmla="*/ 2843 w 37626"/>
                <a:gd name="connsiteY60" fmla="*/ 9702 h 34232"/>
                <a:gd name="connsiteX61" fmla="*/ 4394 w 37626"/>
                <a:gd name="connsiteY61" fmla="*/ 6710 h 34232"/>
                <a:gd name="connsiteX62" fmla="*/ 6828 w 37626"/>
                <a:gd name="connsiteY62" fmla="*/ 3575 h 34232"/>
                <a:gd name="connsiteX63" fmla="*/ 10253 w 37626"/>
                <a:gd name="connsiteY63" fmla="*/ 1032 h 34232"/>
                <a:gd name="connsiteX64" fmla="*/ 14537 w 37626"/>
                <a:gd name="connsiteY64" fmla="*/ 0 h 34232"/>
                <a:gd name="connsiteX65" fmla="*/ 16490 w 37626"/>
                <a:gd name="connsiteY65" fmla="*/ 221 h 34232"/>
                <a:gd name="connsiteX66" fmla="*/ 18672 w 37626"/>
                <a:gd name="connsiteY66" fmla="*/ 961 h 34232"/>
                <a:gd name="connsiteX67" fmla="*/ 20955 w 37626"/>
                <a:gd name="connsiteY67" fmla="*/ 2733 h 34232"/>
                <a:gd name="connsiteX68" fmla="*/ 22688 w 37626"/>
                <a:gd name="connsiteY68" fmla="*/ 5717 h 34232"/>
                <a:gd name="connsiteX69" fmla="*/ 23719 w 37626"/>
                <a:gd name="connsiteY69" fmla="*/ 4056 h 34232"/>
                <a:gd name="connsiteX70" fmla="*/ 25310 w 37626"/>
                <a:gd name="connsiteY70" fmla="*/ 2252 h 34232"/>
                <a:gd name="connsiteX71" fmla="*/ 27673 w 37626"/>
                <a:gd name="connsiteY71" fmla="*/ 630 h 34232"/>
                <a:gd name="connsiteX72" fmla="*/ 30618 w 37626"/>
                <a:gd name="connsiteY72" fmla="*/ 0 h 34232"/>
                <a:gd name="connsiteX73" fmla="*/ 33610 w 37626"/>
                <a:gd name="connsiteY73" fmla="*/ 402 h 34232"/>
                <a:gd name="connsiteX74" fmla="*/ 36335 w 37626"/>
                <a:gd name="connsiteY74" fmla="*/ 1992 h 34232"/>
                <a:gd name="connsiteX75" fmla="*/ 37627 w 37626"/>
                <a:gd name="connsiteY75" fmla="*/ 4977 h 3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7626" h="34232">
                  <a:moveTo>
                    <a:pt x="37627" y="4977"/>
                  </a:moveTo>
                  <a:cubicBezTo>
                    <a:pt x="37627" y="6355"/>
                    <a:pt x="37194" y="7442"/>
                    <a:pt x="36335" y="8229"/>
                  </a:cubicBezTo>
                  <a:cubicBezTo>
                    <a:pt x="35477" y="8993"/>
                    <a:pt x="34556" y="9371"/>
                    <a:pt x="33571" y="9371"/>
                  </a:cubicBezTo>
                  <a:cubicBezTo>
                    <a:pt x="32634" y="9371"/>
                    <a:pt x="31925" y="9103"/>
                    <a:pt x="31429" y="8560"/>
                  </a:cubicBezTo>
                  <a:cubicBezTo>
                    <a:pt x="30941" y="8017"/>
                    <a:pt x="30697" y="7403"/>
                    <a:pt x="30697" y="6710"/>
                  </a:cubicBezTo>
                  <a:cubicBezTo>
                    <a:pt x="30697" y="5772"/>
                    <a:pt x="31043" y="4906"/>
                    <a:pt x="31728" y="4095"/>
                  </a:cubicBezTo>
                  <a:cubicBezTo>
                    <a:pt x="32414" y="3284"/>
                    <a:pt x="33280" y="2788"/>
                    <a:pt x="34311" y="2622"/>
                  </a:cubicBezTo>
                  <a:cubicBezTo>
                    <a:pt x="33303" y="1985"/>
                    <a:pt x="32051" y="1662"/>
                    <a:pt x="30547" y="1662"/>
                  </a:cubicBezTo>
                  <a:cubicBezTo>
                    <a:pt x="29563" y="1662"/>
                    <a:pt x="28641" y="1921"/>
                    <a:pt x="27783" y="2433"/>
                  </a:cubicBezTo>
                  <a:cubicBezTo>
                    <a:pt x="26940" y="2945"/>
                    <a:pt x="26263" y="3536"/>
                    <a:pt x="25751" y="4205"/>
                  </a:cubicBezTo>
                  <a:cubicBezTo>
                    <a:pt x="25255" y="4867"/>
                    <a:pt x="24790" y="5678"/>
                    <a:pt x="24350" y="6639"/>
                  </a:cubicBezTo>
                  <a:cubicBezTo>
                    <a:pt x="23932" y="7576"/>
                    <a:pt x="23633" y="8324"/>
                    <a:pt x="23468" y="8891"/>
                  </a:cubicBezTo>
                  <a:cubicBezTo>
                    <a:pt x="23318" y="9434"/>
                    <a:pt x="23176" y="9993"/>
                    <a:pt x="23058" y="10584"/>
                  </a:cubicBezTo>
                  <a:lnTo>
                    <a:pt x="20475" y="20916"/>
                  </a:lnTo>
                  <a:cubicBezTo>
                    <a:pt x="19640" y="24184"/>
                    <a:pt x="19223" y="26397"/>
                    <a:pt x="19223" y="27555"/>
                  </a:cubicBezTo>
                  <a:cubicBezTo>
                    <a:pt x="19223" y="28980"/>
                    <a:pt x="19569" y="30177"/>
                    <a:pt x="20254" y="31138"/>
                  </a:cubicBezTo>
                  <a:cubicBezTo>
                    <a:pt x="20940" y="32075"/>
                    <a:pt x="21971" y="32539"/>
                    <a:pt x="23349" y="32539"/>
                  </a:cubicBezTo>
                  <a:cubicBezTo>
                    <a:pt x="23893" y="32539"/>
                    <a:pt x="24475" y="32469"/>
                    <a:pt x="25090" y="32319"/>
                  </a:cubicBezTo>
                  <a:cubicBezTo>
                    <a:pt x="25704" y="32146"/>
                    <a:pt x="26405" y="31839"/>
                    <a:pt x="27192" y="31390"/>
                  </a:cubicBezTo>
                  <a:cubicBezTo>
                    <a:pt x="28003" y="30925"/>
                    <a:pt x="28760" y="30342"/>
                    <a:pt x="29476" y="29657"/>
                  </a:cubicBezTo>
                  <a:cubicBezTo>
                    <a:pt x="30216" y="28941"/>
                    <a:pt x="30941" y="27988"/>
                    <a:pt x="31650" y="26783"/>
                  </a:cubicBezTo>
                  <a:cubicBezTo>
                    <a:pt x="32366" y="25578"/>
                    <a:pt x="32957" y="24200"/>
                    <a:pt x="33421" y="22649"/>
                  </a:cubicBezTo>
                  <a:cubicBezTo>
                    <a:pt x="33571" y="22105"/>
                    <a:pt x="33886" y="21837"/>
                    <a:pt x="34382" y="21837"/>
                  </a:cubicBezTo>
                  <a:cubicBezTo>
                    <a:pt x="34996" y="21837"/>
                    <a:pt x="35304" y="22082"/>
                    <a:pt x="35304" y="22578"/>
                  </a:cubicBezTo>
                  <a:cubicBezTo>
                    <a:pt x="35304" y="22995"/>
                    <a:pt x="35130" y="23641"/>
                    <a:pt x="34792" y="24531"/>
                  </a:cubicBezTo>
                  <a:cubicBezTo>
                    <a:pt x="34469" y="25389"/>
                    <a:pt x="33957" y="26389"/>
                    <a:pt x="33240" y="27523"/>
                  </a:cubicBezTo>
                  <a:cubicBezTo>
                    <a:pt x="32555" y="28626"/>
                    <a:pt x="31752" y="29681"/>
                    <a:pt x="30839" y="30689"/>
                  </a:cubicBezTo>
                  <a:cubicBezTo>
                    <a:pt x="29933" y="31673"/>
                    <a:pt x="28799" y="32516"/>
                    <a:pt x="27444" y="33201"/>
                  </a:cubicBezTo>
                  <a:cubicBezTo>
                    <a:pt x="26098" y="33886"/>
                    <a:pt x="24680" y="34233"/>
                    <a:pt x="23208" y="34233"/>
                  </a:cubicBezTo>
                  <a:cubicBezTo>
                    <a:pt x="21089" y="34233"/>
                    <a:pt x="19333" y="33666"/>
                    <a:pt x="17931" y="32539"/>
                  </a:cubicBezTo>
                  <a:cubicBezTo>
                    <a:pt x="16530" y="31406"/>
                    <a:pt x="15569" y="30051"/>
                    <a:pt x="15049" y="28476"/>
                  </a:cubicBezTo>
                  <a:cubicBezTo>
                    <a:pt x="14931" y="28696"/>
                    <a:pt x="14781" y="28956"/>
                    <a:pt x="14608" y="29256"/>
                  </a:cubicBezTo>
                  <a:cubicBezTo>
                    <a:pt x="14435" y="29547"/>
                    <a:pt x="14088" y="30027"/>
                    <a:pt x="13576" y="30689"/>
                  </a:cubicBezTo>
                  <a:cubicBezTo>
                    <a:pt x="13080" y="31327"/>
                    <a:pt x="12553" y="31894"/>
                    <a:pt x="11994" y="32390"/>
                  </a:cubicBezTo>
                  <a:cubicBezTo>
                    <a:pt x="11427" y="32854"/>
                    <a:pt x="10702" y="33272"/>
                    <a:pt x="9812" y="33642"/>
                  </a:cubicBezTo>
                  <a:cubicBezTo>
                    <a:pt x="8954" y="34036"/>
                    <a:pt x="8056" y="34233"/>
                    <a:pt x="7119" y="34233"/>
                  </a:cubicBezTo>
                  <a:cubicBezTo>
                    <a:pt x="5938" y="34233"/>
                    <a:pt x="4819" y="34059"/>
                    <a:pt x="3764" y="33721"/>
                  </a:cubicBezTo>
                  <a:cubicBezTo>
                    <a:pt x="2733" y="33374"/>
                    <a:pt x="1843" y="32807"/>
                    <a:pt x="1110" y="32020"/>
                  </a:cubicBezTo>
                  <a:cubicBezTo>
                    <a:pt x="370" y="31232"/>
                    <a:pt x="0" y="30295"/>
                    <a:pt x="0" y="29216"/>
                  </a:cubicBezTo>
                  <a:cubicBezTo>
                    <a:pt x="0" y="28011"/>
                    <a:pt x="410" y="26988"/>
                    <a:pt x="1221" y="26153"/>
                  </a:cubicBezTo>
                  <a:cubicBezTo>
                    <a:pt x="2055" y="25294"/>
                    <a:pt x="3040" y="24861"/>
                    <a:pt x="4174" y="24861"/>
                  </a:cubicBezTo>
                  <a:cubicBezTo>
                    <a:pt x="4882" y="24861"/>
                    <a:pt x="5520" y="25074"/>
                    <a:pt x="6087" y="25491"/>
                  </a:cubicBezTo>
                  <a:cubicBezTo>
                    <a:pt x="6678" y="25909"/>
                    <a:pt x="6977" y="26578"/>
                    <a:pt x="6977" y="27484"/>
                  </a:cubicBezTo>
                  <a:cubicBezTo>
                    <a:pt x="6977" y="28492"/>
                    <a:pt x="6631" y="29374"/>
                    <a:pt x="5938" y="30138"/>
                  </a:cubicBezTo>
                  <a:cubicBezTo>
                    <a:pt x="5253" y="30901"/>
                    <a:pt x="4418" y="31382"/>
                    <a:pt x="3433" y="31579"/>
                  </a:cubicBezTo>
                  <a:cubicBezTo>
                    <a:pt x="4442" y="32217"/>
                    <a:pt x="5694" y="32539"/>
                    <a:pt x="7198" y="32539"/>
                  </a:cubicBezTo>
                  <a:cubicBezTo>
                    <a:pt x="8820" y="32539"/>
                    <a:pt x="10269" y="31823"/>
                    <a:pt x="11545" y="30397"/>
                  </a:cubicBezTo>
                  <a:cubicBezTo>
                    <a:pt x="12828" y="28972"/>
                    <a:pt x="13773" y="27066"/>
                    <a:pt x="14388" y="24680"/>
                  </a:cubicBezTo>
                  <a:cubicBezTo>
                    <a:pt x="15915" y="18947"/>
                    <a:pt x="16971" y="14805"/>
                    <a:pt x="17561" y="12246"/>
                  </a:cubicBezTo>
                  <a:cubicBezTo>
                    <a:pt x="18152" y="9663"/>
                    <a:pt x="18443" y="7820"/>
                    <a:pt x="18443" y="6710"/>
                  </a:cubicBezTo>
                  <a:cubicBezTo>
                    <a:pt x="18443" y="5678"/>
                    <a:pt x="18309" y="4812"/>
                    <a:pt x="18042" y="4095"/>
                  </a:cubicBezTo>
                  <a:cubicBezTo>
                    <a:pt x="17766" y="3378"/>
                    <a:pt x="17396" y="2867"/>
                    <a:pt x="16931" y="2544"/>
                  </a:cubicBezTo>
                  <a:cubicBezTo>
                    <a:pt x="16490" y="2205"/>
                    <a:pt x="16057" y="1969"/>
                    <a:pt x="15640" y="1843"/>
                  </a:cubicBezTo>
                  <a:cubicBezTo>
                    <a:pt x="15246" y="1725"/>
                    <a:pt x="14829" y="1662"/>
                    <a:pt x="14388" y="1662"/>
                  </a:cubicBezTo>
                  <a:cubicBezTo>
                    <a:pt x="13655" y="1662"/>
                    <a:pt x="12868" y="1811"/>
                    <a:pt x="12025" y="2103"/>
                  </a:cubicBezTo>
                  <a:cubicBezTo>
                    <a:pt x="11214" y="2394"/>
                    <a:pt x="10316" y="2890"/>
                    <a:pt x="9332" y="3575"/>
                  </a:cubicBezTo>
                  <a:cubicBezTo>
                    <a:pt x="8379" y="4245"/>
                    <a:pt x="7442" y="5261"/>
                    <a:pt x="6528" y="6639"/>
                  </a:cubicBezTo>
                  <a:cubicBezTo>
                    <a:pt x="5623" y="8017"/>
                    <a:pt x="4859" y="9647"/>
                    <a:pt x="4245" y="11545"/>
                  </a:cubicBezTo>
                  <a:cubicBezTo>
                    <a:pt x="4119" y="12112"/>
                    <a:pt x="3788" y="12395"/>
                    <a:pt x="3244" y="12395"/>
                  </a:cubicBezTo>
                  <a:cubicBezTo>
                    <a:pt x="2654" y="12372"/>
                    <a:pt x="2363" y="12112"/>
                    <a:pt x="2363" y="11624"/>
                  </a:cubicBezTo>
                  <a:cubicBezTo>
                    <a:pt x="2363" y="11206"/>
                    <a:pt x="2520" y="10560"/>
                    <a:pt x="2843" y="9702"/>
                  </a:cubicBezTo>
                  <a:cubicBezTo>
                    <a:pt x="3182" y="8812"/>
                    <a:pt x="3701" y="7820"/>
                    <a:pt x="4394" y="6710"/>
                  </a:cubicBezTo>
                  <a:cubicBezTo>
                    <a:pt x="5103" y="5607"/>
                    <a:pt x="5914" y="4560"/>
                    <a:pt x="6828" y="3575"/>
                  </a:cubicBezTo>
                  <a:cubicBezTo>
                    <a:pt x="7765" y="2567"/>
                    <a:pt x="8907" y="1717"/>
                    <a:pt x="10253" y="1032"/>
                  </a:cubicBezTo>
                  <a:cubicBezTo>
                    <a:pt x="11631" y="346"/>
                    <a:pt x="13065" y="0"/>
                    <a:pt x="14537" y="0"/>
                  </a:cubicBezTo>
                  <a:cubicBezTo>
                    <a:pt x="15199" y="0"/>
                    <a:pt x="15852" y="71"/>
                    <a:pt x="16490" y="221"/>
                  </a:cubicBezTo>
                  <a:cubicBezTo>
                    <a:pt x="17160" y="339"/>
                    <a:pt x="17884" y="591"/>
                    <a:pt x="18672" y="961"/>
                  </a:cubicBezTo>
                  <a:cubicBezTo>
                    <a:pt x="19483" y="1331"/>
                    <a:pt x="20239" y="1921"/>
                    <a:pt x="20955" y="2733"/>
                  </a:cubicBezTo>
                  <a:cubicBezTo>
                    <a:pt x="21672" y="3544"/>
                    <a:pt x="22247" y="4536"/>
                    <a:pt x="22688" y="5717"/>
                  </a:cubicBezTo>
                  <a:cubicBezTo>
                    <a:pt x="22979" y="5150"/>
                    <a:pt x="23326" y="4599"/>
                    <a:pt x="23719" y="4056"/>
                  </a:cubicBezTo>
                  <a:cubicBezTo>
                    <a:pt x="24137" y="3512"/>
                    <a:pt x="24672" y="2914"/>
                    <a:pt x="25310" y="2252"/>
                  </a:cubicBezTo>
                  <a:cubicBezTo>
                    <a:pt x="25972" y="1559"/>
                    <a:pt x="26759" y="1016"/>
                    <a:pt x="27673" y="630"/>
                  </a:cubicBezTo>
                  <a:cubicBezTo>
                    <a:pt x="28610" y="213"/>
                    <a:pt x="29586" y="0"/>
                    <a:pt x="30618" y="0"/>
                  </a:cubicBezTo>
                  <a:cubicBezTo>
                    <a:pt x="31626" y="0"/>
                    <a:pt x="32626" y="134"/>
                    <a:pt x="33610" y="402"/>
                  </a:cubicBezTo>
                  <a:cubicBezTo>
                    <a:pt x="34595" y="646"/>
                    <a:pt x="35500" y="1181"/>
                    <a:pt x="36335" y="1992"/>
                  </a:cubicBezTo>
                  <a:cubicBezTo>
                    <a:pt x="37194" y="2780"/>
                    <a:pt x="37627" y="3772"/>
                    <a:pt x="37627" y="4977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94" name="Freeform 393">
              <a:extLst>
                <a:ext uri="{FF2B5EF4-FFF2-40B4-BE49-F238E27FC236}">
                  <a16:creationId xmlns:a16="http://schemas.microsoft.com/office/drawing/2014/main" xmlns="" id="{552D2B4F-DC0A-AB09-1D23-E92445A30202}"/>
                </a:ext>
              </a:extLst>
            </p:cNvPr>
            <p:cNvSpPr/>
            <p:nvPr/>
          </p:nvSpPr>
          <p:spPr>
            <a:xfrm>
              <a:off x="8280511" y="4592059"/>
              <a:ext cx="17458" cy="35217"/>
            </a:xfrm>
            <a:custGeom>
              <a:avLst/>
              <a:gdLst>
                <a:gd name="connsiteX0" fmla="*/ 0 w 17458"/>
                <a:gd name="connsiteY0" fmla="*/ 5032 h 35217"/>
                <a:gd name="connsiteX1" fmla="*/ 0 w 17458"/>
                <a:gd name="connsiteY1" fmla="*/ 3378 h 35217"/>
                <a:gd name="connsiteX2" fmla="*/ 9639 w 17458"/>
                <a:gd name="connsiteY2" fmla="*/ 0 h 35217"/>
                <a:gd name="connsiteX3" fmla="*/ 10694 w 17458"/>
                <a:gd name="connsiteY3" fmla="*/ 205 h 35217"/>
                <a:gd name="connsiteX4" fmla="*/ 10852 w 17458"/>
                <a:gd name="connsiteY4" fmla="*/ 1362 h 35217"/>
                <a:gd name="connsiteX5" fmla="*/ 10852 w 17458"/>
                <a:gd name="connsiteY5" fmla="*/ 31035 h 35217"/>
                <a:gd name="connsiteX6" fmla="*/ 11623 w 17458"/>
                <a:gd name="connsiteY6" fmla="*/ 33107 h 35217"/>
                <a:gd name="connsiteX7" fmla="*/ 15781 w 17458"/>
                <a:gd name="connsiteY7" fmla="*/ 33595 h 35217"/>
                <a:gd name="connsiteX8" fmla="*/ 17459 w 17458"/>
                <a:gd name="connsiteY8" fmla="*/ 33595 h 35217"/>
                <a:gd name="connsiteX9" fmla="*/ 17459 w 17458"/>
                <a:gd name="connsiteY9" fmla="*/ 35217 h 35217"/>
                <a:gd name="connsiteX10" fmla="*/ 8883 w 17458"/>
                <a:gd name="connsiteY10" fmla="*/ 35067 h 35217"/>
                <a:gd name="connsiteX11" fmla="*/ 339 w 17458"/>
                <a:gd name="connsiteY11" fmla="*/ 35217 h 35217"/>
                <a:gd name="connsiteX12" fmla="*/ 339 w 17458"/>
                <a:gd name="connsiteY12" fmla="*/ 33595 h 35217"/>
                <a:gd name="connsiteX13" fmla="*/ 2016 w 17458"/>
                <a:gd name="connsiteY13" fmla="*/ 33595 h 35217"/>
                <a:gd name="connsiteX14" fmla="*/ 6150 w 17458"/>
                <a:gd name="connsiteY14" fmla="*/ 33130 h 35217"/>
                <a:gd name="connsiteX15" fmla="*/ 6954 w 17458"/>
                <a:gd name="connsiteY15" fmla="*/ 31035 h 35217"/>
                <a:gd name="connsiteX16" fmla="*/ 6954 w 17458"/>
                <a:gd name="connsiteY16" fmla="*/ 3638 h 35217"/>
                <a:gd name="connsiteX17" fmla="*/ 0 w 17458"/>
                <a:gd name="connsiteY17" fmla="*/ 5032 h 3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458" h="35217">
                  <a:moveTo>
                    <a:pt x="0" y="5032"/>
                  </a:moveTo>
                  <a:lnTo>
                    <a:pt x="0" y="3378"/>
                  </a:lnTo>
                  <a:cubicBezTo>
                    <a:pt x="4237" y="3378"/>
                    <a:pt x="7450" y="2252"/>
                    <a:pt x="9639" y="0"/>
                  </a:cubicBezTo>
                  <a:cubicBezTo>
                    <a:pt x="10238" y="0"/>
                    <a:pt x="10592" y="71"/>
                    <a:pt x="10694" y="205"/>
                  </a:cubicBezTo>
                  <a:cubicBezTo>
                    <a:pt x="10797" y="339"/>
                    <a:pt x="10852" y="725"/>
                    <a:pt x="10852" y="1362"/>
                  </a:cubicBezTo>
                  <a:lnTo>
                    <a:pt x="10852" y="31035"/>
                  </a:lnTo>
                  <a:cubicBezTo>
                    <a:pt x="10852" y="32083"/>
                    <a:pt x="11112" y="32776"/>
                    <a:pt x="11623" y="33107"/>
                  </a:cubicBezTo>
                  <a:cubicBezTo>
                    <a:pt x="12135" y="33429"/>
                    <a:pt x="13521" y="33595"/>
                    <a:pt x="15781" y="33595"/>
                  </a:cubicBezTo>
                  <a:lnTo>
                    <a:pt x="17459" y="33595"/>
                  </a:lnTo>
                  <a:lnTo>
                    <a:pt x="17459" y="35217"/>
                  </a:lnTo>
                  <a:cubicBezTo>
                    <a:pt x="16222" y="35115"/>
                    <a:pt x="13364" y="35067"/>
                    <a:pt x="8883" y="35067"/>
                  </a:cubicBezTo>
                  <a:cubicBezTo>
                    <a:pt x="4410" y="35067"/>
                    <a:pt x="1559" y="35115"/>
                    <a:pt x="339" y="35217"/>
                  </a:cubicBezTo>
                  <a:lnTo>
                    <a:pt x="339" y="33595"/>
                  </a:lnTo>
                  <a:lnTo>
                    <a:pt x="2016" y="33595"/>
                  </a:lnTo>
                  <a:cubicBezTo>
                    <a:pt x="4237" y="33595"/>
                    <a:pt x="5615" y="33437"/>
                    <a:pt x="6150" y="33130"/>
                  </a:cubicBezTo>
                  <a:cubicBezTo>
                    <a:pt x="6686" y="32807"/>
                    <a:pt x="6954" y="32106"/>
                    <a:pt x="6954" y="31035"/>
                  </a:cubicBezTo>
                  <a:lnTo>
                    <a:pt x="6954" y="3638"/>
                  </a:lnTo>
                  <a:cubicBezTo>
                    <a:pt x="5111" y="4568"/>
                    <a:pt x="2796" y="5032"/>
                    <a:pt x="0" y="5032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95" name="Freeform 394">
              <a:extLst>
                <a:ext uri="{FF2B5EF4-FFF2-40B4-BE49-F238E27FC236}">
                  <a16:creationId xmlns:a16="http://schemas.microsoft.com/office/drawing/2014/main" xmlns="" id="{615BF010-7847-9592-5BE0-5DBAC4F8A000}"/>
                </a:ext>
              </a:extLst>
            </p:cNvPr>
            <p:cNvSpPr/>
            <p:nvPr/>
          </p:nvSpPr>
          <p:spPr>
            <a:xfrm>
              <a:off x="7485491" y="4438056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96" name="Freeform 395">
              <a:extLst>
                <a:ext uri="{FF2B5EF4-FFF2-40B4-BE49-F238E27FC236}">
                  <a16:creationId xmlns:a16="http://schemas.microsoft.com/office/drawing/2014/main" xmlns="" id="{DCAC9DD6-C973-6B43-6C7E-43AAC76E1595}"/>
                </a:ext>
              </a:extLst>
            </p:cNvPr>
            <p:cNvSpPr/>
            <p:nvPr/>
          </p:nvSpPr>
          <p:spPr>
            <a:xfrm>
              <a:off x="7485491" y="4191261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97" name="Freeform 396">
              <a:extLst>
                <a:ext uri="{FF2B5EF4-FFF2-40B4-BE49-F238E27FC236}">
                  <a16:creationId xmlns:a16="http://schemas.microsoft.com/office/drawing/2014/main" xmlns="" id="{38414201-A5BC-BDC3-32E4-ED81244087D5}"/>
                </a:ext>
              </a:extLst>
            </p:cNvPr>
            <p:cNvSpPr/>
            <p:nvPr/>
          </p:nvSpPr>
          <p:spPr>
            <a:xfrm>
              <a:off x="7485491" y="3944474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98" name="Freeform 397">
              <a:extLst>
                <a:ext uri="{FF2B5EF4-FFF2-40B4-BE49-F238E27FC236}">
                  <a16:creationId xmlns:a16="http://schemas.microsoft.com/office/drawing/2014/main" xmlns="" id="{DB764BB0-B6AA-27BA-7893-C2C14F2CE20C}"/>
                </a:ext>
              </a:extLst>
            </p:cNvPr>
            <p:cNvSpPr/>
            <p:nvPr/>
          </p:nvSpPr>
          <p:spPr>
            <a:xfrm>
              <a:off x="7485491" y="3697684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xmlns="" id="{E6772010-C186-073E-2B43-6DDC697772D9}"/>
                </a:ext>
              </a:extLst>
            </p:cNvPr>
            <p:cNvSpPr/>
            <p:nvPr/>
          </p:nvSpPr>
          <p:spPr>
            <a:xfrm>
              <a:off x="7485491" y="3450894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xmlns="" id="{9E646249-4AA4-F7B0-2690-07A7E2812AB6}"/>
                </a:ext>
              </a:extLst>
            </p:cNvPr>
            <p:cNvSpPr/>
            <p:nvPr/>
          </p:nvSpPr>
          <p:spPr>
            <a:xfrm>
              <a:off x="7485491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xmlns="" id="{C52B8BD1-3E35-8779-35F3-46C357749676}"/>
                </a:ext>
              </a:extLst>
            </p:cNvPr>
            <p:cNvSpPr/>
            <p:nvPr/>
          </p:nvSpPr>
          <p:spPr>
            <a:xfrm>
              <a:off x="7485491" y="4438056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02" name="Freeform 401">
              <a:extLst>
                <a:ext uri="{FF2B5EF4-FFF2-40B4-BE49-F238E27FC236}">
                  <a16:creationId xmlns:a16="http://schemas.microsoft.com/office/drawing/2014/main" xmlns="" id="{D3FBD8D3-AF98-7D6C-38CA-FE2437729BE8}"/>
                </a:ext>
              </a:extLst>
            </p:cNvPr>
            <p:cNvSpPr/>
            <p:nvPr/>
          </p:nvSpPr>
          <p:spPr>
            <a:xfrm>
              <a:off x="7485491" y="4191261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03" name="Freeform 402">
              <a:extLst>
                <a:ext uri="{FF2B5EF4-FFF2-40B4-BE49-F238E27FC236}">
                  <a16:creationId xmlns:a16="http://schemas.microsoft.com/office/drawing/2014/main" xmlns="" id="{33E2C690-6AF4-02E7-A997-F1FA952CF636}"/>
                </a:ext>
              </a:extLst>
            </p:cNvPr>
            <p:cNvSpPr/>
            <p:nvPr/>
          </p:nvSpPr>
          <p:spPr>
            <a:xfrm>
              <a:off x="7485491" y="3944474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04" name="Freeform 403">
              <a:extLst>
                <a:ext uri="{FF2B5EF4-FFF2-40B4-BE49-F238E27FC236}">
                  <a16:creationId xmlns:a16="http://schemas.microsoft.com/office/drawing/2014/main" xmlns="" id="{3221318A-A52F-08A9-CD86-A2328C004DBE}"/>
                </a:ext>
              </a:extLst>
            </p:cNvPr>
            <p:cNvSpPr/>
            <p:nvPr/>
          </p:nvSpPr>
          <p:spPr>
            <a:xfrm>
              <a:off x="7485491" y="3697684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05" name="Freeform 404">
              <a:extLst>
                <a:ext uri="{FF2B5EF4-FFF2-40B4-BE49-F238E27FC236}">
                  <a16:creationId xmlns:a16="http://schemas.microsoft.com/office/drawing/2014/main" xmlns="" id="{3F31852F-375D-A838-6259-E84CDE10CD03}"/>
                </a:ext>
              </a:extLst>
            </p:cNvPr>
            <p:cNvSpPr/>
            <p:nvPr/>
          </p:nvSpPr>
          <p:spPr>
            <a:xfrm>
              <a:off x="7485491" y="3450894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06" name="Freeform 405">
              <a:extLst>
                <a:ext uri="{FF2B5EF4-FFF2-40B4-BE49-F238E27FC236}">
                  <a16:creationId xmlns:a16="http://schemas.microsoft.com/office/drawing/2014/main" xmlns="" id="{357E1F7D-0FA8-0450-FE73-2409C5FC19E6}"/>
                </a:ext>
              </a:extLst>
            </p:cNvPr>
            <p:cNvSpPr/>
            <p:nvPr/>
          </p:nvSpPr>
          <p:spPr>
            <a:xfrm>
              <a:off x="7309759" y="4438678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xmlns="" id="{0EE50333-CD88-8AB0-1891-05CF1AE99FAF}"/>
                </a:ext>
              </a:extLst>
            </p:cNvPr>
            <p:cNvSpPr/>
            <p:nvPr/>
          </p:nvSpPr>
          <p:spPr>
            <a:xfrm>
              <a:off x="7364757" y="4414242"/>
              <a:ext cx="28359" cy="47627"/>
            </a:xfrm>
            <a:custGeom>
              <a:avLst/>
              <a:gdLst>
                <a:gd name="connsiteX0" fmla="*/ 925 w 28359"/>
                <a:gd name="connsiteY0" fmla="*/ 42202 h 47627"/>
                <a:gd name="connsiteX1" fmla="*/ 11452 w 28359"/>
                <a:gd name="connsiteY1" fmla="*/ 42202 h 47627"/>
                <a:gd name="connsiteX2" fmla="*/ 11452 w 28359"/>
                <a:gd name="connsiteY2" fmla="*/ 5867 h 47627"/>
                <a:gd name="connsiteX3" fmla="*/ 0 w 28359"/>
                <a:gd name="connsiteY3" fmla="*/ 8166 h 47627"/>
                <a:gd name="connsiteX4" fmla="*/ 0 w 28359"/>
                <a:gd name="connsiteY4" fmla="*/ 2300 h 47627"/>
                <a:gd name="connsiteX5" fmla="*/ 11388 w 28359"/>
                <a:gd name="connsiteY5" fmla="*/ 0 h 47627"/>
                <a:gd name="connsiteX6" fmla="*/ 17832 w 28359"/>
                <a:gd name="connsiteY6" fmla="*/ 0 h 47627"/>
                <a:gd name="connsiteX7" fmla="*/ 17832 w 28359"/>
                <a:gd name="connsiteY7" fmla="*/ 42202 h 47627"/>
                <a:gd name="connsiteX8" fmla="*/ 28359 w 28359"/>
                <a:gd name="connsiteY8" fmla="*/ 42202 h 47627"/>
                <a:gd name="connsiteX9" fmla="*/ 28359 w 28359"/>
                <a:gd name="connsiteY9" fmla="*/ 47628 h 47627"/>
                <a:gd name="connsiteX10" fmla="*/ 925 w 28359"/>
                <a:gd name="connsiteY10" fmla="*/ 47628 h 47627"/>
                <a:gd name="connsiteX11" fmla="*/ 925 w 28359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7">
                  <a:moveTo>
                    <a:pt x="925" y="42202"/>
                  </a:moveTo>
                  <a:lnTo>
                    <a:pt x="11452" y="42202"/>
                  </a:lnTo>
                  <a:lnTo>
                    <a:pt x="11452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2"/>
                  </a:lnTo>
                  <a:lnTo>
                    <a:pt x="28359" y="42202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xmlns="" id="{5A509B35-36EA-765E-6316-243F133AF4EA}"/>
                </a:ext>
              </a:extLst>
            </p:cNvPr>
            <p:cNvSpPr/>
            <p:nvPr/>
          </p:nvSpPr>
          <p:spPr>
            <a:xfrm>
              <a:off x="7406132" y="4453766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xmlns="" id="{2C40F6A4-F57E-74D2-EA11-830A0FC80995}"/>
                </a:ext>
              </a:extLst>
            </p:cNvPr>
            <p:cNvSpPr/>
            <p:nvPr/>
          </p:nvSpPr>
          <p:spPr>
            <a:xfrm>
              <a:off x="7424220" y="4413376"/>
              <a:ext cx="32921" cy="49415"/>
            </a:xfrm>
            <a:custGeom>
              <a:avLst/>
              <a:gdLst>
                <a:gd name="connsiteX0" fmla="*/ 16460 w 32921"/>
                <a:gd name="connsiteY0" fmla="*/ 5111 h 49415"/>
                <a:gd name="connsiteX1" fmla="*/ 8964 w 32921"/>
                <a:gd name="connsiteY1" fmla="*/ 10017 h 49415"/>
                <a:gd name="connsiteX2" fmla="*/ 6476 w 32921"/>
                <a:gd name="connsiteY2" fmla="*/ 24727 h 49415"/>
                <a:gd name="connsiteX3" fmla="*/ 8964 w 32921"/>
                <a:gd name="connsiteY3" fmla="*/ 39430 h 49415"/>
                <a:gd name="connsiteX4" fmla="*/ 16460 w 32921"/>
                <a:gd name="connsiteY4" fmla="*/ 44313 h 49415"/>
                <a:gd name="connsiteX5" fmla="*/ 23957 w 32921"/>
                <a:gd name="connsiteY5" fmla="*/ 39430 h 49415"/>
                <a:gd name="connsiteX6" fmla="*/ 26477 w 32921"/>
                <a:gd name="connsiteY6" fmla="*/ 24727 h 49415"/>
                <a:gd name="connsiteX7" fmla="*/ 23957 w 32921"/>
                <a:gd name="connsiteY7" fmla="*/ 10017 h 49415"/>
                <a:gd name="connsiteX8" fmla="*/ 16460 w 32921"/>
                <a:gd name="connsiteY8" fmla="*/ 5111 h 49415"/>
                <a:gd name="connsiteX9" fmla="*/ 16460 w 32921"/>
                <a:gd name="connsiteY9" fmla="*/ 0 h 49415"/>
                <a:gd name="connsiteX10" fmla="*/ 28678 w 32921"/>
                <a:gd name="connsiteY10" fmla="*/ 6355 h 49415"/>
                <a:gd name="connsiteX11" fmla="*/ 32921 w 32921"/>
                <a:gd name="connsiteY11" fmla="*/ 24727 h 49415"/>
                <a:gd name="connsiteX12" fmla="*/ 28678 w 32921"/>
                <a:gd name="connsiteY12" fmla="*/ 43100 h 49415"/>
                <a:gd name="connsiteX13" fmla="*/ 16460 w 32921"/>
                <a:gd name="connsiteY13" fmla="*/ 49416 h 49415"/>
                <a:gd name="connsiteX14" fmla="*/ 4211 w 32921"/>
                <a:gd name="connsiteY14" fmla="*/ 43100 h 49415"/>
                <a:gd name="connsiteX15" fmla="*/ 0 w 32921"/>
                <a:gd name="connsiteY15" fmla="*/ 24727 h 49415"/>
                <a:gd name="connsiteX16" fmla="*/ 4211 w 32921"/>
                <a:gd name="connsiteY16" fmla="*/ 6355 h 49415"/>
                <a:gd name="connsiteX17" fmla="*/ 16460 w 32921"/>
                <a:gd name="connsiteY17" fmla="*/ 0 h 4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5">
                  <a:moveTo>
                    <a:pt x="16460" y="5111"/>
                  </a:moveTo>
                  <a:cubicBezTo>
                    <a:pt x="13143" y="5111"/>
                    <a:pt x="10644" y="6749"/>
                    <a:pt x="8964" y="10017"/>
                  </a:cubicBezTo>
                  <a:cubicBezTo>
                    <a:pt x="7305" y="13269"/>
                    <a:pt x="6476" y="18175"/>
                    <a:pt x="6476" y="24727"/>
                  </a:cubicBezTo>
                  <a:cubicBezTo>
                    <a:pt x="6476" y="31256"/>
                    <a:pt x="7305" y="36162"/>
                    <a:pt x="8964" y="39430"/>
                  </a:cubicBezTo>
                  <a:cubicBezTo>
                    <a:pt x="10644" y="42682"/>
                    <a:pt x="13143" y="44313"/>
                    <a:pt x="16460" y="44313"/>
                  </a:cubicBezTo>
                  <a:cubicBezTo>
                    <a:pt x="19799" y="44313"/>
                    <a:pt x="22298" y="42682"/>
                    <a:pt x="23957" y="39430"/>
                  </a:cubicBezTo>
                  <a:cubicBezTo>
                    <a:pt x="25637" y="36162"/>
                    <a:pt x="26477" y="31256"/>
                    <a:pt x="26477" y="24727"/>
                  </a:cubicBezTo>
                  <a:cubicBezTo>
                    <a:pt x="26477" y="18175"/>
                    <a:pt x="25637" y="13269"/>
                    <a:pt x="23957" y="10017"/>
                  </a:cubicBezTo>
                  <a:cubicBezTo>
                    <a:pt x="22298" y="6749"/>
                    <a:pt x="19799" y="5111"/>
                    <a:pt x="16460" y="5111"/>
                  </a:cubicBezTo>
                  <a:moveTo>
                    <a:pt x="16460" y="0"/>
                  </a:moveTo>
                  <a:cubicBezTo>
                    <a:pt x="21799" y="0"/>
                    <a:pt x="25871" y="2118"/>
                    <a:pt x="28678" y="6355"/>
                  </a:cubicBezTo>
                  <a:cubicBezTo>
                    <a:pt x="31507" y="10568"/>
                    <a:pt x="32921" y="16687"/>
                    <a:pt x="32921" y="24727"/>
                  </a:cubicBezTo>
                  <a:cubicBezTo>
                    <a:pt x="32921" y="32744"/>
                    <a:pt x="31507" y="38871"/>
                    <a:pt x="28678" y="43100"/>
                  </a:cubicBezTo>
                  <a:cubicBezTo>
                    <a:pt x="25871" y="47313"/>
                    <a:pt x="21799" y="49416"/>
                    <a:pt x="16460" y="49416"/>
                  </a:cubicBezTo>
                  <a:cubicBezTo>
                    <a:pt x="11122" y="49416"/>
                    <a:pt x="7039" y="47313"/>
                    <a:pt x="4211" y="43100"/>
                  </a:cubicBezTo>
                  <a:cubicBezTo>
                    <a:pt x="1403" y="38871"/>
                    <a:pt x="0" y="32744"/>
                    <a:pt x="0" y="24727"/>
                  </a:cubicBezTo>
                  <a:cubicBezTo>
                    <a:pt x="0" y="16687"/>
                    <a:pt x="1403" y="10568"/>
                    <a:pt x="4211" y="6355"/>
                  </a:cubicBezTo>
                  <a:cubicBezTo>
                    <a:pt x="7039" y="2118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xmlns="" id="{35360D66-14A7-0A8A-F293-8CF580E9704B}"/>
                </a:ext>
              </a:extLst>
            </p:cNvPr>
            <p:cNvSpPr/>
            <p:nvPr/>
          </p:nvSpPr>
          <p:spPr>
            <a:xfrm>
              <a:off x="7311131" y="4191883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11" name="Freeform 410">
              <a:extLst>
                <a:ext uri="{FF2B5EF4-FFF2-40B4-BE49-F238E27FC236}">
                  <a16:creationId xmlns:a16="http://schemas.microsoft.com/office/drawing/2014/main" xmlns="" id="{4813FF65-A28E-88C4-F5A7-899BBE03370E}"/>
                </a:ext>
              </a:extLst>
            </p:cNvPr>
            <p:cNvSpPr/>
            <p:nvPr/>
          </p:nvSpPr>
          <p:spPr>
            <a:xfrm>
              <a:off x="7363257" y="4166589"/>
              <a:ext cx="32921" cy="49415"/>
            </a:xfrm>
            <a:custGeom>
              <a:avLst/>
              <a:gdLst>
                <a:gd name="connsiteX0" fmla="*/ 16460 w 32921"/>
                <a:gd name="connsiteY0" fmla="*/ 5103 h 49415"/>
                <a:gd name="connsiteX1" fmla="*/ 8964 w 32921"/>
                <a:gd name="connsiteY1" fmla="*/ 10017 h 49415"/>
                <a:gd name="connsiteX2" fmla="*/ 6476 w 32921"/>
                <a:gd name="connsiteY2" fmla="*/ 24720 h 49415"/>
                <a:gd name="connsiteX3" fmla="*/ 8964 w 32921"/>
                <a:gd name="connsiteY3" fmla="*/ 39430 h 49415"/>
                <a:gd name="connsiteX4" fmla="*/ 16460 w 32921"/>
                <a:gd name="connsiteY4" fmla="*/ 44313 h 49415"/>
                <a:gd name="connsiteX5" fmla="*/ 23957 w 32921"/>
                <a:gd name="connsiteY5" fmla="*/ 39430 h 49415"/>
                <a:gd name="connsiteX6" fmla="*/ 26477 w 32921"/>
                <a:gd name="connsiteY6" fmla="*/ 24720 h 49415"/>
                <a:gd name="connsiteX7" fmla="*/ 23957 w 32921"/>
                <a:gd name="connsiteY7" fmla="*/ 10017 h 49415"/>
                <a:gd name="connsiteX8" fmla="*/ 16460 w 32921"/>
                <a:gd name="connsiteY8" fmla="*/ 5103 h 49415"/>
                <a:gd name="connsiteX9" fmla="*/ 16460 w 32921"/>
                <a:gd name="connsiteY9" fmla="*/ 0 h 49415"/>
                <a:gd name="connsiteX10" fmla="*/ 28678 w 32921"/>
                <a:gd name="connsiteY10" fmla="*/ 6347 h 49415"/>
                <a:gd name="connsiteX11" fmla="*/ 32921 w 32921"/>
                <a:gd name="connsiteY11" fmla="*/ 24720 h 49415"/>
                <a:gd name="connsiteX12" fmla="*/ 28678 w 32921"/>
                <a:gd name="connsiteY12" fmla="*/ 43100 h 49415"/>
                <a:gd name="connsiteX13" fmla="*/ 16460 w 32921"/>
                <a:gd name="connsiteY13" fmla="*/ 49416 h 49415"/>
                <a:gd name="connsiteX14" fmla="*/ 4211 w 32921"/>
                <a:gd name="connsiteY14" fmla="*/ 43100 h 49415"/>
                <a:gd name="connsiteX15" fmla="*/ 0 w 32921"/>
                <a:gd name="connsiteY15" fmla="*/ 24720 h 49415"/>
                <a:gd name="connsiteX16" fmla="*/ 4211 w 32921"/>
                <a:gd name="connsiteY16" fmla="*/ 6347 h 49415"/>
                <a:gd name="connsiteX17" fmla="*/ 16460 w 32921"/>
                <a:gd name="connsiteY17" fmla="*/ 0 h 4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5">
                  <a:moveTo>
                    <a:pt x="16460" y="5103"/>
                  </a:moveTo>
                  <a:cubicBezTo>
                    <a:pt x="13143" y="5103"/>
                    <a:pt x="10644" y="6741"/>
                    <a:pt x="8964" y="10017"/>
                  </a:cubicBezTo>
                  <a:cubicBezTo>
                    <a:pt x="7305" y="13269"/>
                    <a:pt x="6476" y="18176"/>
                    <a:pt x="6476" y="24720"/>
                  </a:cubicBezTo>
                  <a:cubicBezTo>
                    <a:pt x="6476" y="31248"/>
                    <a:pt x="7305" y="36154"/>
                    <a:pt x="8964" y="39430"/>
                  </a:cubicBezTo>
                  <a:cubicBezTo>
                    <a:pt x="10644" y="42683"/>
                    <a:pt x="13143" y="44313"/>
                    <a:pt x="16460" y="44313"/>
                  </a:cubicBezTo>
                  <a:cubicBezTo>
                    <a:pt x="19799" y="44313"/>
                    <a:pt x="22298" y="42683"/>
                    <a:pt x="23957" y="39430"/>
                  </a:cubicBezTo>
                  <a:cubicBezTo>
                    <a:pt x="25637" y="36154"/>
                    <a:pt x="26477" y="31248"/>
                    <a:pt x="26477" y="24720"/>
                  </a:cubicBezTo>
                  <a:cubicBezTo>
                    <a:pt x="26477" y="18176"/>
                    <a:pt x="25637" y="13269"/>
                    <a:pt x="23957" y="10017"/>
                  </a:cubicBezTo>
                  <a:cubicBezTo>
                    <a:pt x="22298" y="6741"/>
                    <a:pt x="19799" y="5103"/>
                    <a:pt x="16460" y="5103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7"/>
                  </a:cubicBezTo>
                  <a:cubicBezTo>
                    <a:pt x="31507" y="10560"/>
                    <a:pt x="32921" y="16679"/>
                    <a:pt x="32921" y="24720"/>
                  </a:cubicBezTo>
                  <a:cubicBezTo>
                    <a:pt x="32921" y="32744"/>
                    <a:pt x="31507" y="38871"/>
                    <a:pt x="28678" y="43100"/>
                  </a:cubicBezTo>
                  <a:cubicBezTo>
                    <a:pt x="25871" y="47313"/>
                    <a:pt x="21799" y="49416"/>
                    <a:pt x="16460" y="49416"/>
                  </a:cubicBezTo>
                  <a:cubicBezTo>
                    <a:pt x="11123" y="49416"/>
                    <a:pt x="7039" y="47313"/>
                    <a:pt x="4211" y="43100"/>
                  </a:cubicBezTo>
                  <a:cubicBezTo>
                    <a:pt x="1403" y="38871"/>
                    <a:pt x="0" y="32744"/>
                    <a:pt x="0" y="24720"/>
                  </a:cubicBezTo>
                  <a:cubicBezTo>
                    <a:pt x="0" y="16679"/>
                    <a:pt x="1403" y="10560"/>
                    <a:pt x="4211" y="6347"/>
                  </a:cubicBezTo>
                  <a:cubicBezTo>
                    <a:pt x="7039" y="2116"/>
                    <a:pt x="11123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12" name="Freeform 411">
              <a:extLst>
                <a:ext uri="{FF2B5EF4-FFF2-40B4-BE49-F238E27FC236}">
                  <a16:creationId xmlns:a16="http://schemas.microsoft.com/office/drawing/2014/main" xmlns="" id="{44F6AA1D-F7B4-3F49-C1BE-EA5F74D62E22}"/>
                </a:ext>
              </a:extLst>
            </p:cNvPr>
            <p:cNvSpPr/>
            <p:nvPr/>
          </p:nvSpPr>
          <p:spPr>
            <a:xfrm>
              <a:off x="7407504" y="4206972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13" name="Freeform 412">
              <a:extLst>
                <a:ext uri="{FF2B5EF4-FFF2-40B4-BE49-F238E27FC236}">
                  <a16:creationId xmlns:a16="http://schemas.microsoft.com/office/drawing/2014/main" xmlns="" id="{5065121B-9647-D555-B071-D05649C705BF}"/>
                </a:ext>
              </a:extLst>
            </p:cNvPr>
            <p:cNvSpPr/>
            <p:nvPr/>
          </p:nvSpPr>
          <p:spPr>
            <a:xfrm>
              <a:off x="7426325" y="4167450"/>
              <a:ext cx="30816" cy="48554"/>
            </a:xfrm>
            <a:custGeom>
              <a:avLst/>
              <a:gdLst>
                <a:gd name="connsiteX0" fmla="*/ 2010 w 30816"/>
                <a:gd name="connsiteY0" fmla="*/ 0 h 48554"/>
                <a:gd name="connsiteX1" fmla="*/ 27307 w 30816"/>
                <a:gd name="connsiteY1" fmla="*/ 0 h 48554"/>
                <a:gd name="connsiteX2" fmla="*/ 27307 w 30816"/>
                <a:gd name="connsiteY2" fmla="*/ 5423 h 48554"/>
                <a:gd name="connsiteX3" fmla="*/ 7911 w 30816"/>
                <a:gd name="connsiteY3" fmla="*/ 5423 h 48554"/>
                <a:gd name="connsiteX4" fmla="*/ 7911 w 30816"/>
                <a:gd name="connsiteY4" fmla="*/ 17101 h 48554"/>
                <a:gd name="connsiteX5" fmla="*/ 10719 w 30816"/>
                <a:gd name="connsiteY5" fmla="*/ 16400 h 48554"/>
                <a:gd name="connsiteX6" fmla="*/ 13526 w 30816"/>
                <a:gd name="connsiteY6" fmla="*/ 16141 h 48554"/>
                <a:gd name="connsiteX7" fmla="*/ 26159 w 30816"/>
                <a:gd name="connsiteY7" fmla="*/ 20511 h 48554"/>
                <a:gd name="connsiteX8" fmla="*/ 30816 w 30816"/>
                <a:gd name="connsiteY8" fmla="*/ 32347 h 48554"/>
                <a:gd name="connsiteX9" fmla="*/ 26032 w 30816"/>
                <a:gd name="connsiteY9" fmla="*/ 44309 h 48554"/>
                <a:gd name="connsiteX10" fmla="*/ 12537 w 30816"/>
                <a:gd name="connsiteY10" fmla="*/ 48554 h 48554"/>
                <a:gd name="connsiteX11" fmla="*/ 6413 w 30816"/>
                <a:gd name="connsiteY11" fmla="*/ 48042 h 48554"/>
                <a:gd name="connsiteX12" fmla="*/ 0 w 30816"/>
                <a:gd name="connsiteY12" fmla="*/ 46514 h 48554"/>
                <a:gd name="connsiteX13" fmla="*/ 0 w 30816"/>
                <a:gd name="connsiteY13" fmla="*/ 40033 h 48554"/>
                <a:gd name="connsiteX14" fmla="*/ 5934 w 30816"/>
                <a:gd name="connsiteY14" fmla="*/ 42364 h 48554"/>
                <a:gd name="connsiteX15" fmla="*/ 12409 w 30816"/>
                <a:gd name="connsiteY15" fmla="*/ 43128 h 48554"/>
                <a:gd name="connsiteX16" fmla="*/ 21151 w 30816"/>
                <a:gd name="connsiteY16" fmla="*/ 40230 h 48554"/>
                <a:gd name="connsiteX17" fmla="*/ 24372 w 30816"/>
                <a:gd name="connsiteY17" fmla="*/ 32347 h 48554"/>
                <a:gd name="connsiteX18" fmla="*/ 21151 w 30816"/>
                <a:gd name="connsiteY18" fmla="*/ 24464 h 48554"/>
                <a:gd name="connsiteX19" fmla="*/ 12409 w 30816"/>
                <a:gd name="connsiteY19" fmla="*/ 21566 h 48554"/>
                <a:gd name="connsiteX20" fmla="*/ 7242 w 30816"/>
                <a:gd name="connsiteY20" fmla="*/ 22141 h 48554"/>
                <a:gd name="connsiteX21" fmla="*/ 2010 w 30816"/>
                <a:gd name="connsiteY21" fmla="*/ 23929 h 48554"/>
                <a:gd name="connsiteX22" fmla="*/ 2010 w 30816"/>
                <a:gd name="connsiteY22" fmla="*/ 0 h 48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4">
                  <a:moveTo>
                    <a:pt x="2010" y="0"/>
                  </a:moveTo>
                  <a:lnTo>
                    <a:pt x="27307" y="0"/>
                  </a:lnTo>
                  <a:lnTo>
                    <a:pt x="27307" y="5423"/>
                  </a:lnTo>
                  <a:lnTo>
                    <a:pt x="7911" y="5423"/>
                  </a:lnTo>
                  <a:lnTo>
                    <a:pt x="7911" y="17101"/>
                  </a:lnTo>
                  <a:cubicBezTo>
                    <a:pt x="8848" y="16778"/>
                    <a:pt x="9783" y="16550"/>
                    <a:pt x="10719" y="16400"/>
                  </a:cubicBezTo>
                  <a:cubicBezTo>
                    <a:pt x="11655" y="16227"/>
                    <a:pt x="12591" y="16141"/>
                    <a:pt x="13526" y="16141"/>
                  </a:cubicBezTo>
                  <a:cubicBezTo>
                    <a:pt x="18843" y="16141"/>
                    <a:pt x="23054" y="17597"/>
                    <a:pt x="26159" y="20511"/>
                  </a:cubicBezTo>
                  <a:cubicBezTo>
                    <a:pt x="29264" y="23425"/>
                    <a:pt x="30816" y="27370"/>
                    <a:pt x="30816" y="32347"/>
                  </a:cubicBezTo>
                  <a:cubicBezTo>
                    <a:pt x="30816" y="37474"/>
                    <a:pt x="29222" y="41459"/>
                    <a:pt x="26032" y="44309"/>
                  </a:cubicBezTo>
                  <a:cubicBezTo>
                    <a:pt x="22841" y="47137"/>
                    <a:pt x="18343" y="48554"/>
                    <a:pt x="12537" y="48554"/>
                  </a:cubicBezTo>
                  <a:cubicBezTo>
                    <a:pt x="10538" y="48554"/>
                    <a:pt x="8496" y="48381"/>
                    <a:pt x="6413" y="48042"/>
                  </a:cubicBezTo>
                  <a:cubicBezTo>
                    <a:pt x="4349" y="47704"/>
                    <a:pt x="2212" y="47192"/>
                    <a:pt x="0" y="46514"/>
                  </a:cubicBezTo>
                  <a:lnTo>
                    <a:pt x="0" y="40033"/>
                  </a:lnTo>
                  <a:cubicBezTo>
                    <a:pt x="1914" y="41081"/>
                    <a:pt x="3892" y="41852"/>
                    <a:pt x="5934" y="42364"/>
                  </a:cubicBezTo>
                  <a:cubicBezTo>
                    <a:pt x="7976" y="42876"/>
                    <a:pt x="10134" y="43128"/>
                    <a:pt x="12409" y="43128"/>
                  </a:cubicBezTo>
                  <a:cubicBezTo>
                    <a:pt x="16089" y="43128"/>
                    <a:pt x="19002" y="42160"/>
                    <a:pt x="21151" y="40230"/>
                  </a:cubicBezTo>
                  <a:cubicBezTo>
                    <a:pt x="23298" y="38293"/>
                    <a:pt x="24372" y="35663"/>
                    <a:pt x="24372" y="32347"/>
                  </a:cubicBezTo>
                  <a:cubicBezTo>
                    <a:pt x="24372" y="29032"/>
                    <a:pt x="23298" y="26402"/>
                    <a:pt x="21151" y="24464"/>
                  </a:cubicBezTo>
                  <a:cubicBezTo>
                    <a:pt x="19002" y="22535"/>
                    <a:pt x="16089" y="21566"/>
                    <a:pt x="12409" y="21566"/>
                  </a:cubicBezTo>
                  <a:cubicBezTo>
                    <a:pt x="10687" y="21566"/>
                    <a:pt x="8964" y="21755"/>
                    <a:pt x="7242" y="22141"/>
                  </a:cubicBezTo>
                  <a:cubicBezTo>
                    <a:pt x="5540" y="22527"/>
                    <a:pt x="3797" y="23118"/>
                    <a:pt x="2010" y="23929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xmlns="" id="{A3F09B0E-8C20-5F3D-12B4-904047299CF9}"/>
                </a:ext>
              </a:extLst>
            </p:cNvPr>
            <p:cNvSpPr/>
            <p:nvPr/>
          </p:nvSpPr>
          <p:spPr>
            <a:xfrm>
              <a:off x="7361885" y="3919799"/>
              <a:ext cx="32921" cy="49414"/>
            </a:xfrm>
            <a:custGeom>
              <a:avLst/>
              <a:gdLst>
                <a:gd name="connsiteX0" fmla="*/ 16461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4 h 49414"/>
                <a:gd name="connsiteX3" fmla="*/ 8964 w 32921"/>
                <a:gd name="connsiteY3" fmla="*/ 39429 h 49414"/>
                <a:gd name="connsiteX4" fmla="*/ 16461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4 h 49414"/>
                <a:gd name="connsiteX7" fmla="*/ 23957 w 32921"/>
                <a:gd name="connsiteY7" fmla="*/ 10017 h 49414"/>
                <a:gd name="connsiteX8" fmla="*/ 16461 w 32921"/>
                <a:gd name="connsiteY8" fmla="*/ 5104 h 49414"/>
                <a:gd name="connsiteX9" fmla="*/ 16461 w 32921"/>
                <a:gd name="connsiteY9" fmla="*/ 0 h 49414"/>
                <a:gd name="connsiteX10" fmla="*/ 28679 w 32921"/>
                <a:gd name="connsiteY10" fmla="*/ 6348 h 49414"/>
                <a:gd name="connsiteX11" fmla="*/ 32921 w 32921"/>
                <a:gd name="connsiteY11" fmla="*/ 24724 h 49414"/>
                <a:gd name="connsiteX12" fmla="*/ 28679 w 32921"/>
                <a:gd name="connsiteY12" fmla="*/ 43098 h 49414"/>
                <a:gd name="connsiteX13" fmla="*/ 16461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4 h 49414"/>
                <a:gd name="connsiteX16" fmla="*/ 4211 w 32921"/>
                <a:gd name="connsiteY16" fmla="*/ 6348 h 49414"/>
                <a:gd name="connsiteX17" fmla="*/ 16461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1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4"/>
                  </a:cubicBezTo>
                  <a:cubicBezTo>
                    <a:pt x="6476" y="31253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1" y="44310"/>
                  </a:cubicBezTo>
                  <a:cubicBezTo>
                    <a:pt x="19800" y="44310"/>
                    <a:pt x="22299" y="42683"/>
                    <a:pt x="23957" y="39429"/>
                  </a:cubicBezTo>
                  <a:cubicBezTo>
                    <a:pt x="25637" y="36154"/>
                    <a:pt x="26477" y="31253"/>
                    <a:pt x="26477" y="24724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9" y="6742"/>
                    <a:pt x="19800" y="5104"/>
                    <a:pt x="16461" y="5104"/>
                  </a:cubicBezTo>
                  <a:moveTo>
                    <a:pt x="16461" y="0"/>
                  </a:moveTo>
                  <a:cubicBezTo>
                    <a:pt x="21799" y="0"/>
                    <a:pt x="25872" y="2116"/>
                    <a:pt x="28679" y="6348"/>
                  </a:cubicBezTo>
                  <a:cubicBezTo>
                    <a:pt x="31507" y="10559"/>
                    <a:pt x="32921" y="16684"/>
                    <a:pt x="32921" y="24724"/>
                  </a:cubicBezTo>
                  <a:cubicBezTo>
                    <a:pt x="32921" y="32741"/>
                    <a:pt x="31507" y="38866"/>
                    <a:pt x="28679" y="43098"/>
                  </a:cubicBezTo>
                  <a:cubicBezTo>
                    <a:pt x="25872" y="47309"/>
                    <a:pt x="21799" y="49415"/>
                    <a:pt x="16461" y="49415"/>
                  </a:cubicBezTo>
                  <a:cubicBezTo>
                    <a:pt x="11123" y="49415"/>
                    <a:pt x="7039" y="47309"/>
                    <a:pt x="4211" y="43098"/>
                  </a:cubicBezTo>
                  <a:cubicBezTo>
                    <a:pt x="1403" y="38866"/>
                    <a:pt x="0" y="32741"/>
                    <a:pt x="0" y="24724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15" name="Freeform 414">
              <a:extLst>
                <a:ext uri="{FF2B5EF4-FFF2-40B4-BE49-F238E27FC236}">
                  <a16:creationId xmlns:a16="http://schemas.microsoft.com/office/drawing/2014/main" xmlns="" id="{BD173A9D-630F-0C4D-0AF9-B8A1BDCC8EF2}"/>
                </a:ext>
              </a:extLst>
            </p:cNvPr>
            <p:cNvSpPr/>
            <p:nvPr/>
          </p:nvSpPr>
          <p:spPr>
            <a:xfrm>
              <a:off x="7406132" y="3960185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xmlns="" id="{DC878C1B-520E-B1B7-5355-811B029D5E38}"/>
                </a:ext>
              </a:extLst>
            </p:cNvPr>
            <p:cNvSpPr/>
            <p:nvPr/>
          </p:nvSpPr>
          <p:spPr>
            <a:xfrm>
              <a:off x="7424220" y="3919799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4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4 h 49414"/>
                <a:gd name="connsiteX7" fmla="*/ 23957 w 32921"/>
                <a:gd name="connsiteY7" fmla="*/ 10017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4 h 49414"/>
                <a:gd name="connsiteX12" fmla="*/ 28678 w 32921"/>
                <a:gd name="connsiteY12" fmla="*/ 43098 h 49414"/>
                <a:gd name="connsiteX13" fmla="*/ 16460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4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4"/>
                  </a:cubicBezTo>
                  <a:cubicBezTo>
                    <a:pt x="6476" y="31253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3"/>
                    <a:pt x="26477" y="24724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4"/>
                  </a:cubicBezTo>
                  <a:cubicBezTo>
                    <a:pt x="32921" y="32741"/>
                    <a:pt x="31507" y="38866"/>
                    <a:pt x="28678" y="43098"/>
                  </a:cubicBezTo>
                  <a:cubicBezTo>
                    <a:pt x="25871" y="47309"/>
                    <a:pt x="21799" y="49415"/>
                    <a:pt x="16460" y="49415"/>
                  </a:cubicBezTo>
                  <a:cubicBezTo>
                    <a:pt x="11122" y="49415"/>
                    <a:pt x="7039" y="47309"/>
                    <a:pt x="4211" y="43098"/>
                  </a:cubicBezTo>
                  <a:cubicBezTo>
                    <a:pt x="1403" y="38866"/>
                    <a:pt x="0" y="32741"/>
                    <a:pt x="0" y="24724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xmlns="" id="{367A5830-766A-C342-6F7A-2D433D8E3330}"/>
                </a:ext>
              </a:extLst>
            </p:cNvPr>
            <p:cNvSpPr/>
            <p:nvPr/>
          </p:nvSpPr>
          <p:spPr>
            <a:xfrm>
              <a:off x="7363257" y="3673009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6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6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3 h 49414"/>
                <a:gd name="connsiteX12" fmla="*/ 28678 w 32921"/>
                <a:gd name="connsiteY12" fmla="*/ 43098 h 49414"/>
                <a:gd name="connsiteX13" fmla="*/ 16460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1"/>
                    <a:pt x="8964" y="10016"/>
                  </a:cubicBezTo>
                  <a:cubicBezTo>
                    <a:pt x="7305" y="13270"/>
                    <a:pt x="6476" y="18172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2"/>
                    <a:pt x="25637" y="13270"/>
                    <a:pt x="23957" y="10016"/>
                  </a:cubicBezTo>
                  <a:cubicBezTo>
                    <a:pt x="22298" y="6741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0"/>
                    <a:pt x="31507" y="38865"/>
                    <a:pt x="28678" y="43098"/>
                  </a:cubicBezTo>
                  <a:cubicBezTo>
                    <a:pt x="25871" y="47308"/>
                    <a:pt x="21799" y="49414"/>
                    <a:pt x="16460" y="49414"/>
                  </a:cubicBezTo>
                  <a:cubicBezTo>
                    <a:pt x="11123" y="49414"/>
                    <a:pt x="7039" y="47308"/>
                    <a:pt x="4211" y="43098"/>
                  </a:cubicBezTo>
                  <a:cubicBezTo>
                    <a:pt x="1403" y="38865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xmlns="" id="{DD9647FD-C9D9-53D0-15C0-CAB54B361110}"/>
                </a:ext>
              </a:extLst>
            </p:cNvPr>
            <p:cNvSpPr/>
            <p:nvPr/>
          </p:nvSpPr>
          <p:spPr>
            <a:xfrm>
              <a:off x="7407504" y="3713395"/>
              <a:ext cx="6730" cy="8102"/>
            </a:xfrm>
            <a:custGeom>
              <a:avLst/>
              <a:gdLst>
                <a:gd name="connsiteX0" fmla="*/ 0 w 6730"/>
                <a:gd name="connsiteY0" fmla="*/ 0 h 8102"/>
                <a:gd name="connsiteX1" fmla="*/ 6731 w 6730"/>
                <a:gd name="connsiteY1" fmla="*/ 0 h 8102"/>
                <a:gd name="connsiteX2" fmla="*/ 6731 w 6730"/>
                <a:gd name="connsiteY2" fmla="*/ 8103 h 8102"/>
                <a:gd name="connsiteX3" fmla="*/ 0 w 6730"/>
                <a:gd name="connsiteY3" fmla="*/ 8103 h 8102"/>
                <a:gd name="connsiteX4" fmla="*/ 0 w 6730"/>
                <a:gd name="connsiteY4" fmla="*/ 0 h 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2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xmlns="" id="{37DC1502-C32A-B581-0DF6-19C39DA0BB87}"/>
                </a:ext>
              </a:extLst>
            </p:cNvPr>
            <p:cNvSpPr/>
            <p:nvPr/>
          </p:nvSpPr>
          <p:spPr>
            <a:xfrm>
              <a:off x="7426325" y="3673870"/>
              <a:ext cx="30816" cy="48553"/>
            </a:xfrm>
            <a:custGeom>
              <a:avLst/>
              <a:gdLst>
                <a:gd name="connsiteX0" fmla="*/ 2010 w 30816"/>
                <a:gd name="connsiteY0" fmla="*/ 0 h 48553"/>
                <a:gd name="connsiteX1" fmla="*/ 27307 w 30816"/>
                <a:gd name="connsiteY1" fmla="*/ 0 h 48553"/>
                <a:gd name="connsiteX2" fmla="*/ 27307 w 30816"/>
                <a:gd name="connsiteY2" fmla="*/ 5424 h 48553"/>
                <a:gd name="connsiteX3" fmla="*/ 7911 w 30816"/>
                <a:gd name="connsiteY3" fmla="*/ 5424 h 48553"/>
                <a:gd name="connsiteX4" fmla="*/ 7911 w 30816"/>
                <a:gd name="connsiteY4" fmla="*/ 17099 h 48553"/>
                <a:gd name="connsiteX5" fmla="*/ 10719 w 30816"/>
                <a:gd name="connsiteY5" fmla="*/ 16397 h 48553"/>
                <a:gd name="connsiteX6" fmla="*/ 13526 w 30816"/>
                <a:gd name="connsiteY6" fmla="*/ 16142 h 48553"/>
                <a:gd name="connsiteX7" fmla="*/ 26159 w 30816"/>
                <a:gd name="connsiteY7" fmla="*/ 20513 h 48553"/>
                <a:gd name="connsiteX8" fmla="*/ 30816 w 30816"/>
                <a:gd name="connsiteY8" fmla="*/ 32347 h 48553"/>
                <a:gd name="connsiteX9" fmla="*/ 26032 w 30816"/>
                <a:gd name="connsiteY9" fmla="*/ 44310 h 48553"/>
                <a:gd name="connsiteX10" fmla="*/ 12537 w 30816"/>
                <a:gd name="connsiteY10" fmla="*/ 48553 h 48553"/>
                <a:gd name="connsiteX11" fmla="*/ 6413 w 30816"/>
                <a:gd name="connsiteY11" fmla="*/ 48043 h 48553"/>
                <a:gd name="connsiteX12" fmla="*/ 0 w 30816"/>
                <a:gd name="connsiteY12" fmla="*/ 46511 h 48553"/>
                <a:gd name="connsiteX13" fmla="*/ 0 w 30816"/>
                <a:gd name="connsiteY13" fmla="*/ 40036 h 48553"/>
                <a:gd name="connsiteX14" fmla="*/ 5934 w 30816"/>
                <a:gd name="connsiteY14" fmla="*/ 42364 h 48553"/>
                <a:gd name="connsiteX15" fmla="*/ 12409 w 30816"/>
                <a:gd name="connsiteY15" fmla="*/ 43130 h 48553"/>
                <a:gd name="connsiteX16" fmla="*/ 21151 w 30816"/>
                <a:gd name="connsiteY16" fmla="*/ 40227 h 48553"/>
                <a:gd name="connsiteX17" fmla="*/ 24372 w 30816"/>
                <a:gd name="connsiteY17" fmla="*/ 32347 h 48553"/>
                <a:gd name="connsiteX18" fmla="*/ 21151 w 30816"/>
                <a:gd name="connsiteY18" fmla="*/ 24468 h 48553"/>
                <a:gd name="connsiteX19" fmla="*/ 12409 w 30816"/>
                <a:gd name="connsiteY19" fmla="*/ 21565 h 48553"/>
                <a:gd name="connsiteX20" fmla="*/ 7242 w 30816"/>
                <a:gd name="connsiteY20" fmla="*/ 22140 h 48553"/>
                <a:gd name="connsiteX21" fmla="*/ 2010 w 30816"/>
                <a:gd name="connsiteY21" fmla="*/ 23926 h 48553"/>
                <a:gd name="connsiteX22" fmla="*/ 2010 w 30816"/>
                <a:gd name="connsiteY22" fmla="*/ 0 h 4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3">
                  <a:moveTo>
                    <a:pt x="2010" y="0"/>
                  </a:moveTo>
                  <a:lnTo>
                    <a:pt x="27307" y="0"/>
                  </a:lnTo>
                  <a:lnTo>
                    <a:pt x="27307" y="5424"/>
                  </a:lnTo>
                  <a:lnTo>
                    <a:pt x="7911" y="5424"/>
                  </a:lnTo>
                  <a:lnTo>
                    <a:pt x="7911" y="17099"/>
                  </a:lnTo>
                  <a:cubicBezTo>
                    <a:pt x="8848" y="16780"/>
                    <a:pt x="9783" y="16546"/>
                    <a:pt x="10719" y="16397"/>
                  </a:cubicBezTo>
                  <a:cubicBezTo>
                    <a:pt x="11655" y="16227"/>
                    <a:pt x="12591" y="16142"/>
                    <a:pt x="13526" y="16142"/>
                  </a:cubicBezTo>
                  <a:cubicBezTo>
                    <a:pt x="18843" y="16142"/>
                    <a:pt x="23054" y="17599"/>
                    <a:pt x="26159" y="20513"/>
                  </a:cubicBezTo>
                  <a:cubicBezTo>
                    <a:pt x="29264" y="23426"/>
                    <a:pt x="30816" y="27371"/>
                    <a:pt x="30816" y="32347"/>
                  </a:cubicBezTo>
                  <a:cubicBezTo>
                    <a:pt x="30816" y="37473"/>
                    <a:pt x="29222" y="41460"/>
                    <a:pt x="26032" y="44310"/>
                  </a:cubicBezTo>
                  <a:cubicBezTo>
                    <a:pt x="22841" y="47139"/>
                    <a:pt x="18343" y="48553"/>
                    <a:pt x="12537" y="48553"/>
                  </a:cubicBezTo>
                  <a:cubicBezTo>
                    <a:pt x="10538" y="48553"/>
                    <a:pt x="8496" y="48383"/>
                    <a:pt x="6413" y="48043"/>
                  </a:cubicBezTo>
                  <a:cubicBezTo>
                    <a:pt x="4349" y="47703"/>
                    <a:pt x="2212" y="47193"/>
                    <a:pt x="0" y="46511"/>
                  </a:cubicBezTo>
                  <a:lnTo>
                    <a:pt x="0" y="40036"/>
                  </a:lnTo>
                  <a:cubicBezTo>
                    <a:pt x="1914" y="41078"/>
                    <a:pt x="3892" y="41854"/>
                    <a:pt x="5934" y="42364"/>
                  </a:cubicBezTo>
                  <a:cubicBezTo>
                    <a:pt x="7976" y="42875"/>
                    <a:pt x="10134" y="43130"/>
                    <a:pt x="12409" y="43130"/>
                  </a:cubicBezTo>
                  <a:cubicBezTo>
                    <a:pt x="16089" y="43130"/>
                    <a:pt x="19002" y="42162"/>
                    <a:pt x="21151" y="40227"/>
                  </a:cubicBezTo>
                  <a:cubicBezTo>
                    <a:pt x="23298" y="38292"/>
                    <a:pt x="24372" y="35665"/>
                    <a:pt x="24372" y="32347"/>
                  </a:cubicBezTo>
                  <a:cubicBezTo>
                    <a:pt x="24372" y="29030"/>
                    <a:pt x="23298" y="26403"/>
                    <a:pt x="21151" y="24468"/>
                  </a:cubicBezTo>
                  <a:cubicBezTo>
                    <a:pt x="19002" y="22533"/>
                    <a:pt x="16089" y="21565"/>
                    <a:pt x="12409" y="21565"/>
                  </a:cubicBezTo>
                  <a:cubicBezTo>
                    <a:pt x="10687" y="21565"/>
                    <a:pt x="8964" y="21756"/>
                    <a:pt x="7242" y="22140"/>
                  </a:cubicBezTo>
                  <a:cubicBezTo>
                    <a:pt x="5540" y="22523"/>
                    <a:pt x="3797" y="23118"/>
                    <a:pt x="2010" y="23926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20" name="Freeform 419">
              <a:extLst>
                <a:ext uri="{FF2B5EF4-FFF2-40B4-BE49-F238E27FC236}">
                  <a16:creationId xmlns:a16="http://schemas.microsoft.com/office/drawing/2014/main" xmlns="" id="{BA2CA4B8-BC49-8AF8-A6CF-97EC8F8CC73C}"/>
                </a:ext>
              </a:extLst>
            </p:cNvPr>
            <p:cNvSpPr/>
            <p:nvPr/>
          </p:nvSpPr>
          <p:spPr>
            <a:xfrm>
              <a:off x="7364757" y="3427080"/>
              <a:ext cx="28359" cy="47628"/>
            </a:xfrm>
            <a:custGeom>
              <a:avLst/>
              <a:gdLst>
                <a:gd name="connsiteX0" fmla="*/ 925 w 28359"/>
                <a:gd name="connsiteY0" fmla="*/ 42205 h 47628"/>
                <a:gd name="connsiteX1" fmla="*/ 11452 w 28359"/>
                <a:gd name="connsiteY1" fmla="*/ 42205 h 47628"/>
                <a:gd name="connsiteX2" fmla="*/ 11452 w 28359"/>
                <a:gd name="connsiteY2" fmla="*/ 5870 h 47628"/>
                <a:gd name="connsiteX3" fmla="*/ 0 w 28359"/>
                <a:gd name="connsiteY3" fmla="*/ 8167 h 47628"/>
                <a:gd name="connsiteX4" fmla="*/ 0 w 28359"/>
                <a:gd name="connsiteY4" fmla="*/ 2297 h 47628"/>
                <a:gd name="connsiteX5" fmla="*/ 11388 w 28359"/>
                <a:gd name="connsiteY5" fmla="*/ 0 h 47628"/>
                <a:gd name="connsiteX6" fmla="*/ 17832 w 28359"/>
                <a:gd name="connsiteY6" fmla="*/ 0 h 47628"/>
                <a:gd name="connsiteX7" fmla="*/ 17832 w 28359"/>
                <a:gd name="connsiteY7" fmla="*/ 42205 h 47628"/>
                <a:gd name="connsiteX8" fmla="*/ 28359 w 28359"/>
                <a:gd name="connsiteY8" fmla="*/ 42205 h 47628"/>
                <a:gd name="connsiteX9" fmla="*/ 28359 w 28359"/>
                <a:gd name="connsiteY9" fmla="*/ 47628 h 47628"/>
                <a:gd name="connsiteX10" fmla="*/ 925 w 28359"/>
                <a:gd name="connsiteY10" fmla="*/ 47628 h 47628"/>
                <a:gd name="connsiteX11" fmla="*/ 925 w 28359"/>
                <a:gd name="connsiteY11" fmla="*/ 42205 h 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8">
                  <a:moveTo>
                    <a:pt x="925" y="42205"/>
                  </a:moveTo>
                  <a:lnTo>
                    <a:pt x="11452" y="42205"/>
                  </a:lnTo>
                  <a:lnTo>
                    <a:pt x="11452" y="5870"/>
                  </a:lnTo>
                  <a:lnTo>
                    <a:pt x="0" y="8167"/>
                  </a:lnTo>
                  <a:lnTo>
                    <a:pt x="0" y="2297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5"/>
                  </a:lnTo>
                  <a:lnTo>
                    <a:pt x="28359" y="42205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5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xmlns="" id="{57918BA2-887F-5876-119A-E3BD9164BF85}"/>
                </a:ext>
              </a:extLst>
            </p:cNvPr>
            <p:cNvSpPr/>
            <p:nvPr/>
          </p:nvSpPr>
          <p:spPr>
            <a:xfrm>
              <a:off x="7406132" y="3466604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xmlns="" id="{4AC1916C-CC30-862D-E185-778281563803}"/>
                </a:ext>
              </a:extLst>
            </p:cNvPr>
            <p:cNvSpPr/>
            <p:nvPr/>
          </p:nvSpPr>
          <p:spPr>
            <a:xfrm>
              <a:off x="7424220" y="3426218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7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3 h 49414"/>
                <a:gd name="connsiteX12" fmla="*/ 28678 w 32921"/>
                <a:gd name="connsiteY12" fmla="*/ 43098 h 49414"/>
                <a:gd name="connsiteX13" fmla="*/ 16460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1"/>
                    <a:pt x="31507" y="38865"/>
                    <a:pt x="28678" y="43098"/>
                  </a:cubicBezTo>
                  <a:cubicBezTo>
                    <a:pt x="25871" y="47309"/>
                    <a:pt x="21799" y="49415"/>
                    <a:pt x="16460" y="49415"/>
                  </a:cubicBezTo>
                  <a:cubicBezTo>
                    <a:pt x="11122" y="49415"/>
                    <a:pt x="7039" y="47309"/>
                    <a:pt x="4211" y="43098"/>
                  </a:cubicBezTo>
                  <a:cubicBezTo>
                    <a:pt x="1403" y="38865"/>
                    <a:pt x="0" y="32741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xmlns="" id="{56E5E995-1F8B-C9EE-BB09-ABB38981FE0C}"/>
                </a:ext>
              </a:extLst>
            </p:cNvPr>
            <p:cNvSpPr/>
            <p:nvPr/>
          </p:nvSpPr>
          <p:spPr>
            <a:xfrm>
              <a:off x="7221012" y="3943872"/>
              <a:ext cx="34234" cy="37627"/>
            </a:xfrm>
            <a:custGeom>
              <a:avLst/>
              <a:gdLst>
                <a:gd name="connsiteX0" fmla="*/ 4980 w 34234"/>
                <a:gd name="connsiteY0" fmla="*/ 0 h 37627"/>
                <a:gd name="connsiteX1" fmla="*/ 8227 w 34234"/>
                <a:gd name="connsiteY1" fmla="*/ 1291 h 37627"/>
                <a:gd name="connsiteX2" fmla="*/ 9370 w 34234"/>
                <a:gd name="connsiteY2" fmla="*/ 4057 h 37627"/>
                <a:gd name="connsiteX3" fmla="*/ 8559 w 34234"/>
                <a:gd name="connsiteY3" fmla="*/ 6197 h 37627"/>
                <a:gd name="connsiteX4" fmla="*/ 6714 w 34234"/>
                <a:gd name="connsiteY4" fmla="*/ 6935 h 37627"/>
                <a:gd name="connsiteX5" fmla="*/ 4095 w 34234"/>
                <a:gd name="connsiteY5" fmla="*/ 5902 h 37627"/>
                <a:gd name="connsiteX6" fmla="*/ 2619 w 34234"/>
                <a:gd name="connsiteY6" fmla="*/ 3320 h 37627"/>
                <a:gd name="connsiteX7" fmla="*/ 1660 w 34234"/>
                <a:gd name="connsiteY7" fmla="*/ 7083 h 37627"/>
                <a:gd name="connsiteX8" fmla="*/ 2435 w 34234"/>
                <a:gd name="connsiteY8" fmla="*/ 9849 h 37627"/>
                <a:gd name="connsiteX9" fmla="*/ 4205 w 34234"/>
                <a:gd name="connsiteY9" fmla="*/ 11879 h 37627"/>
                <a:gd name="connsiteX10" fmla="*/ 6640 w 34234"/>
                <a:gd name="connsiteY10" fmla="*/ 13280 h 37627"/>
                <a:gd name="connsiteX11" fmla="*/ 8891 w 34234"/>
                <a:gd name="connsiteY11" fmla="*/ 14166 h 37627"/>
                <a:gd name="connsiteX12" fmla="*/ 10588 w 34234"/>
                <a:gd name="connsiteY12" fmla="*/ 14571 h 37627"/>
                <a:gd name="connsiteX13" fmla="*/ 20917 w 34234"/>
                <a:gd name="connsiteY13" fmla="*/ 17153 h 37627"/>
                <a:gd name="connsiteX14" fmla="*/ 27557 w 34234"/>
                <a:gd name="connsiteY14" fmla="*/ 18408 h 37627"/>
                <a:gd name="connsiteX15" fmla="*/ 31135 w 34234"/>
                <a:gd name="connsiteY15" fmla="*/ 17375 h 37627"/>
                <a:gd name="connsiteX16" fmla="*/ 32537 w 34234"/>
                <a:gd name="connsiteY16" fmla="*/ 14277 h 37627"/>
                <a:gd name="connsiteX17" fmla="*/ 32316 w 34234"/>
                <a:gd name="connsiteY17" fmla="*/ 12543 h 37627"/>
                <a:gd name="connsiteX18" fmla="*/ 31394 w 34234"/>
                <a:gd name="connsiteY18" fmla="*/ 10440 h 37627"/>
                <a:gd name="connsiteX19" fmla="*/ 29660 w 34234"/>
                <a:gd name="connsiteY19" fmla="*/ 8152 h 37627"/>
                <a:gd name="connsiteX20" fmla="*/ 26782 w 34234"/>
                <a:gd name="connsiteY20" fmla="*/ 5976 h 37627"/>
                <a:gd name="connsiteX21" fmla="*/ 22651 w 34234"/>
                <a:gd name="connsiteY21" fmla="*/ 4205 h 37627"/>
                <a:gd name="connsiteX22" fmla="*/ 21839 w 34234"/>
                <a:gd name="connsiteY22" fmla="*/ 3246 h 37627"/>
                <a:gd name="connsiteX23" fmla="*/ 22577 w 34234"/>
                <a:gd name="connsiteY23" fmla="*/ 2324 h 37627"/>
                <a:gd name="connsiteX24" fmla="*/ 24532 w 34234"/>
                <a:gd name="connsiteY24" fmla="*/ 2841 h 37627"/>
                <a:gd name="connsiteX25" fmla="*/ 27520 w 34234"/>
                <a:gd name="connsiteY25" fmla="*/ 4390 h 37627"/>
                <a:gd name="connsiteX26" fmla="*/ 30693 w 34234"/>
                <a:gd name="connsiteY26" fmla="*/ 6787 h 37627"/>
                <a:gd name="connsiteX27" fmla="*/ 33201 w 34234"/>
                <a:gd name="connsiteY27" fmla="*/ 10182 h 37627"/>
                <a:gd name="connsiteX28" fmla="*/ 34234 w 34234"/>
                <a:gd name="connsiteY28" fmla="*/ 14424 h 37627"/>
                <a:gd name="connsiteX29" fmla="*/ 32537 w 34234"/>
                <a:gd name="connsiteY29" fmla="*/ 19699 h 37627"/>
                <a:gd name="connsiteX30" fmla="*/ 28479 w 34234"/>
                <a:gd name="connsiteY30" fmla="*/ 22577 h 37627"/>
                <a:gd name="connsiteX31" fmla="*/ 29254 w 34234"/>
                <a:gd name="connsiteY31" fmla="*/ 23019 h 37627"/>
                <a:gd name="connsiteX32" fmla="*/ 30693 w 34234"/>
                <a:gd name="connsiteY32" fmla="*/ 24052 h 37627"/>
                <a:gd name="connsiteX33" fmla="*/ 32390 w 34234"/>
                <a:gd name="connsiteY33" fmla="*/ 25639 h 37627"/>
                <a:gd name="connsiteX34" fmla="*/ 33644 w 34234"/>
                <a:gd name="connsiteY34" fmla="*/ 27815 h 37627"/>
                <a:gd name="connsiteX35" fmla="*/ 34234 w 34234"/>
                <a:gd name="connsiteY35" fmla="*/ 30508 h 37627"/>
                <a:gd name="connsiteX36" fmla="*/ 33718 w 34234"/>
                <a:gd name="connsiteY36" fmla="*/ 33865 h 37627"/>
                <a:gd name="connsiteX37" fmla="*/ 32021 w 34234"/>
                <a:gd name="connsiteY37" fmla="*/ 36521 h 37627"/>
                <a:gd name="connsiteX38" fmla="*/ 29217 w 34234"/>
                <a:gd name="connsiteY38" fmla="*/ 37628 h 37627"/>
                <a:gd name="connsiteX39" fmla="*/ 26155 w 34234"/>
                <a:gd name="connsiteY39" fmla="*/ 36410 h 37627"/>
                <a:gd name="connsiteX40" fmla="*/ 24864 w 34234"/>
                <a:gd name="connsiteY40" fmla="*/ 33459 h 37627"/>
                <a:gd name="connsiteX41" fmla="*/ 25491 w 34234"/>
                <a:gd name="connsiteY41" fmla="*/ 31541 h 37627"/>
                <a:gd name="connsiteX42" fmla="*/ 27483 w 34234"/>
                <a:gd name="connsiteY42" fmla="*/ 30656 h 37627"/>
                <a:gd name="connsiteX43" fmla="*/ 30139 w 34234"/>
                <a:gd name="connsiteY43" fmla="*/ 31688 h 37627"/>
                <a:gd name="connsiteX44" fmla="*/ 31578 w 34234"/>
                <a:gd name="connsiteY44" fmla="*/ 34197 h 37627"/>
                <a:gd name="connsiteX45" fmla="*/ 32537 w 34234"/>
                <a:gd name="connsiteY45" fmla="*/ 30435 h 37627"/>
                <a:gd name="connsiteX46" fmla="*/ 30398 w 34234"/>
                <a:gd name="connsiteY46" fmla="*/ 26081 h 37627"/>
                <a:gd name="connsiteX47" fmla="*/ 24680 w 34234"/>
                <a:gd name="connsiteY47" fmla="*/ 23241 h 37627"/>
                <a:gd name="connsiteX48" fmla="*/ 12248 w 34234"/>
                <a:gd name="connsiteY48" fmla="*/ 20068 h 37627"/>
                <a:gd name="connsiteX49" fmla="*/ 6714 w 34234"/>
                <a:gd name="connsiteY49" fmla="*/ 19183 h 37627"/>
                <a:gd name="connsiteX50" fmla="*/ 4095 w 34234"/>
                <a:gd name="connsiteY50" fmla="*/ 19588 h 37627"/>
                <a:gd name="connsiteX51" fmla="*/ 2545 w 34234"/>
                <a:gd name="connsiteY51" fmla="*/ 20696 h 37627"/>
                <a:gd name="connsiteX52" fmla="*/ 1845 w 34234"/>
                <a:gd name="connsiteY52" fmla="*/ 21986 h 37627"/>
                <a:gd name="connsiteX53" fmla="*/ 1660 w 34234"/>
                <a:gd name="connsiteY53" fmla="*/ 23241 h 37627"/>
                <a:gd name="connsiteX54" fmla="*/ 2103 w 34234"/>
                <a:gd name="connsiteY54" fmla="*/ 25602 h 37627"/>
                <a:gd name="connsiteX55" fmla="*/ 3578 w 34234"/>
                <a:gd name="connsiteY55" fmla="*/ 28295 h 37627"/>
                <a:gd name="connsiteX56" fmla="*/ 6640 w 34234"/>
                <a:gd name="connsiteY56" fmla="*/ 31098 h 37627"/>
                <a:gd name="connsiteX57" fmla="*/ 11547 w 34234"/>
                <a:gd name="connsiteY57" fmla="*/ 33385 h 37627"/>
                <a:gd name="connsiteX58" fmla="*/ 12395 w 34234"/>
                <a:gd name="connsiteY58" fmla="*/ 34382 h 37627"/>
                <a:gd name="connsiteX59" fmla="*/ 11620 w 34234"/>
                <a:gd name="connsiteY59" fmla="*/ 35267 h 37627"/>
                <a:gd name="connsiteX60" fmla="*/ 9702 w 34234"/>
                <a:gd name="connsiteY60" fmla="*/ 34787 h 37627"/>
                <a:gd name="connsiteX61" fmla="*/ 6714 w 34234"/>
                <a:gd name="connsiteY61" fmla="*/ 33238 h 37627"/>
                <a:gd name="connsiteX62" fmla="*/ 3578 w 34234"/>
                <a:gd name="connsiteY62" fmla="*/ 30803 h 37627"/>
                <a:gd name="connsiteX63" fmla="*/ 1033 w 34234"/>
                <a:gd name="connsiteY63" fmla="*/ 27372 h 37627"/>
                <a:gd name="connsiteX64" fmla="*/ 0 w 34234"/>
                <a:gd name="connsiteY64" fmla="*/ 23093 h 37627"/>
                <a:gd name="connsiteX65" fmla="*/ 221 w 34234"/>
                <a:gd name="connsiteY65" fmla="*/ 21138 h 37627"/>
                <a:gd name="connsiteX66" fmla="*/ 959 w 34234"/>
                <a:gd name="connsiteY66" fmla="*/ 18961 h 37627"/>
                <a:gd name="connsiteX67" fmla="*/ 2730 w 34234"/>
                <a:gd name="connsiteY67" fmla="*/ 16674 h 37627"/>
                <a:gd name="connsiteX68" fmla="*/ 5718 w 34234"/>
                <a:gd name="connsiteY68" fmla="*/ 14940 h 37627"/>
                <a:gd name="connsiteX69" fmla="*/ 4058 w 34234"/>
                <a:gd name="connsiteY69" fmla="*/ 13907 h 37627"/>
                <a:gd name="connsiteX70" fmla="*/ 2250 w 34234"/>
                <a:gd name="connsiteY70" fmla="*/ 12321 h 37627"/>
                <a:gd name="connsiteX71" fmla="*/ 627 w 34234"/>
                <a:gd name="connsiteY71" fmla="*/ 9960 h 37627"/>
                <a:gd name="connsiteX72" fmla="*/ 0 w 34234"/>
                <a:gd name="connsiteY72" fmla="*/ 7009 h 37627"/>
                <a:gd name="connsiteX73" fmla="*/ 406 w 34234"/>
                <a:gd name="connsiteY73" fmla="*/ 4021 h 37627"/>
                <a:gd name="connsiteX74" fmla="*/ 1992 w 34234"/>
                <a:gd name="connsiteY74" fmla="*/ 1291 h 37627"/>
                <a:gd name="connsiteX75" fmla="*/ 4980 w 34234"/>
                <a:gd name="connsiteY75" fmla="*/ 0 h 3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4234" h="37627">
                  <a:moveTo>
                    <a:pt x="4980" y="0"/>
                  </a:moveTo>
                  <a:cubicBezTo>
                    <a:pt x="6357" y="0"/>
                    <a:pt x="7440" y="430"/>
                    <a:pt x="8227" y="1291"/>
                  </a:cubicBezTo>
                  <a:cubicBezTo>
                    <a:pt x="8989" y="2151"/>
                    <a:pt x="9370" y="3074"/>
                    <a:pt x="9370" y="4057"/>
                  </a:cubicBezTo>
                  <a:cubicBezTo>
                    <a:pt x="9370" y="4992"/>
                    <a:pt x="9100" y="5705"/>
                    <a:pt x="8559" y="6197"/>
                  </a:cubicBezTo>
                  <a:cubicBezTo>
                    <a:pt x="8017" y="6689"/>
                    <a:pt x="7403" y="6935"/>
                    <a:pt x="6714" y="6935"/>
                  </a:cubicBezTo>
                  <a:cubicBezTo>
                    <a:pt x="5780" y="6935"/>
                    <a:pt x="4906" y="6591"/>
                    <a:pt x="4095" y="5902"/>
                  </a:cubicBezTo>
                  <a:cubicBezTo>
                    <a:pt x="3283" y="5213"/>
                    <a:pt x="2791" y="4353"/>
                    <a:pt x="2619" y="3320"/>
                  </a:cubicBezTo>
                  <a:cubicBezTo>
                    <a:pt x="1980" y="4328"/>
                    <a:pt x="1660" y="5583"/>
                    <a:pt x="1660" y="7083"/>
                  </a:cubicBezTo>
                  <a:cubicBezTo>
                    <a:pt x="1660" y="8066"/>
                    <a:pt x="1918" y="8989"/>
                    <a:pt x="2435" y="9849"/>
                  </a:cubicBezTo>
                  <a:cubicBezTo>
                    <a:pt x="2951" y="10686"/>
                    <a:pt x="3541" y="11362"/>
                    <a:pt x="4205" y="11879"/>
                  </a:cubicBezTo>
                  <a:cubicBezTo>
                    <a:pt x="4870" y="12371"/>
                    <a:pt x="5681" y="12838"/>
                    <a:pt x="6640" y="13280"/>
                  </a:cubicBezTo>
                  <a:cubicBezTo>
                    <a:pt x="7575" y="13699"/>
                    <a:pt x="8325" y="13993"/>
                    <a:pt x="8891" y="14166"/>
                  </a:cubicBezTo>
                  <a:cubicBezTo>
                    <a:pt x="9432" y="14313"/>
                    <a:pt x="9997" y="14448"/>
                    <a:pt x="10588" y="14571"/>
                  </a:cubicBezTo>
                  <a:lnTo>
                    <a:pt x="20917" y="17153"/>
                  </a:lnTo>
                  <a:cubicBezTo>
                    <a:pt x="24188" y="17990"/>
                    <a:pt x="26401" y="18408"/>
                    <a:pt x="27557" y="18408"/>
                  </a:cubicBezTo>
                  <a:cubicBezTo>
                    <a:pt x="28983" y="18408"/>
                    <a:pt x="30176" y="18064"/>
                    <a:pt x="31135" y="17375"/>
                  </a:cubicBezTo>
                  <a:cubicBezTo>
                    <a:pt x="32070" y="16686"/>
                    <a:pt x="32537" y="15654"/>
                    <a:pt x="32537" y="14277"/>
                  </a:cubicBezTo>
                  <a:cubicBezTo>
                    <a:pt x="32537" y="13736"/>
                    <a:pt x="32464" y="13158"/>
                    <a:pt x="32316" y="12543"/>
                  </a:cubicBezTo>
                  <a:cubicBezTo>
                    <a:pt x="32144" y="11928"/>
                    <a:pt x="31836" y="11227"/>
                    <a:pt x="31394" y="10440"/>
                  </a:cubicBezTo>
                  <a:cubicBezTo>
                    <a:pt x="30926" y="9628"/>
                    <a:pt x="30349" y="8866"/>
                    <a:pt x="29660" y="8152"/>
                  </a:cubicBezTo>
                  <a:cubicBezTo>
                    <a:pt x="28947" y="7414"/>
                    <a:pt x="27988" y="6689"/>
                    <a:pt x="26782" y="5976"/>
                  </a:cubicBezTo>
                  <a:cubicBezTo>
                    <a:pt x="25577" y="5263"/>
                    <a:pt x="24200" y="4672"/>
                    <a:pt x="22651" y="4205"/>
                  </a:cubicBezTo>
                  <a:cubicBezTo>
                    <a:pt x="22110" y="4058"/>
                    <a:pt x="21839" y="3738"/>
                    <a:pt x="21839" y="3246"/>
                  </a:cubicBezTo>
                  <a:cubicBezTo>
                    <a:pt x="21839" y="2631"/>
                    <a:pt x="22085" y="2324"/>
                    <a:pt x="22577" y="2324"/>
                  </a:cubicBezTo>
                  <a:cubicBezTo>
                    <a:pt x="22995" y="2324"/>
                    <a:pt x="23647" y="2496"/>
                    <a:pt x="24532" y="2841"/>
                  </a:cubicBezTo>
                  <a:cubicBezTo>
                    <a:pt x="25393" y="3160"/>
                    <a:pt x="26389" y="3677"/>
                    <a:pt x="27520" y="4390"/>
                  </a:cubicBezTo>
                  <a:cubicBezTo>
                    <a:pt x="28627" y="5079"/>
                    <a:pt x="29684" y="5878"/>
                    <a:pt x="30693" y="6787"/>
                  </a:cubicBezTo>
                  <a:cubicBezTo>
                    <a:pt x="31677" y="7697"/>
                    <a:pt x="32513" y="8829"/>
                    <a:pt x="33201" y="10182"/>
                  </a:cubicBezTo>
                  <a:cubicBezTo>
                    <a:pt x="33890" y="11534"/>
                    <a:pt x="34234" y="12948"/>
                    <a:pt x="34234" y="14424"/>
                  </a:cubicBezTo>
                  <a:cubicBezTo>
                    <a:pt x="34234" y="16539"/>
                    <a:pt x="33669" y="18298"/>
                    <a:pt x="32537" y="19699"/>
                  </a:cubicBezTo>
                  <a:cubicBezTo>
                    <a:pt x="31406" y="21101"/>
                    <a:pt x="30053" y="22060"/>
                    <a:pt x="28479" y="22577"/>
                  </a:cubicBezTo>
                  <a:cubicBezTo>
                    <a:pt x="28701" y="22700"/>
                    <a:pt x="28959" y="22847"/>
                    <a:pt x="29254" y="23019"/>
                  </a:cubicBezTo>
                  <a:cubicBezTo>
                    <a:pt x="29549" y="23192"/>
                    <a:pt x="30029" y="23536"/>
                    <a:pt x="30693" y="24052"/>
                  </a:cubicBezTo>
                  <a:cubicBezTo>
                    <a:pt x="31332" y="24544"/>
                    <a:pt x="31898" y="25072"/>
                    <a:pt x="32390" y="25639"/>
                  </a:cubicBezTo>
                  <a:cubicBezTo>
                    <a:pt x="32857" y="26204"/>
                    <a:pt x="33275" y="26929"/>
                    <a:pt x="33644" y="27815"/>
                  </a:cubicBezTo>
                  <a:cubicBezTo>
                    <a:pt x="34037" y="28676"/>
                    <a:pt x="34234" y="29573"/>
                    <a:pt x="34234" y="30508"/>
                  </a:cubicBezTo>
                  <a:cubicBezTo>
                    <a:pt x="34234" y="31688"/>
                    <a:pt x="34062" y="32807"/>
                    <a:pt x="33718" y="33865"/>
                  </a:cubicBezTo>
                  <a:cubicBezTo>
                    <a:pt x="33373" y="34898"/>
                    <a:pt x="32808" y="35783"/>
                    <a:pt x="32021" y="36521"/>
                  </a:cubicBezTo>
                  <a:cubicBezTo>
                    <a:pt x="31234" y="37259"/>
                    <a:pt x="30299" y="37628"/>
                    <a:pt x="29217" y="37628"/>
                  </a:cubicBezTo>
                  <a:cubicBezTo>
                    <a:pt x="28012" y="37628"/>
                    <a:pt x="26991" y="37222"/>
                    <a:pt x="26155" y="36410"/>
                  </a:cubicBezTo>
                  <a:cubicBezTo>
                    <a:pt x="25295" y="35575"/>
                    <a:pt x="24864" y="34591"/>
                    <a:pt x="24864" y="33459"/>
                  </a:cubicBezTo>
                  <a:cubicBezTo>
                    <a:pt x="24864" y="32746"/>
                    <a:pt x="25073" y="32106"/>
                    <a:pt x="25491" y="31541"/>
                  </a:cubicBezTo>
                  <a:cubicBezTo>
                    <a:pt x="25909" y="30951"/>
                    <a:pt x="26573" y="30656"/>
                    <a:pt x="27483" y="30656"/>
                  </a:cubicBezTo>
                  <a:cubicBezTo>
                    <a:pt x="28492" y="30656"/>
                    <a:pt x="29377" y="31000"/>
                    <a:pt x="30139" y="31688"/>
                  </a:cubicBezTo>
                  <a:cubicBezTo>
                    <a:pt x="30902" y="32377"/>
                    <a:pt x="31381" y="33214"/>
                    <a:pt x="31578" y="34197"/>
                  </a:cubicBezTo>
                  <a:cubicBezTo>
                    <a:pt x="32218" y="33188"/>
                    <a:pt x="32537" y="31935"/>
                    <a:pt x="32537" y="30435"/>
                  </a:cubicBezTo>
                  <a:cubicBezTo>
                    <a:pt x="32537" y="28812"/>
                    <a:pt x="31824" y="27360"/>
                    <a:pt x="30398" y="26081"/>
                  </a:cubicBezTo>
                  <a:cubicBezTo>
                    <a:pt x="28971" y="24802"/>
                    <a:pt x="27065" y="23856"/>
                    <a:pt x="24680" y="23241"/>
                  </a:cubicBezTo>
                  <a:cubicBezTo>
                    <a:pt x="18949" y="21715"/>
                    <a:pt x="14805" y="20658"/>
                    <a:pt x="12248" y="20068"/>
                  </a:cubicBezTo>
                  <a:cubicBezTo>
                    <a:pt x="9665" y="19478"/>
                    <a:pt x="7821" y="19183"/>
                    <a:pt x="6714" y="19183"/>
                  </a:cubicBezTo>
                  <a:cubicBezTo>
                    <a:pt x="5681" y="19183"/>
                    <a:pt x="4808" y="19318"/>
                    <a:pt x="4095" y="19588"/>
                  </a:cubicBezTo>
                  <a:cubicBezTo>
                    <a:pt x="3382" y="19858"/>
                    <a:pt x="2865" y="20228"/>
                    <a:pt x="2545" y="20696"/>
                  </a:cubicBezTo>
                  <a:cubicBezTo>
                    <a:pt x="2201" y="21138"/>
                    <a:pt x="1967" y="21568"/>
                    <a:pt x="1845" y="21986"/>
                  </a:cubicBezTo>
                  <a:cubicBezTo>
                    <a:pt x="1722" y="22380"/>
                    <a:pt x="1660" y="22798"/>
                    <a:pt x="1660" y="23241"/>
                  </a:cubicBezTo>
                  <a:cubicBezTo>
                    <a:pt x="1660" y="23979"/>
                    <a:pt x="1808" y="24765"/>
                    <a:pt x="2103" y="25602"/>
                  </a:cubicBezTo>
                  <a:cubicBezTo>
                    <a:pt x="2398" y="26414"/>
                    <a:pt x="2890" y="27311"/>
                    <a:pt x="3578" y="28295"/>
                  </a:cubicBezTo>
                  <a:cubicBezTo>
                    <a:pt x="4242" y="29254"/>
                    <a:pt x="5263" y="30189"/>
                    <a:pt x="6640" y="31098"/>
                  </a:cubicBezTo>
                  <a:cubicBezTo>
                    <a:pt x="8018" y="32008"/>
                    <a:pt x="9653" y="32770"/>
                    <a:pt x="11547" y="33385"/>
                  </a:cubicBezTo>
                  <a:cubicBezTo>
                    <a:pt x="12112" y="33508"/>
                    <a:pt x="12395" y="33840"/>
                    <a:pt x="12395" y="34382"/>
                  </a:cubicBezTo>
                  <a:cubicBezTo>
                    <a:pt x="12371" y="34971"/>
                    <a:pt x="12112" y="35267"/>
                    <a:pt x="11620" y="35267"/>
                  </a:cubicBezTo>
                  <a:cubicBezTo>
                    <a:pt x="11202" y="35267"/>
                    <a:pt x="10563" y="35107"/>
                    <a:pt x="9702" y="34787"/>
                  </a:cubicBezTo>
                  <a:cubicBezTo>
                    <a:pt x="8817" y="34443"/>
                    <a:pt x="7821" y="33926"/>
                    <a:pt x="6714" y="33238"/>
                  </a:cubicBezTo>
                  <a:cubicBezTo>
                    <a:pt x="5607" y="32525"/>
                    <a:pt x="4562" y="31713"/>
                    <a:pt x="3578" y="30803"/>
                  </a:cubicBezTo>
                  <a:cubicBezTo>
                    <a:pt x="2570" y="29868"/>
                    <a:pt x="1722" y="28725"/>
                    <a:pt x="1033" y="27372"/>
                  </a:cubicBezTo>
                  <a:cubicBezTo>
                    <a:pt x="344" y="25995"/>
                    <a:pt x="0" y="24568"/>
                    <a:pt x="0" y="23093"/>
                  </a:cubicBezTo>
                  <a:cubicBezTo>
                    <a:pt x="0" y="22429"/>
                    <a:pt x="74" y="21778"/>
                    <a:pt x="221" y="21138"/>
                  </a:cubicBezTo>
                  <a:cubicBezTo>
                    <a:pt x="344" y="20474"/>
                    <a:pt x="590" y="19748"/>
                    <a:pt x="959" y="18961"/>
                  </a:cubicBezTo>
                  <a:cubicBezTo>
                    <a:pt x="1328" y="18150"/>
                    <a:pt x="1918" y="17387"/>
                    <a:pt x="2730" y="16674"/>
                  </a:cubicBezTo>
                  <a:cubicBezTo>
                    <a:pt x="3541" y="15961"/>
                    <a:pt x="4537" y="15383"/>
                    <a:pt x="5718" y="14940"/>
                  </a:cubicBezTo>
                  <a:cubicBezTo>
                    <a:pt x="5152" y="14645"/>
                    <a:pt x="4599" y="14301"/>
                    <a:pt x="4058" y="13907"/>
                  </a:cubicBezTo>
                  <a:cubicBezTo>
                    <a:pt x="3517" y="13489"/>
                    <a:pt x="2914" y="12961"/>
                    <a:pt x="2250" y="12321"/>
                  </a:cubicBezTo>
                  <a:cubicBezTo>
                    <a:pt x="1562" y="11657"/>
                    <a:pt x="1021" y="10870"/>
                    <a:pt x="627" y="9960"/>
                  </a:cubicBezTo>
                  <a:cubicBezTo>
                    <a:pt x="209" y="9026"/>
                    <a:pt x="0" y="8042"/>
                    <a:pt x="0" y="7009"/>
                  </a:cubicBezTo>
                  <a:cubicBezTo>
                    <a:pt x="0" y="6000"/>
                    <a:pt x="135" y="5005"/>
                    <a:pt x="406" y="4021"/>
                  </a:cubicBezTo>
                  <a:cubicBezTo>
                    <a:pt x="652" y="3037"/>
                    <a:pt x="1181" y="2127"/>
                    <a:pt x="1992" y="1291"/>
                  </a:cubicBezTo>
                  <a:cubicBezTo>
                    <a:pt x="2779" y="430"/>
                    <a:pt x="3775" y="0"/>
                    <a:pt x="498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xmlns="" id="{C988710C-987B-6753-7AA5-8D4EC0A7BD0A}"/>
                </a:ext>
              </a:extLst>
            </p:cNvPr>
            <p:cNvSpPr/>
            <p:nvPr/>
          </p:nvSpPr>
          <p:spPr>
            <a:xfrm>
              <a:off x="7240942" y="3915053"/>
              <a:ext cx="35222" cy="21123"/>
            </a:xfrm>
            <a:custGeom>
              <a:avLst/>
              <a:gdLst>
                <a:gd name="connsiteX0" fmla="*/ 35223 w 35222"/>
                <a:gd name="connsiteY0" fmla="*/ 21124 h 21123"/>
                <a:gd name="connsiteX1" fmla="*/ 33983 w 35222"/>
                <a:gd name="connsiteY1" fmla="*/ 21046 h 21123"/>
                <a:gd name="connsiteX2" fmla="*/ 33260 w 35222"/>
                <a:gd name="connsiteY2" fmla="*/ 20530 h 21123"/>
                <a:gd name="connsiteX3" fmla="*/ 21950 w 35222"/>
                <a:gd name="connsiteY3" fmla="*/ 10382 h 21123"/>
                <a:gd name="connsiteX4" fmla="*/ 10252 w 35222"/>
                <a:gd name="connsiteY4" fmla="*/ 4829 h 21123"/>
                <a:gd name="connsiteX5" fmla="*/ 4183 w 35222"/>
                <a:gd name="connsiteY5" fmla="*/ 6688 h 21123"/>
                <a:gd name="connsiteX6" fmla="*/ 1653 w 35222"/>
                <a:gd name="connsiteY6" fmla="*/ 11905 h 21123"/>
                <a:gd name="connsiteX7" fmla="*/ 3073 w 35222"/>
                <a:gd name="connsiteY7" fmla="*/ 16192 h 21123"/>
                <a:gd name="connsiteX8" fmla="*/ 7024 w 35222"/>
                <a:gd name="connsiteY8" fmla="*/ 19058 h 21123"/>
                <a:gd name="connsiteX9" fmla="*/ 6972 w 35222"/>
                <a:gd name="connsiteY9" fmla="*/ 18361 h 21123"/>
                <a:gd name="connsiteX10" fmla="*/ 7799 w 35222"/>
                <a:gd name="connsiteY10" fmla="*/ 16321 h 21123"/>
                <a:gd name="connsiteX11" fmla="*/ 9735 w 35222"/>
                <a:gd name="connsiteY11" fmla="*/ 15572 h 21123"/>
                <a:gd name="connsiteX12" fmla="*/ 11853 w 35222"/>
                <a:gd name="connsiteY12" fmla="*/ 16501 h 21123"/>
                <a:gd name="connsiteX13" fmla="*/ 12524 w 35222"/>
                <a:gd name="connsiteY13" fmla="*/ 18309 h 21123"/>
                <a:gd name="connsiteX14" fmla="*/ 12447 w 35222"/>
                <a:gd name="connsiteY14" fmla="*/ 19161 h 21123"/>
                <a:gd name="connsiteX15" fmla="*/ 11646 w 35222"/>
                <a:gd name="connsiteY15" fmla="*/ 20375 h 21123"/>
                <a:gd name="connsiteX16" fmla="*/ 9580 w 35222"/>
                <a:gd name="connsiteY16" fmla="*/ 21124 h 21123"/>
                <a:gd name="connsiteX17" fmla="*/ 2944 w 35222"/>
                <a:gd name="connsiteY17" fmla="*/ 18335 h 21123"/>
                <a:gd name="connsiteX18" fmla="*/ 0 w 35222"/>
                <a:gd name="connsiteY18" fmla="*/ 11234 h 21123"/>
                <a:gd name="connsiteX19" fmla="*/ 2892 w 35222"/>
                <a:gd name="connsiteY19" fmla="*/ 3203 h 21123"/>
                <a:gd name="connsiteX20" fmla="*/ 10252 w 35222"/>
                <a:gd name="connsiteY20" fmla="*/ 0 h 21123"/>
                <a:gd name="connsiteX21" fmla="*/ 13273 w 35222"/>
                <a:gd name="connsiteY21" fmla="*/ 491 h 21123"/>
                <a:gd name="connsiteX22" fmla="*/ 15804 w 35222"/>
                <a:gd name="connsiteY22" fmla="*/ 1602 h 21123"/>
                <a:gd name="connsiteX23" fmla="*/ 18696 w 35222"/>
                <a:gd name="connsiteY23" fmla="*/ 3926 h 21123"/>
                <a:gd name="connsiteX24" fmla="*/ 21743 w 35222"/>
                <a:gd name="connsiteY24" fmla="*/ 6999 h 21123"/>
                <a:gd name="connsiteX25" fmla="*/ 25694 w 35222"/>
                <a:gd name="connsiteY25" fmla="*/ 11440 h 21123"/>
                <a:gd name="connsiteX26" fmla="*/ 31143 w 35222"/>
                <a:gd name="connsiteY26" fmla="*/ 17044 h 21123"/>
                <a:gd name="connsiteX27" fmla="*/ 31143 w 35222"/>
                <a:gd name="connsiteY27" fmla="*/ 7515 h 21123"/>
                <a:gd name="connsiteX28" fmla="*/ 30730 w 35222"/>
                <a:gd name="connsiteY28" fmla="*/ 2505 h 21123"/>
                <a:gd name="connsiteX29" fmla="*/ 26030 w 35222"/>
                <a:gd name="connsiteY29" fmla="*/ 1343 h 21123"/>
                <a:gd name="connsiteX30" fmla="*/ 26030 w 35222"/>
                <a:gd name="connsiteY30" fmla="*/ 0 h 21123"/>
                <a:gd name="connsiteX31" fmla="*/ 35223 w 35222"/>
                <a:gd name="connsiteY31" fmla="*/ 1498 h 21123"/>
                <a:gd name="connsiteX32" fmla="*/ 35223 w 35222"/>
                <a:gd name="connsiteY32" fmla="*/ 21124 h 21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222" h="21123">
                  <a:moveTo>
                    <a:pt x="35223" y="21124"/>
                  </a:moveTo>
                  <a:cubicBezTo>
                    <a:pt x="34586" y="21124"/>
                    <a:pt x="34173" y="21098"/>
                    <a:pt x="33983" y="21046"/>
                  </a:cubicBezTo>
                  <a:cubicBezTo>
                    <a:pt x="33794" y="20977"/>
                    <a:pt x="33553" y="20805"/>
                    <a:pt x="33260" y="20530"/>
                  </a:cubicBezTo>
                  <a:lnTo>
                    <a:pt x="21950" y="10382"/>
                  </a:lnTo>
                  <a:cubicBezTo>
                    <a:pt x="17784" y="6680"/>
                    <a:pt x="13884" y="4829"/>
                    <a:pt x="10252" y="4829"/>
                  </a:cubicBezTo>
                  <a:cubicBezTo>
                    <a:pt x="7893" y="4829"/>
                    <a:pt x="5870" y="5449"/>
                    <a:pt x="4183" y="6688"/>
                  </a:cubicBezTo>
                  <a:cubicBezTo>
                    <a:pt x="2496" y="7911"/>
                    <a:pt x="1653" y="9650"/>
                    <a:pt x="1653" y="11905"/>
                  </a:cubicBezTo>
                  <a:cubicBezTo>
                    <a:pt x="1653" y="13454"/>
                    <a:pt x="2126" y="14884"/>
                    <a:pt x="3073" y="16192"/>
                  </a:cubicBezTo>
                  <a:cubicBezTo>
                    <a:pt x="4020" y="17500"/>
                    <a:pt x="5337" y="18456"/>
                    <a:pt x="7024" y="19058"/>
                  </a:cubicBezTo>
                  <a:cubicBezTo>
                    <a:pt x="6989" y="18955"/>
                    <a:pt x="6972" y="18722"/>
                    <a:pt x="6972" y="18361"/>
                  </a:cubicBezTo>
                  <a:cubicBezTo>
                    <a:pt x="6972" y="17483"/>
                    <a:pt x="7248" y="16803"/>
                    <a:pt x="7799" y="16321"/>
                  </a:cubicBezTo>
                  <a:cubicBezTo>
                    <a:pt x="8349" y="15822"/>
                    <a:pt x="8995" y="15572"/>
                    <a:pt x="9735" y="15572"/>
                  </a:cubicBezTo>
                  <a:cubicBezTo>
                    <a:pt x="10682" y="15572"/>
                    <a:pt x="11388" y="15882"/>
                    <a:pt x="11853" y="16501"/>
                  </a:cubicBezTo>
                  <a:cubicBezTo>
                    <a:pt x="12300" y="17104"/>
                    <a:pt x="12524" y="17707"/>
                    <a:pt x="12524" y="18309"/>
                  </a:cubicBezTo>
                  <a:cubicBezTo>
                    <a:pt x="12524" y="18550"/>
                    <a:pt x="12498" y="18835"/>
                    <a:pt x="12447" y="19161"/>
                  </a:cubicBezTo>
                  <a:cubicBezTo>
                    <a:pt x="12395" y="19471"/>
                    <a:pt x="12128" y="19876"/>
                    <a:pt x="11646" y="20375"/>
                  </a:cubicBezTo>
                  <a:cubicBezTo>
                    <a:pt x="11147" y="20874"/>
                    <a:pt x="10458" y="21124"/>
                    <a:pt x="9580" y="21124"/>
                  </a:cubicBezTo>
                  <a:cubicBezTo>
                    <a:pt x="7119" y="21124"/>
                    <a:pt x="4906" y="20194"/>
                    <a:pt x="2944" y="18335"/>
                  </a:cubicBezTo>
                  <a:cubicBezTo>
                    <a:pt x="981" y="16458"/>
                    <a:pt x="0" y="14092"/>
                    <a:pt x="0" y="11234"/>
                  </a:cubicBezTo>
                  <a:cubicBezTo>
                    <a:pt x="0" y="7997"/>
                    <a:pt x="964" y="5320"/>
                    <a:pt x="2892" y="3203"/>
                  </a:cubicBezTo>
                  <a:cubicBezTo>
                    <a:pt x="4803" y="1068"/>
                    <a:pt x="7256" y="0"/>
                    <a:pt x="10252" y="0"/>
                  </a:cubicBezTo>
                  <a:cubicBezTo>
                    <a:pt x="11302" y="0"/>
                    <a:pt x="12309" y="164"/>
                    <a:pt x="13273" y="491"/>
                  </a:cubicBezTo>
                  <a:cubicBezTo>
                    <a:pt x="14220" y="801"/>
                    <a:pt x="15064" y="1171"/>
                    <a:pt x="15804" y="1602"/>
                  </a:cubicBezTo>
                  <a:cubicBezTo>
                    <a:pt x="16544" y="2015"/>
                    <a:pt x="17508" y="2789"/>
                    <a:pt x="18696" y="3926"/>
                  </a:cubicBezTo>
                  <a:cubicBezTo>
                    <a:pt x="19884" y="5062"/>
                    <a:pt x="20900" y="6086"/>
                    <a:pt x="21743" y="6999"/>
                  </a:cubicBezTo>
                  <a:cubicBezTo>
                    <a:pt x="22587" y="7911"/>
                    <a:pt x="23904" y="9392"/>
                    <a:pt x="25694" y="11440"/>
                  </a:cubicBezTo>
                  <a:lnTo>
                    <a:pt x="31143" y="17044"/>
                  </a:lnTo>
                  <a:lnTo>
                    <a:pt x="31143" y="7515"/>
                  </a:lnTo>
                  <a:cubicBezTo>
                    <a:pt x="31143" y="4416"/>
                    <a:pt x="31005" y="2746"/>
                    <a:pt x="30730" y="2505"/>
                  </a:cubicBezTo>
                  <a:cubicBezTo>
                    <a:pt x="30230" y="2161"/>
                    <a:pt x="28664" y="1773"/>
                    <a:pt x="26030" y="1343"/>
                  </a:cubicBezTo>
                  <a:lnTo>
                    <a:pt x="26030" y="0"/>
                  </a:lnTo>
                  <a:lnTo>
                    <a:pt x="35223" y="1498"/>
                  </a:lnTo>
                  <a:lnTo>
                    <a:pt x="35223" y="21124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sp>
        <p:nvSpPr>
          <p:cNvPr id="425" name="Freeform 424">
            <a:extLst>
              <a:ext uri="{FF2B5EF4-FFF2-40B4-BE49-F238E27FC236}">
                <a16:creationId xmlns:a16="http://schemas.microsoft.com/office/drawing/2014/main" xmlns="" id="{2FB27C79-C816-3D35-BBBD-BCB9A2B2DB47}"/>
              </a:ext>
            </a:extLst>
          </p:cNvPr>
          <p:cNvSpPr/>
          <p:nvPr/>
        </p:nvSpPr>
        <p:spPr>
          <a:xfrm>
            <a:off x="4978215" y="2317574"/>
            <a:ext cx="1395837" cy="986910"/>
          </a:xfrm>
          <a:custGeom>
            <a:avLst/>
            <a:gdLst>
              <a:gd name="connsiteX0" fmla="*/ 1191584 w 1395837"/>
              <a:gd name="connsiteY0" fmla="*/ 0 h 986910"/>
              <a:gd name="connsiteX1" fmla="*/ 1221895 w 1395837"/>
              <a:gd name="connsiteY1" fmla="*/ 994 h 986910"/>
              <a:gd name="connsiteX2" fmla="*/ 1250103 w 1395837"/>
              <a:gd name="connsiteY2" fmla="*/ 3971 h 986910"/>
              <a:gd name="connsiteX3" fmla="*/ 1276075 w 1395837"/>
              <a:gd name="connsiteY3" fmla="*/ 8920 h 986910"/>
              <a:gd name="connsiteX4" fmla="*/ 1299731 w 1395837"/>
              <a:gd name="connsiteY4" fmla="*/ 15820 h 986910"/>
              <a:gd name="connsiteX5" fmla="*/ 1320954 w 1395837"/>
              <a:gd name="connsiteY5" fmla="*/ 24644 h 986910"/>
              <a:gd name="connsiteX6" fmla="*/ 1339673 w 1395837"/>
              <a:gd name="connsiteY6" fmla="*/ 35357 h 986910"/>
              <a:gd name="connsiteX7" fmla="*/ 1355809 w 1395837"/>
              <a:gd name="connsiteY7" fmla="*/ 47913 h 986910"/>
              <a:gd name="connsiteX8" fmla="*/ 1369299 w 1395837"/>
              <a:gd name="connsiteY8" fmla="*/ 62265 h 986910"/>
              <a:gd name="connsiteX9" fmla="*/ 1380080 w 1395837"/>
              <a:gd name="connsiteY9" fmla="*/ 78354 h 986910"/>
              <a:gd name="connsiteX10" fmla="*/ 1388120 w 1395837"/>
              <a:gd name="connsiteY10" fmla="*/ 96115 h 986910"/>
              <a:gd name="connsiteX11" fmla="*/ 1393381 w 1395837"/>
              <a:gd name="connsiteY11" fmla="*/ 115476 h 986910"/>
              <a:gd name="connsiteX12" fmla="*/ 1395837 w 1395837"/>
              <a:gd name="connsiteY12" fmla="*/ 136360 h 986910"/>
              <a:gd name="connsiteX13" fmla="*/ 1395483 w 1395837"/>
              <a:gd name="connsiteY13" fmla="*/ 158681 h 986910"/>
              <a:gd name="connsiteX14" fmla="*/ 1392325 w 1395837"/>
              <a:gd name="connsiteY14" fmla="*/ 182352 h 986910"/>
              <a:gd name="connsiteX15" fmla="*/ 1386372 w 1395837"/>
              <a:gd name="connsiteY15" fmla="*/ 207276 h 986910"/>
              <a:gd name="connsiteX16" fmla="*/ 1377646 w 1395837"/>
              <a:gd name="connsiteY16" fmla="*/ 233352 h 986910"/>
              <a:gd name="connsiteX17" fmla="*/ 1366180 w 1395837"/>
              <a:gd name="connsiteY17" fmla="*/ 260477 h 986910"/>
              <a:gd name="connsiteX18" fmla="*/ 1352021 w 1395837"/>
              <a:gd name="connsiteY18" fmla="*/ 288540 h 986910"/>
              <a:gd name="connsiteX19" fmla="*/ 1335239 w 1395837"/>
              <a:gd name="connsiteY19" fmla="*/ 317429 h 986910"/>
              <a:gd name="connsiteX20" fmla="*/ 1315883 w 1395837"/>
              <a:gd name="connsiteY20" fmla="*/ 347026 h 986910"/>
              <a:gd name="connsiteX21" fmla="*/ 1294037 w 1395837"/>
              <a:gd name="connsiteY21" fmla="*/ 377214 h 986910"/>
              <a:gd name="connsiteX22" fmla="*/ 1269798 w 1395837"/>
              <a:gd name="connsiteY22" fmla="*/ 407871 h 986910"/>
              <a:gd name="connsiteX23" fmla="*/ 1243252 w 1395837"/>
              <a:gd name="connsiteY23" fmla="*/ 438873 h 986910"/>
              <a:gd name="connsiteX24" fmla="*/ 1214516 w 1395837"/>
              <a:gd name="connsiteY24" fmla="*/ 470095 h 986910"/>
              <a:gd name="connsiteX25" fmla="*/ 1183693 w 1395837"/>
              <a:gd name="connsiteY25" fmla="*/ 501412 h 986910"/>
              <a:gd name="connsiteX26" fmla="*/ 1150917 w 1395837"/>
              <a:gd name="connsiteY26" fmla="*/ 532697 h 986910"/>
              <a:gd name="connsiteX27" fmla="*/ 1116322 w 1395837"/>
              <a:gd name="connsiteY27" fmla="*/ 563824 h 986910"/>
              <a:gd name="connsiteX28" fmla="*/ 1080034 w 1395837"/>
              <a:gd name="connsiteY28" fmla="*/ 594669 h 986910"/>
              <a:gd name="connsiteX29" fmla="*/ 1042211 w 1395837"/>
              <a:gd name="connsiteY29" fmla="*/ 625107 h 986910"/>
              <a:gd name="connsiteX30" fmla="*/ 1003009 w 1395837"/>
              <a:gd name="connsiteY30" fmla="*/ 655015 h 986910"/>
              <a:gd name="connsiteX31" fmla="*/ 962571 w 1395837"/>
              <a:gd name="connsiteY31" fmla="*/ 684273 h 986910"/>
              <a:gd name="connsiteX32" fmla="*/ 921069 w 1395837"/>
              <a:gd name="connsiteY32" fmla="*/ 712763 h 986910"/>
              <a:gd name="connsiteX33" fmla="*/ 878671 w 1395837"/>
              <a:gd name="connsiteY33" fmla="*/ 740368 h 986910"/>
              <a:gd name="connsiteX34" fmla="*/ 835539 w 1395837"/>
              <a:gd name="connsiteY34" fmla="*/ 766985 h 986910"/>
              <a:gd name="connsiteX35" fmla="*/ 791864 w 1395837"/>
              <a:gd name="connsiteY35" fmla="*/ 792500 h 986910"/>
              <a:gd name="connsiteX36" fmla="*/ 747804 w 1395837"/>
              <a:gd name="connsiteY36" fmla="*/ 816810 h 986910"/>
              <a:gd name="connsiteX37" fmla="*/ 703546 w 1395837"/>
              <a:gd name="connsiteY37" fmla="*/ 839813 h 986910"/>
              <a:gd name="connsiteX38" fmla="*/ 659265 w 1395837"/>
              <a:gd name="connsiteY38" fmla="*/ 861430 h 986910"/>
              <a:gd name="connsiteX39" fmla="*/ 615134 w 1395837"/>
              <a:gd name="connsiteY39" fmla="*/ 881558 h 986910"/>
              <a:gd name="connsiteX40" fmla="*/ 571349 w 1395837"/>
              <a:gd name="connsiteY40" fmla="*/ 900128 h 986910"/>
              <a:gd name="connsiteX41" fmla="*/ 528068 w 1395837"/>
              <a:gd name="connsiteY41" fmla="*/ 917067 h 986910"/>
              <a:gd name="connsiteX42" fmla="*/ 485464 w 1395837"/>
              <a:gd name="connsiteY42" fmla="*/ 932289 h 986910"/>
              <a:gd name="connsiteX43" fmla="*/ 443726 w 1395837"/>
              <a:gd name="connsiteY43" fmla="*/ 945755 h 986910"/>
              <a:gd name="connsiteX44" fmla="*/ 403007 w 1395837"/>
              <a:gd name="connsiteY44" fmla="*/ 957395 h 986910"/>
              <a:gd name="connsiteX45" fmla="*/ 363477 w 1395837"/>
              <a:gd name="connsiteY45" fmla="*/ 967168 h 986910"/>
              <a:gd name="connsiteX46" fmla="*/ 325294 w 1395837"/>
              <a:gd name="connsiteY46" fmla="*/ 975035 h 986910"/>
              <a:gd name="connsiteX47" fmla="*/ 288612 w 1395837"/>
              <a:gd name="connsiteY47" fmla="*/ 980965 h 986910"/>
              <a:gd name="connsiteX48" fmla="*/ 253579 w 1395837"/>
              <a:gd name="connsiteY48" fmla="*/ 984926 h 986910"/>
              <a:gd name="connsiteX49" fmla="*/ 220335 w 1395837"/>
              <a:gd name="connsiteY49" fmla="*/ 986910 h 986910"/>
              <a:gd name="connsiteX50" fmla="*/ 189014 w 1395837"/>
              <a:gd name="connsiteY50" fmla="*/ 986910 h 986910"/>
              <a:gd name="connsiteX51" fmla="*/ 159743 w 1395837"/>
              <a:gd name="connsiteY51" fmla="*/ 984926 h 986910"/>
              <a:gd name="connsiteX52" fmla="*/ 132639 w 1395837"/>
              <a:gd name="connsiteY52" fmla="*/ 980965 h 986910"/>
              <a:gd name="connsiteX53" fmla="*/ 107813 w 1395837"/>
              <a:gd name="connsiteY53" fmla="*/ 975035 h 986910"/>
              <a:gd name="connsiteX54" fmla="*/ 85362 w 1395837"/>
              <a:gd name="connsiteY54" fmla="*/ 967168 h 986910"/>
              <a:gd name="connsiteX55" fmla="*/ 65378 w 1395837"/>
              <a:gd name="connsiteY55" fmla="*/ 957395 h 986910"/>
              <a:gd name="connsiteX56" fmla="*/ 47941 w 1395837"/>
              <a:gd name="connsiteY56" fmla="*/ 945755 h 986910"/>
              <a:gd name="connsiteX57" fmla="*/ 33123 w 1395837"/>
              <a:gd name="connsiteY57" fmla="*/ 932289 h 986910"/>
              <a:gd name="connsiteX58" fmla="*/ 20981 w 1395837"/>
              <a:gd name="connsiteY58" fmla="*/ 917067 h 986910"/>
              <a:gd name="connsiteX59" fmla="*/ 11566 w 1395837"/>
              <a:gd name="connsiteY59" fmla="*/ 900128 h 986910"/>
              <a:gd name="connsiteX60" fmla="*/ 4915 w 1395837"/>
              <a:gd name="connsiteY60" fmla="*/ 881558 h 986910"/>
              <a:gd name="connsiteX61" fmla="*/ 1054 w 1395837"/>
              <a:gd name="connsiteY61" fmla="*/ 861430 h 986910"/>
              <a:gd name="connsiteX62" fmla="*/ 0 w 1395837"/>
              <a:gd name="connsiteY62" fmla="*/ 839813 h 986910"/>
              <a:gd name="connsiteX63" fmla="*/ 1757 w 1395837"/>
              <a:gd name="connsiteY63" fmla="*/ 816810 h 986910"/>
              <a:gd name="connsiteX64" fmla="*/ 6317 w 1395837"/>
              <a:gd name="connsiteY64" fmla="*/ 792500 h 986910"/>
              <a:gd name="connsiteX65" fmla="*/ 13662 w 1395837"/>
              <a:gd name="connsiteY65" fmla="*/ 766985 h 986910"/>
              <a:gd name="connsiteX66" fmla="*/ 23763 w 1395837"/>
              <a:gd name="connsiteY66" fmla="*/ 740368 h 986910"/>
              <a:gd name="connsiteX67" fmla="*/ 36579 w 1395837"/>
              <a:gd name="connsiteY67" fmla="*/ 712763 h 986910"/>
              <a:gd name="connsiteX68" fmla="*/ 52058 w 1395837"/>
              <a:gd name="connsiteY68" fmla="*/ 684273 h 986910"/>
              <a:gd name="connsiteX69" fmla="*/ 70138 w 1395837"/>
              <a:gd name="connsiteY69" fmla="*/ 655015 h 986910"/>
              <a:gd name="connsiteX70" fmla="*/ 90747 w 1395837"/>
              <a:gd name="connsiteY70" fmla="*/ 625107 h 986910"/>
              <a:gd name="connsiteX71" fmla="*/ 113800 w 1395837"/>
              <a:gd name="connsiteY71" fmla="*/ 594669 h 986910"/>
              <a:gd name="connsiteX72" fmla="*/ 139206 w 1395837"/>
              <a:gd name="connsiteY72" fmla="*/ 563824 h 986910"/>
              <a:gd name="connsiteX73" fmla="*/ 166862 w 1395837"/>
              <a:gd name="connsiteY73" fmla="*/ 532697 h 986910"/>
              <a:gd name="connsiteX74" fmla="*/ 196657 w 1395837"/>
              <a:gd name="connsiteY74" fmla="*/ 501412 h 986910"/>
              <a:gd name="connsiteX75" fmla="*/ 228470 w 1395837"/>
              <a:gd name="connsiteY75" fmla="*/ 470095 h 986910"/>
              <a:gd name="connsiteX76" fmla="*/ 262175 w 1395837"/>
              <a:gd name="connsiteY76" fmla="*/ 438873 h 986910"/>
              <a:gd name="connsiteX77" fmla="*/ 297634 w 1395837"/>
              <a:gd name="connsiteY77" fmla="*/ 407871 h 986910"/>
              <a:gd name="connsiteX78" fmla="*/ 334706 w 1395837"/>
              <a:gd name="connsiteY78" fmla="*/ 377214 h 986910"/>
              <a:gd name="connsiteX79" fmla="*/ 373240 w 1395837"/>
              <a:gd name="connsiteY79" fmla="*/ 347026 h 986910"/>
              <a:gd name="connsiteX80" fmla="*/ 413082 w 1395837"/>
              <a:gd name="connsiteY80" fmla="*/ 317429 h 986910"/>
              <a:gd name="connsiteX81" fmla="*/ 454074 w 1395837"/>
              <a:gd name="connsiteY81" fmla="*/ 288540 h 986910"/>
              <a:gd name="connsiteX82" fmla="*/ 496040 w 1395837"/>
              <a:gd name="connsiteY82" fmla="*/ 260477 h 986910"/>
              <a:gd name="connsiteX83" fmla="*/ 538825 w 1395837"/>
              <a:gd name="connsiteY83" fmla="*/ 233352 h 986910"/>
              <a:gd name="connsiteX84" fmla="*/ 582255 w 1395837"/>
              <a:gd name="connsiteY84" fmla="*/ 207276 h 986910"/>
              <a:gd name="connsiteX85" fmla="*/ 626143 w 1395837"/>
              <a:gd name="connsiteY85" fmla="*/ 182352 h 986910"/>
              <a:gd name="connsiteX86" fmla="*/ 670322 w 1395837"/>
              <a:gd name="connsiteY86" fmla="*/ 158681 h 986910"/>
              <a:gd name="connsiteX87" fmla="*/ 714618 w 1395837"/>
              <a:gd name="connsiteY87" fmla="*/ 136360 h 986910"/>
              <a:gd name="connsiteX88" fmla="*/ 758844 w 1395837"/>
              <a:gd name="connsiteY88" fmla="*/ 115476 h 986910"/>
              <a:gd name="connsiteX89" fmla="*/ 802826 w 1395837"/>
              <a:gd name="connsiteY89" fmla="*/ 96115 h 986910"/>
              <a:gd name="connsiteX90" fmla="*/ 846383 w 1395837"/>
              <a:gd name="connsiteY90" fmla="*/ 78354 h 986910"/>
              <a:gd name="connsiteX91" fmla="*/ 889341 w 1395837"/>
              <a:gd name="connsiteY91" fmla="*/ 62265 h 986910"/>
              <a:gd name="connsiteX92" fmla="*/ 931535 w 1395837"/>
              <a:gd name="connsiteY92" fmla="*/ 47913 h 986910"/>
              <a:gd name="connsiteX93" fmla="*/ 972785 w 1395837"/>
              <a:gd name="connsiteY93" fmla="*/ 35357 h 986910"/>
              <a:gd name="connsiteX94" fmla="*/ 1012931 w 1395837"/>
              <a:gd name="connsiteY94" fmla="*/ 24644 h 986910"/>
              <a:gd name="connsiteX95" fmla="*/ 1051802 w 1395837"/>
              <a:gd name="connsiteY95" fmla="*/ 15820 h 986910"/>
              <a:gd name="connsiteX96" fmla="*/ 1089256 w 1395837"/>
              <a:gd name="connsiteY96" fmla="*/ 8920 h 986910"/>
              <a:gd name="connsiteX97" fmla="*/ 1125134 w 1395837"/>
              <a:gd name="connsiteY97" fmla="*/ 3971 h 986910"/>
              <a:gd name="connsiteX98" fmla="*/ 1159288 w 1395837"/>
              <a:gd name="connsiteY98" fmla="*/ 994 h 986910"/>
              <a:gd name="connsiteX99" fmla="*/ 1191584 w 1395837"/>
              <a:gd name="connsiteY99" fmla="*/ 0 h 98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395837" h="986910">
                <a:moveTo>
                  <a:pt x="1191584" y="0"/>
                </a:moveTo>
                <a:lnTo>
                  <a:pt x="1221895" y="994"/>
                </a:lnTo>
                <a:lnTo>
                  <a:pt x="1250103" y="3971"/>
                </a:lnTo>
                <a:lnTo>
                  <a:pt x="1276075" y="8920"/>
                </a:lnTo>
                <a:lnTo>
                  <a:pt x="1299731" y="15820"/>
                </a:lnTo>
                <a:lnTo>
                  <a:pt x="1320954" y="24644"/>
                </a:lnTo>
                <a:lnTo>
                  <a:pt x="1339673" y="35357"/>
                </a:lnTo>
                <a:lnTo>
                  <a:pt x="1355809" y="47913"/>
                </a:lnTo>
                <a:lnTo>
                  <a:pt x="1369299" y="62265"/>
                </a:lnTo>
                <a:lnTo>
                  <a:pt x="1380080" y="78354"/>
                </a:lnTo>
                <a:lnTo>
                  <a:pt x="1388120" y="96115"/>
                </a:lnTo>
                <a:lnTo>
                  <a:pt x="1393381" y="115476"/>
                </a:lnTo>
                <a:lnTo>
                  <a:pt x="1395837" y="136360"/>
                </a:lnTo>
                <a:lnTo>
                  <a:pt x="1395483" y="158681"/>
                </a:lnTo>
                <a:lnTo>
                  <a:pt x="1392325" y="182352"/>
                </a:lnTo>
                <a:lnTo>
                  <a:pt x="1386372" y="207276"/>
                </a:lnTo>
                <a:lnTo>
                  <a:pt x="1377646" y="233352"/>
                </a:lnTo>
                <a:lnTo>
                  <a:pt x="1366180" y="260477"/>
                </a:lnTo>
                <a:lnTo>
                  <a:pt x="1352021" y="288540"/>
                </a:lnTo>
                <a:lnTo>
                  <a:pt x="1335239" y="317429"/>
                </a:lnTo>
                <a:lnTo>
                  <a:pt x="1315883" y="347026"/>
                </a:lnTo>
                <a:lnTo>
                  <a:pt x="1294037" y="377214"/>
                </a:lnTo>
                <a:lnTo>
                  <a:pt x="1269798" y="407871"/>
                </a:lnTo>
                <a:lnTo>
                  <a:pt x="1243252" y="438873"/>
                </a:lnTo>
                <a:lnTo>
                  <a:pt x="1214516" y="470095"/>
                </a:lnTo>
                <a:lnTo>
                  <a:pt x="1183693" y="501412"/>
                </a:lnTo>
                <a:lnTo>
                  <a:pt x="1150917" y="532697"/>
                </a:lnTo>
                <a:lnTo>
                  <a:pt x="1116322" y="563824"/>
                </a:lnTo>
                <a:lnTo>
                  <a:pt x="1080034" y="594669"/>
                </a:lnTo>
                <a:lnTo>
                  <a:pt x="1042211" y="625107"/>
                </a:lnTo>
                <a:lnTo>
                  <a:pt x="1003009" y="655015"/>
                </a:lnTo>
                <a:lnTo>
                  <a:pt x="962571" y="684273"/>
                </a:lnTo>
                <a:lnTo>
                  <a:pt x="921069" y="712763"/>
                </a:lnTo>
                <a:lnTo>
                  <a:pt x="878671" y="740368"/>
                </a:lnTo>
                <a:lnTo>
                  <a:pt x="835539" y="766985"/>
                </a:lnTo>
                <a:lnTo>
                  <a:pt x="791864" y="792500"/>
                </a:lnTo>
                <a:lnTo>
                  <a:pt x="747804" y="816810"/>
                </a:lnTo>
                <a:lnTo>
                  <a:pt x="703546" y="839813"/>
                </a:lnTo>
                <a:lnTo>
                  <a:pt x="659265" y="861430"/>
                </a:lnTo>
                <a:lnTo>
                  <a:pt x="615134" y="881558"/>
                </a:lnTo>
                <a:lnTo>
                  <a:pt x="571349" y="900128"/>
                </a:lnTo>
                <a:lnTo>
                  <a:pt x="528068" y="917067"/>
                </a:lnTo>
                <a:lnTo>
                  <a:pt x="485464" y="932289"/>
                </a:lnTo>
                <a:lnTo>
                  <a:pt x="443726" y="945755"/>
                </a:lnTo>
                <a:lnTo>
                  <a:pt x="403007" y="957395"/>
                </a:lnTo>
                <a:lnTo>
                  <a:pt x="363477" y="967168"/>
                </a:lnTo>
                <a:lnTo>
                  <a:pt x="325294" y="975035"/>
                </a:lnTo>
                <a:lnTo>
                  <a:pt x="288612" y="980965"/>
                </a:lnTo>
                <a:lnTo>
                  <a:pt x="253579" y="984926"/>
                </a:lnTo>
                <a:lnTo>
                  <a:pt x="220335" y="986910"/>
                </a:lnTo>
                <a:lnTo>
                  <a:pt x="189014" y="986910"/>
                </a:lnTo>
                <a:lnTo>
                  <a:pt x="159743" y="984926"/>
                </a:lnTo>
                <a:lnTo>
                  <a:pt x="132639" y="980965"/>
                </a:lnTo>
                <a:lnTo>
                  <a:pt x="107813" y="975035"/>
                </a:lnTo>
                <a:lnTo>
                  <a:pt x="85362" y="967168"/>
                </a:lnTo>
                <a:lnTo>
                  <a:pt x="65378" y="957395"/>
                </a:lnTo>
                <a:lnTo>
                  <a:pt x="47941" y="945755"/>
                </a:lnTo>
                <a:lnTo>
                  <a:pt x="33123" y="932289"/>
                </a:lnTo>
                <a:lnTo>
                  <a:pt x="20981" y="917067"/>
                </a:lnTo>
                <a:lnTo>
                  <a:pt x="11566" y="900128"/>
                </a:lnTo>
                <a:lnTo>
                  <a:pt x="4915" y="881558"/>
                </a:lnTo>
                <a:lnTo>
                  <a:pt x="1054" y="861430"/>
                </a:lnTo>
                <a:lnTo>
                  <a:pt x="0" y="839813"/>
                </a:lnTo>
                <a:lnTo>
                  <a:pt x="1757" y="816810"/>
                </a:lnTo>
                <a:lnTo>
                  <a:pt x="6317" y="792500"/>
                </a:lnTo>
                <a:lnTo>
                  <a:pt x="13662" y="766985"/>
                </a:lnTo>
                <a:lnTo>
                  <a:pt x="23763" y="740368"/>
                </a:lnTo>
                <a:lnTo>
                  <a:pt x="36579" y="712763"/>
                </a:lnTo>
                <a:lnTo>
                  <a:pt x="52058" y="684273"/>
                </a:lnTo>
                <a:lnTo>
                  <a:pt x="70138" y="655015"/>
                </a:lnTo>
                <a:lnTo>
                  <a:pt x="90747" y="625107"/>
                </a:lnTo>
                <a:lnTo>
                  <a:pt x="113800" y="594669"/>
                </a:lnTo>
                <a:lnTo>
                  <a:pt x="139206" y="563824"/>
                </a:lnTo>
                <a:lnTo>
                  <a:pt x="166862" y="532697"/>
                </a:lnTo>
                <a:lnTo>
                  <a:pt x="196657" y="501412"/>
                </a:lnTo>
                <a:lnTo>
                  <a:pt x="228470" y="470095"/>
                </a:lnTo>
                <a:lnTo>
                  <a:pt x="262175" y="438873"/>
                </a:lnTo>
                <a:lnTo>
                  <a:pt x="297634" y="407871"/>
                </a:lnTo>
                <a:lnTo>
                  <a:pt x="334706" y="377214"/>
                </a:lnTo>
                <a:lnTo>
                  <a:pt x="373240" y="347026"/>
                </a:lnTo>
                <a:lnTo>
                  <a:pt x="413082" y="317429"/>
                </a:lnTo>
                <a:lnTo>
                  <a:pt x="454074" y="288540"/>
                </a:lnTo>
                <a:lnTo>
                  <a:pt x="496040" y="260477"/>
                </a:lnTo>
                <a:lnTo>
                  <a:pt x="538825" y="233352"/>
                </a:lnTo>
                <a:lnTo>
                  <a:pt x="582255" y="207276"/>
                </a:lnTo>
                <a:lnTo>
                  <a:pt x="626143" y="182352"/>
                </a:lnTo>
                <a:lnTo>
                  <a:pt x="670322" y="158681"/>
                </a:lnTo>
                <a:lnTo>
                  <a:pt x="714618" y="136360"/>
                </a:lnTo>
                <a:lnTo>
                  <a:pt x="758844" y="115476"/>
                </a:lnTo>
                <a:lnTo>
                  <a:pt x="802826" y="96115"/>
                </a:lnTo>
                <a:lnTo>
                  <a:pt x="846383" y="78354"/>
                </a:lnTo>
                <a:lnTo>
                  <a:pt x="889341" y="62265"/>
                </a:lnTo>
                <a:lnTo>
                  <a:pt x="931535" y="47913"/>
                </a:lnTo>
                <a:lnTo>
                  <a:pt x="972785" y="35357"/>
                </a:lnTo>
                <a:lnTo>
                  <a:pt x="1012931" y="24644"/>
                </a:lnTo>
                <a:lnTo>
                  <a:pt x="1051802" y="15820"/>
                </a:lnTo>
                <a:lnTo>
                  <a:pt x="1089256" y="8920"/>
                </a:lnTo>
                <a:lnTo>
                  <a:pt x="1125134" y="3971"/>
                </a:lnTo>
                <a:lnTo>
                  <a:pt x="1159288" y="994"/>
                </a:lnTo>
                <a:lnTo>
                  <a:pt x="1191584" y="0"/>
                </a:lnTo>
              </a:path>
            </a:pathLst>
          </a:custGeom>
          <a:noFill/>
          <a:ln w="943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x-none"/>
          </a:p>
        </p:txBody>
      </p:sp>
      <p:grpSp>
        <p:nvGrpSpPr>
          <p:cNvPr id="426" name="Group 425">
            <a:extLst>
              <a:ext uri="{FF2B5EF4-FFF2-40B4-BE49-F238E27FC236}">
                <a16:creationId xmlns:a16="http://schemas.microsoft.com/office/drawing/2014/main" xmlns="" id="{C63ACA82-C111-0971-4038-D9333C2064B8}"/>
              </a:ext>
            </a:extLst>
          </p:cNvPr>
          <p:cNvGrpSpPr/>
          <p:nvPr/>
        </p:nvGrpSpPr>
        <p:grpSpPr>
          <a:xfrm>
            <a:off x="5676226" y="2317574"/>
            <a:ext cx="493573" cy="493580"/>
            <a:chOff x="8270620" y="3450894"/>
            <a:chExt cx="493573" cy="493580"/>
          </a:xfrm>
        </p:grpSpPr>
        <p:sp>
          <p:nvSpPr>
            <p:cNvPr id="427" name="Freeform 426">
              <a:extLst>
                <a:ext uri="{FF2B5EF4-FFF2-40B4-BE49-F238E27FC236}">
                  <a16:creationId xmlns:a16="http://schemas.microsoft.com/office/drawing/2014/main" xmlns="" id="{CB25C481-F89D-5B1B-FD7C-F69DC56A117C}"/>
                </a:ext>
              </a:extLst>
            </p:cNvPr>
            <p:cNvSpPr/>
            <p:nvPr/>
          </p:nvSpPr>
          <p:spPr>
            <a:xfrm>
              <a:off x="8270620" y="3450894"/>
              <a:ext cx="493573" cy="493580"/>
            </a:xfrm>
            <a:custGeom>
              <a:avLst/>
              <a:gdLst>
                <a:gd name="connsiteX0" fmla="*/ 0 w 493573"/>
                <a:gd name="connsiteY0" fmla="*/ 493581 h 493580"/>
                <a:gd name="connsiteX1" fmla="*/ 493574 w 493573"/>
                <a:gd name="connsiteY1" fmla="*/ 0 h 49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573" h="493580">
                  <a:moveTo>
                    <a:pt x="0" y="493581"/>
                  </a:moveTo>
                  <a:lnTo>
                    <a:pt x="493574" y="0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xmlns="" id="{C959870A-3F7F-249F-7B22-3EA2EBB69A14}"/>
                </a:ext>
              </a:extLst>
            </p:cNvPr>
            <p:cNvSpPr/>
            <p:nvPr/>
          </p:nvSpPr>
          <p:spPr>
            <a:xfrm>
              <a:off x="8734126" y="3450894"/>
              <a:ext cx="30066" cy="30070"/>
            </a:xfrm>
            <a:custGeom>
              <a:avLst/>
              <a:gdLst>
                <a:gd name="connsiteX0" fmla="*/ 0 w 30066"/>
                <a:gd name="connsiteY0" fmla="*/ 10023 h 30070"/>
                <a:gd name="connsiteX1" fmla="*/ 30067 w 30066"/>
                <a:gd name="connsiteY1" fmla="*/ 0 h 30070"/>
                <a:gd name="connsiteX2" fmla="*/ 20050 w 30066"/>
                <a:gd name="connsiteY2" fmla="*/ 30070 h 30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066" h="30070">
                  <a:moveTo>
                    <a:pt x="0" y="10023"/>
                  </a:moveTo>
                  <a:lnTo>
                    <a:pt x="30067" y="0"/>
                  </a:lnTo>
                  <a:lnTo>
                    <a:pt x="20050" y="30070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xmlns="" id="{44C44FB8-B220-B763-A5A7-CE175BB23531}"/>
                </a:ext>
              </a:extLst>
            </p:cNvPr>
            <p:cNvSpPr/>
            <p:nvPr/>
          </p:nvSpPr>
          <p:spPr>
            <a:xfrm>
              <a:off x="8270620" y="3450894"/>
              <a:ext cx="493573" cy="493580"/>
            </a:xfrm>
            <a:custGeom>
              <a:avLst/>
              <a:gdLst>
                <a:gd name="connsiteX0" fmla="*/ 493574 w 493573"/>
                <a:gd name="connsiteY0" fmla="*/ 0 h 493580"/>
                <a:gd name="connsiteX1" fmla="*/ 0 w 493573"/>
                <a:gd name="connsiteY1" fmla="*/ 493581 h 49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573" h="493580">
                  <a:moveTo>
                    <a:pt x="493574" y="0"/>
                  </a:moveTo>
                  <a:lnTo>
                    <a:pt x="0" y="493581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grpSp>
        <p:nvGrpSpPr>
          <p:cNvPr id="430" name="Group 429">
            <a:extLst>
              <a:ext uri="{FF2B5EF4-FFF2-40B4-BE49-F238E27FC236}">
                <a16:creationId xmlns:a16="http://schemas.microsoft.com/office/drawing/2014/main" xmlns="" id="{83B44E7A-9F4C-FC6D-A3EE-0AED53199AA2}"/>
              </a:ext>
            </a:extLst>
          </p:cNvPr>
          <p:cNvGrpSpPr/>
          <p:nvPr/>
        </p:nvGrpSpPr>
        <p:grpSpPr>
          <a:xfrm>
            <a:off x="5676226" y="2804355"/>
            <a:ext cx="485682" cy="28346"/>
            <a:chOff x="8270620" y="3937675"/>
            <a:chExt cx="485682" cy="28346"/>
          </a:xfrm>
        </p:grpSpPr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xmlns="" id="{929836FB-3957-68A1-085C-7A1EF62B6504}"/>
                </a:ext>
              </a:extLst>
            </p:cNvPr>
            <p:cNvSpPr/>
            <p:nvPr/>
          </p:nvSpPr>
          <p:spPr>
            <a:xfrm>
              <a:off x="8270620" y="3944474"/>
              <a:ext cx="485682" cy="7830"/>
            </a:xfrm>
            <a:custGeom>
              <a:avLst/>
              <a:gdLst>
                <a:gd name="connsiteX0" fmla="*/ 0 w 485682"/>
                <a:gd name="connsiteY0" fmla="*/ 0 h 7830"/>
                <a:gd name="connsiteX1" fmla="*/ 485683 w 485682"/>
                <a:gd name="connsiteY1" fmla="*/ 7831 h 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682" h="7830">
                  <a:moveTo>
                    <a:pt x="0" y="0"/>
                  </a:moveTo>
                  <a:lnTo>
                    <a:pt x="485683" y="7831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xmlns="" id="{E6AC0BA0-0363-8067-4A57-F3DDE4D55293}"/>
                </a:ext>
              </a:extLst>
            </p:cNvPr>
            <p:cNvSpPr/>
            <p:nvPr/>
          </p:nvSpPr>
          <p:spPr>
            <a:xfrm>
              <a:off x="8727732" y="3937675"/>
              <a:ext cx="28570" cy="28346"/>
            </a:xfrm>
            <a:custGeom>
              <a:avLst/>
              <a:gdLst>
                <a:gd name="connsiteX0" fmla="*/ 457 w 28570"/>
                <a:gd name="connsiteY0" fmla="*/ 0 h 28346"/>
                <a:gd name="connsiteX1" fmla="*/ 28571 w 28570"/>
                <a:gd name="connsiteY1" fmla="*/ 14630 h 28346"/>
                <a:gd name="connsiteX2" fmla="*/ 0 w 28570"/>
                <a:gd name="connsiteY2" fmla="*/ 28346 h 28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0" h="28346">
                  <a:moveTo>
                    <a:pt x="457" y="0"/>
                  </a:moveTo>
                  <a:lnTo>
                    <a:pt x="28571" y="14630"/>
                  </a:lnTo>
                  <a:lnTo>
                    <a:pt x="0" y="28346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xmlns="" id="{494D5ACB-7BF1-A5C7-DA2B-2AF5D138781B}"/>
                </a:ext>
              </a:extLst>
            </p:cNvPr>
            <p:cNvSpPr/>
            <p:nvPr/>
          </p:nvSpPr>
          <p:spPr>
            <a:xfrm>
              <a:off x="8270620" y="3944474"/>
              <a:ext cx="485682" cy="7830"/>
            </a:xfrm>
            <a:custGeom>
              <a:avLst/>
              <a:gdLst>
                <a:gd name="connsiteX0" fmla="*/ 485683 w 485682"/>
                <a:gd name="connsiteY0" fmla="*/ 7831 h 7830"/>
                <a:gd name="connsiteX1" fmla="*/ 0 w 485682"/>
                <a:gd name="connsiteY1" fmla="*/ 0 h 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682" h="7830">
                  <a:moveTo>
                    <a:pt x="485683" y="7831"/>
                  </a:moveTo>
                  <a:lnTo>
                    <a:pt x="0" y="0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grpSp>
        <p:nvGrpSpPr>
          <p:cNvPr id="603" name="Group 602">
            <a:extLst>
              <a:ext uri="{FF2B5EF4-FFF2-40B4-BE49-F238E27FC236}">
                <a16:creationId xmlns:a16="http://schemas.microsoft.com/office/drawing/2014/main" xmlns="" id="{4AE34731-4F7D-1881-18BB-8DEC200C922A}"/>
              </a:ext>
            </a:extLst>
          </p:cNvPr>
          <p:cNvGrpSpPr/>
          <p:nvPr/>
        </p:nvGrpSpPr>
        <p:grpSpPr>
          <a:xfrm>
            <a:off x="4549046" y="3840229"/>
            <a:ext cx="1890000" cy="1260000"/>
            <a:chOff x="4549046" y="3840229"/>
            <a:chExt cx="1890000" cy="1260000"/>
          </a:xfrm>
        </p:grpSpPr>
        <p:sp>
          <p:nvSpPr>
            <p:cNvPr id="523" name="Freeform 522">
              <a:extLst>
                <a:ext uri="{FF2B5EF4-FFF2-40B4-BE49-F238E27FC236}">
                  <a16:creationId xmlns:a16="http://schemas.microsoft.com/office/drawing/2014/main" xmlns="" id="{6793E16D-F373-C3E9-57BF-9487FFD79F0B}"/>
                </a:ext>
              </a:extLst>
            </p:cNvPr>
            <p:cNvSpPr/>
            <p:nvPr/>
          </p:nvSpPr>
          <p:spPr>
            <a:xfrm>
              <a:off x="4549046" y="3840229"/>
              <a:ext cx="1890000" cy="1260000"/>
            </a:xfrm>
            <a:custGeom>
              <a:avLst/>
              <a:gdLst>
                <a:gd name="connsiteX0" fmla="*/ 0 w 1890000"/>
                <a:gd name="connsiteY0" fmla="*/ 1260000 h 1260000"/>
                <a:gd name="connsiteX1" fmla="*/ 1890000 w 1890000"/>
                <a:gd name="connsiteY1" fmla="*/ 1260000 h 1260000"/>
                <a:gd name="connsiteX2" fmla="*/ 1890000 w 1890000"/>
                <a:gd name="connsiteY2" fmla="*/ 0 h 1260000"/>
                <a:gd name="connsiteX3" fmla="*/ 0 w 1890000"/>
                <a:gd name="connsiteY3" fmla="*/ 0 h 12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0000" h="1260000">
                  <a:moveTo>
                    <a:pt x="0" y="1260000"/>
                  </a:moveTo>
                  <a:lnTo>
                    <a:pt x="1890000" y="1260000"/>
                  </a:lnTo>
                  <a:lnTo>
                    <a:pt x="189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24" name="Freeform 523">
              <a:extLst>
                <a:ext uri="{FF2B5EF4-FFF2-40B4-BE49-F238E27FC236}">
                  <a16:creationId xmlns:a16="http://schemas.microsoft.com/office/drawing/2014/main" xmlns="" id="{B574E547-2F4E-97E4-48C6-FCB7AAA4CB97}"/>
                </a:ext>
              </a:extLst>
            </p:cNvPr>
            <p:cNvSpPr/>
            <p:nvPr/>
          </p:nvSpPr>
          <p:spPr>
            <a:xfrm>
              <a:off x="4873334" y="3877433"/>
              <a:ext cx="1528509" cy="1046127"/>
            </a:xfrm>
            <a:custGeom>
              <a:avLst/>
              <a:gdLst>
                <a:gd name="connsiteX0" fmla="*/ 0 w 1528509"/>
                <a:gd name="connsiteY0" fmla="*/ 1046128 h 1046127"/>
                <a:gd name="connsiteX1" fmla="*/ 1528510 w 1528509"/>
                <a:gd name="connsiteY1" fmla="*/ 1046128 h 1046127"/>
                <a:gd name="connsiteX2" fmla="*/ 1528510 w 1528509"/>
                <a:gd name="connsiteY2" fmla="*/ 0 h 1046127"/>
                <a:gd name="connsiteX3" fmla="*/ 0 w 1528509"/>
                <a:gd name="connsiteY3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8509" h="1046127">
                  <a:moveTo>
                    <a:pt x="0" y="1046128"/>
                  </a:moveTo>
                  <a:lnTo>
                    <a:pt x="1528510" y="1046128"/>
                  </a:lnTo>
                  <a:lnTo>
                    <a:pt x="15285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25" name="Freeform 524">
              <a:extLst>
                <a:ext uri="{FF2B5EF4-FFF2-40B4-BE49-F238E27FC236}">
                  <a16:creationId xmlns:a16="http://schemas.microsoft.com/office/drawing/2014/main" xmlns="" id="{AB22A711-7D24-8BE5-0785-77E14A9A2C15}"/>
                </a:ext>
              </a:extLst>
            </p:cNvPr>
            <p:cNvSpPr/>
            <p:nvPr/>
          </p:nvSpPr>
          <p:spPr>
            <a:xfrm>
              <a:off x="4969125" y="3877433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26" name="Freeform 525">
              <a:extLst>
                <a:ext uri="{FF2B5EF4-FFF2-40B4-BE49-F238E27FC236}">
                  <a16:creationId xmlns:a16="http://schemas.microsoft.com/office/drawing/2014/main" xmlns="" id="{65BC9195-4C36-2807-2BEA-62EC3B91D951}"/>
                </a:ext>
              </a:extLst>
            </p:cNvPr>
            <p:cNvSpPr/>
            <p:nvPr/>
          </p:nvSpPr>
          <p:spPr>
            <a:xfrm>
              <a:off x="5191953" y="3877433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27" name="Freeform 526">
              <a:extLst>
                <a:ext uri="{FF2B5EF4-FFF2-40B4-BE49-F238E27FC236}">
                  <a16:creationId xmlns:a16="http://schemas.microsoft.com/office/drawing/2014/main" xmlns="" id="{25C7A2E7-5F03-40C4-35C8-161E8375D535}"/>
                </a:ext>
              </a:extLst>
            </p:cNvPr>
            <p:cNvSpPr/>
            <p:nvPr/>
          </p:nvSpPr>
          <p:spPr>
            <a:xfrm>
              <a:off x="5414784" y="3877433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28" name="Freeform 527">
              <a:extLst>
                <a:ext uri="{FF2B5EF4-FFF2-40B4-BE49-F238E27FC236}">
                  <a16:creationId xmlns:a16="http://schemas.microsoft.com/office/drawing/2014/main" xmlns="" id="{DAA01DEE-DA51-2C39-6D0B-D29B0B114788}"/>
                </a:ext>
              </a:extLst>
            </p:cNvPr>
            <p:cNvSpPr/>
            <p:nvPr/>
          </p:nvSpPr>
          <p:spPr>
            <a:xfrm>
              <a:off x="5637607" y="3877433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29" name="Freeform 528">
              <a:extLst>
                <a:ext uri="{FF2B5EF4-FFF2-40B4-BE49-F238E27FC236}">
                  <a16:creationId xmlns:a16="http://schemas.microsoft.com/office/drawing/2014/main" xmlns="" id="{170FA5C7-0F98-1E3F-C3E3-399BBE92C326}"/>
                </a:ext>
              </a:extLst>
            </p:cNvPr>
            <p:cNvSpPr/>
            <p:nvPr/>
          </p:nvSpPr>
          <p:spPr>
            <a:xfrm>
              <a:off x="5860438" y="3877433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30" name="Freeform 529">
              <a:extLst>
                <a:ext uri="{FF2B5EF4-FFF2-40B4-BE49-F238E27FC236}">
                  <a16:creationId xmlns:a16="http://schemas.microsoft.com/office/drawing/2014/main" xmlns="" id="{DBB0B01E-C2D6-5201-7A79-7F75A59209E5}"/>
                </a:ext>
              </a:extLst>
            </p:cNvPr>
            <p:cNvSpPr/>
            <p:nvPr/>
          </p:nvSpPr>
          <p:spPr>
            <a:xfrm>
              <a:off x="6083261" y="3877433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xmlns="" id="{D9BC567A-FADA-9656-E687-F33864A8C5A1}"/>
                </a:ext>
              </a:extLst>
            </p:cNvPr>
            <p:cNvSpPr/>
            <p:nvPr/>
          </p:nvSpPr>
          <p:spPr>
            <a:xfrm>
              <a:off x="6306092" y="3877433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32" name="Freeform 531">
              <a:extLst>
                <a:ext uri="{FF2B5EF4-FFF2-40B4-BE49-F238E27FC236}">
                  <a16:creationId xmlns:a16="http://schemas.microsoft.com/office/drawing/2014/main" xmlns="" id="{FD15DEBC-A8D9-68DD-7795-68BCB95BF598}"/>
                </a:ext>
              </a:extLst>
            </p:cNvPr>
            <p:cNvSpPr/>
            <p:nvPr/>
          </p:nvSpPr>
          <p:spPr>
            <a:xfrm>
              <a:off x="4873334" y="4923561"/>
              <a:ext cx="1528509" cy="787"/>
            </a:xfrm>
            <a:custGeom>
              <a:avLst/>
              <a:gdLst>
                <a:gd name="connsiteX0" fmla="*/ 0 w 1528509"/>
                <a:gd name="connsiteY0" fmla="*/ 0 h 787"/>
                <a:gd name="connsiteX1" fmla="*/ 1528510 w 1528509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8509" h="787">
                  <a:moveTo>
                    <a:pt x="0" y="0"/>
                  </a:moveTo>
                  <a:lnTo>
                    <a:pt x="152851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33" name="Freeform 532">
              <a:extLst>
                <a:ext uri="{FF2B5EF4-FFF2-40B4-BE49-F238E27FC236}">
                  <a16:creationId xmlns:a16="http://schemas.microsoft.com/office/drawing/2014/main" xmlns="" id="{961CB332-EF64-0D1D-B960-6571BD42FF4B}"/>
                </a:ext>
              </a:extLst>
            </p:cNvPr>
            <p:cNvSpPr/>
            <p:nvPr/>
          </p:nvSpPr>
          <p:spPr>
            <a:xfrm>
              <a:off x="4969125" y="4908677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34" name="Freeform 533">
              <a:extLst>
                <a:ext uri="{FF2B5EF4-FFF2-40B4-BE49-F238E27FC236}">
                  <a16:creationId xmlns:a16="http://schemas.microsoft.com/office/drawing/2014/main" xmlns="" id="{CF72B7D7-52B1-EA11-6870-EB04F6EB9B84}"/>
                </a:ext>
              </a:extLst>
            </p:cNvPr>
            <p:cNvSpPr/>
            <p:nvPr/>
          </p:nvSpPr>
          <p:spPr>
            <a:xfrm>
              <a:off x="5191953" y="4908677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35" name="Freeform 534">
              <a:extLst>
                <a:ext uri="{FF2B5EF4-FFF2-40B4-BE49-F238E27FC236}">
                  <a16:creationId xmlns:a16="http://schemas.microsoft.com/office/drawing/2014/main" xmlns="" id="{32D9B16D-565C-72B1-57F7-5525B8E7A5AD}"/>
                </a:ext>
              </a:extLst>
            </p:cNvPr>
            <p:cNvSpPr/>
            <p:nvPr/>
          </p:nvSpPr>
          <p:spPr>
            <a:xfrm>
              <a:off x="5414784" y="4908677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36" name="Freeform 535">
              <a:extLst>
                <a:ext uri="{FF2B5EF4-FFF2-40B4-BE49-F238E27FC236}">
                  <a16:creationId xmlns:a16="http://schemas.microsoft.com/office/drawing/2014/main" xmlns="" id="{23011EA6-67B9-C57C-107A-EA6B1046696C}"/>
                </a:ext>
              </a:extLst>
            </p:cNvPr>
            <p:cNvSpPr/>
            <p:nvPr/>
          </p:nvSpPr>
          <p:spPr>
            <a:xfrm>
              <a:off x="5637607" y="4908677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xmlns="" id="{7861E828-069F-6700-5FE9-651BE289D6D4}"/>
                </a:ext>
              </a:extLst>
            </p:cNvPr>
            <p:cNvSpPr/>
            <p:nvPr/>
          </p:nvSpPr>
          <p:spPr>
            <a:xfrm>
              <a:off x="5860438" y="4908677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38" name="Freeform 537">
              <a:extLst>
                <a:ext uri="{FF2B5EF4-FFF2-40B4-BE49-F238E27FC236}">
                  <a16:creationId xmlns:a16="http://schemas.microsoft.com/office/drawing/2014/main" xmlns="" id="{4F89A6AA-8CE0-BAB3-5F8E-79777BC3B9E2}"/>
                </a:ext>
              </a:extLst>
            </p:cNvPr>
            <p:cNvSpPr/>
            <p:nvPr/>
          </p:nvSpPr>
          <p:spPr>
            <a:xfrm>
              <a:off x="6083261" y="4908677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xmlns="" id="{66F72A94-89A2-5C67-6B7F-A9851D4479E8}"/>
                </a:ext>
              </a:extLst>
            </p:cNvPr>
            <p:cNvSpPr/>
            <p:nvPr/>
          </p:nvSpPr>
          <p:spPr>
            <a:xfrm>
              <a:off x="6306092" y="4908677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40" name="Freeform 539">
              <a:extLst>
                <a:ext uri="{FF2B5EF4-FFF2-40B4-BE49-F238E27FC236}">
                  <a16:creationId xmlns:a16="http://schemas.microsoft.com/office/drawing/2014/main" xmlns="" id="{05D7E804-7A0F-B734-2A1B-B24E9DCF8CAD}"/>
                </a:ext>
              </a:extLst>
            </p:cNvPr>
            <p:cNvSpPr/>
            <p:nvPr/>
          </p:nvSpPr>
          <p:spPr>
            <a:xfrm>
              <a:off x="4896120" y="4975024"/>
              <a:ext cx="40896" cy="5425"/>
            </a:xfrm>
            <a:custGeom>
              <a:avLst/>
              <a:gdLst>
                <a:gd name="connsiteX0" fmla="*/ 0 w 40896"/>
                <a:gd name="connsiteY0" fmla="*/ 0 h 5425"/>
                <a:gd name="connsiteX1" fmla="*/ 40896 w 40896"/>
                <a:gd name="connsiteY1" fmla="*/ 0 h 5425"/>
                <a:gd name="connsiteX2" fmla="*/ 40896 w 40896"/>
                <a:gd name="connsiteY2" fmla="*/ 5426 h 5425"/>
                <a:gd name="connsiteX3" fmla="*/ 0 w 40896"/>
                <a:gd name="connsiteY3" fmla="*/ 5426 h 5425"/>
                <a:gd name="connsiteX4" fmla="*/ 0 w 40896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6" h="5425">
                  <a:moveTo>
                    <a:pt x="0" y="0"/>
                  </a:moveTo>
                  <a:lnTo>
                    <a:pt x="40896" y="0"/>
                  </a:lnTo>
                  <a:lnTo>
                    <a:pt x="40896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41" name="Freeform 540">
              <a:extLst>
                <a:ext uri="{FF2B5EF4-FFF2-40B4-BE49-F238E27FC236}">
                  <a16:creationId xmlns:a16="http://schemas.microsoft.com/office/drawing/2014/main" xmlns="" id="{08BE2634-ABF0-1CCB-3A4E-C5571DD5B5FE}"/>
                </a:ext>
              </a:extLst>
            </p:cNvPr>
            <p:cNvSpPr/>
            <p:nvPr/>
          </p:nvSpPr>
          <p:spPr>
            <a:xfrm>
              <a:off x="4951116" y="4950588"/>
              <a:ext cx="28360" cy="47627"/>
            </a:xfrm>
            <a:custGeom>
              <a:avLst/>
              <a:gdLst>
                <a:gd name="connsiteX0" fmla="*/ 925 w 28360"/>
                <a:gd name="connsiteY0" fmla="*/ 42202 h 47627"/>
                <a:gd name="connsiteX1" fmla="*/ 11453 w 28360"/>
                <a:gd name="connsiteY1" fmla="*/ 42202 h 47627"/>
                <a:gd name="connsiteX2" fmla="*/ 11453 w 28360"/>
                <a:gd name="connsiteY2" fmla="*/ 5867 h 47627"/>
                <a:gd name="connsiteX3" fmla="*/ 0 w 28360"/>
                <a:gd name="connsiteY3" fmla="*/ 8166 h 47627"/>
                <a:gd name="connsiteX4" fmla="*/ 0 w 28360"/>
                <a:gd name="connsiteY4" fmla="*/ 2300 h 47627"/>
                <a:gd name="connsiteX5" fmla="*/ 11389 w 28360"/>
                <a:gd name="connsiteY5" fmla="*/ 0 h 47627"/>
                <a:gd name="connsiteX6" fmla="*/ 17833 w 28360"/>
                <a:gd name="connsiteY6" fmla="*/ 0 h 47627"/>
                <a:gd name="connsiteX7" fmla="*/ 17833 w 28360"/>
                <a:gd name="connsiteY7" fmla="*/ 42202 h 47627"/>
                <a:gd name="connsiteX8" fmla="*/ 28360 w 28360"/>
                <a:gd name="connsiteY8" fmla="*/ 42202 h 47627"/>
                <a:gd name="connsiteX9" fmla="*/ 28360 w 28360"/>
                <a:gd name="connsiteY9" fmla="*/ 47628 h 47627"/>
                <a:gd name="connsiteX10" fmla="*/ 925 w 28360"/>
                <a:gd name="connsiteY10" fmla="*/ 47628 h 47627"/>
                <a:gd name="connsiteX11" fmla="*/ 925 w 28360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0" h="47627">
                  <a:moveTo>
                    <a:pt x="925" y="42202"/>
                  </a:moveTo>
                  <a:lnTo>
                    <a:pt x="11453" y="42202"/>
                  </a:lnTo>
                  <a:lnTo>
                    <a:pt x="11453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9" y="0"/>
                  </a:lnTo>
                  <a:lnTo>
                    <a:pt x="17833" y="0"/>
                  </a:lnTo>
                  <a:lnTo>
                    <a:pt x="17833" y="42202"/>
                  </a:lnTo>
                  <a:lnTo>
                    <a:pt x="28360" y="42202"/>
                  </a:lnTo>
                  <a:lnTo>
                    <a:pt x="28360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42" name="Freeform 541">
              <a:extLst>
                <a:ext uri="{FF2B5EF4-FFF2-40B4-BE49-F238E27FC236}">
                  <a16:creationId xmlns:a16="http://schemas.microsoft.com/office/drawing/2014/main" xmlns="" id="{713140F1-EA2A-80BB-7BFE-6C446235DF2D}"/>
                </a:ext>
              </a:extLst>
            </p:cNvPr>
            <p:cNvSpPr/>
            <p:nvPr/>
          </p:nvSpPr>
          <p:spPr>
            <a:xfrm>
              <a:off x="4992492" y="4990112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43" name="Freeform 542">
              <a:extLst>
                <a:ext uri="{FF2B5EF4-FFF2-40B4-BE49-F238E27FC236}">
                  <a16:creationId xmlns:a16="http://schemas.microsoft.com/office/drawing/2014/main" xmlns="" id="{891303C1-4B39-CAB6-FCEB-E62174287950}"/>
                </a:ext>
              </a:extLst>
            </p:cNvPr>
            <p:cNvSpPr/>
            <p:nvPr/>
          </p:nvSpPr>
          <p:spPr>
            <a:xfrm>
              <a:off x="5011314" y="4950588"/>
              <a:ext cx="30816" cy="48549"/>
            </a:xfrm>
            <a:custGeom>
              <a:avLst/>
              <a:gdLst>
                <a:gd name="connsiteX0" fmla="*/ 2010 w 30816"/>
                <a:gd name="connsiteY0" fmla="*/ 0 h 48549"/>
                <a:gd name="connsiteX1" fmla="*/ 27307 w 30816"/>
                <a:gd name="connsiteY1" fmla="*/ 0 h 48549"/>
                <a:gd name="connsiteX2" fmla="*/ 27307 w 30816"/>
                <a:gd name="connsiteY2" fmla="*/ 5426 h 48549"/>
                <a:gd name="connsiteX3" fmla="*/ 7911 w 30816"/>
                <a:gd name="connsiteY3" fmla="*/ 5426 h 48549"/>
                <a:gd name="connsiteX4" fmla="*/ 7911 w 30816"/>
                <a:gd name="connsiteY4" fmla="*/ 17097 h 48549"/>
                <a:gd name="connsiteX5" fmla="*/ 10719 w 30816"/>
                <a:gd name="connsiteY5" fmla="*/ 16396 h 48549"/>
                <a:gd name="connsiteX6" fmla="*/ 13526 w 30816"/>
                <a:gd name="connsiteY6" fmla="*/ 16144 h 48549"/>
                <a:gd name="connsiteX7" fmla="*/ 26158 w 30816"/>
                <a:gd name="connsiteY7" fmla="*/ 20514 h 48549"/>
                <a:gd name="connsiteX8" fmla="*/ 30816 w 30816"/>
                <a:gd name="connsiteY8" fmla="*/ 32351 h 48549"/>
                <a:gd name="connsiteX9" fmla="*/ 26031 w 30816"/>
                <a:gd name="connsiteY9" fmla="*/ 44313 h 48549"/>
                <a:gd name="connsiteX10" fmla="*/ 12537 w 30816"/>
                <a:gd name="connsiteY10" fmla="*/ 48549 h 48549"/>
                <a:gd name="connsiteX11" fmla="*/ 6412 w 30816"/>
                <a:gd name="connsiteY11" fmla="*/ 48045 h 48549"/>
                <a:gd name="connsiteX12" fmla="*/ 0 w 30816"/>
                <a:gd name="connsiteY12" fmla="*/ 46510 h 48549"/>
                <a:gd name="connsiteX13" fmla="*/ 0 w 30816"/>
                <a:gd name="connsiteY13" fmla="*/ 40036 h 48549"/>
                <a:gd name="connsiteX14" fmla="*/ 5934 w 30816"/>
                <a:gd name="connsiteY14" fmla="*/ 42368 h 48549"/>
                <a:gd name="connsiteX15" fmla="*/ 12409 w 30816"/>
                <a:gd name="connsiteY15" fmla="*/ 43131 h 48549"/>
                <a:gd name="connsiteX16" fmla="*/ 21150 w 30816"/>
                <a:gd name="connsiteY16" fmla="*/ 40226 h 48549"/>
                <a:gd name="connsiteX17" fmla="*/ 24372 w 30816"/>
                <a:gd name="connsiteY17" fmla="*/ 32351 h 48549"/>
                <a:gd name="connsiteX18" fmla="*/ 21150 w 30816"/>
                <a:gd name="connsiteY18" fmla="*/ 24468 h 48549"/>
                <a:gd name="connsiteX19" fmla="*/ 12409 w 30816"/>
                <a:gd name="connsiteY19" fmla="*/ 21562 h 48549"/>
                <a:gd name="connsiteX20" fmla="*/ 7241 w 30816"/>
                <a:gd name="connsiteY20" fmla="*/ 22137 h 48549"/>
                <a:gd name="connsiteX21" fmla="*/ 2010 w 30816"/>
                <a:gd name="connsiteY21" fmla="*/ 23924 h 48549"/>
                <a:gd name="connsiteX22" fmla="*/ 2010 w 30816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49">
                  <a:moveTo>
                    <a:pt x="2010" y="0"/>
                  </a:moveTo>
                  <a:lnTo>
                    <a:pt x="27307" y="0"/>
                  </a:lnTo>
                  <a:lnTo>
                    <a:pt x="27307" y="5426"/>
                  </a:lnTo>
                  <a:lnTo>
                    <a:pt x="7911" y="5426"/>
                  </a:lnTo>
                  <a:lnTo>
                    <a:pt x="7911" y="17097"/>
                  </a:lnTo>
                  <a:cubicBezTo>
                    <a:pt x="8848" y="16782"/>
                    <a:pt x="9783" y="16545"/>
                    <a:pt x="10719" y="16396"/>
                  </a:cubicBezTo>
                  <a:cubicBezTo>
                    <a:pt x="11654" y="16230"/>
                    <a:pt x="12590" y="16144"/>
                    <a:pt x="13526" y="16144"/>
                  </a:cubicBezTo>
                  <a:cubicBezTo>
                    <a:pt x="18843" y="16144"/>
                    <a:pt x="23053" y="17601"/>
                    <a:pt x="26158" y="20514"/>
                  </a:cubicBezTo>
                  <a:cubicBezTo>
                    <a:pt x="29263" y="23428"/>
                    <a:pt x="30816" y="27374"/>
                    <a:pt x="30816" y="32351"/>
                  </a:cubicBezTo>
                  <a:cubicBezTo>
                    <a:pt x="30816" y="37477"/>
                    <a:pt x="29221" y="41462"/>
                    <a:pt x="26031" y="44313"/>
                  </a:cubicBezTo>
                  <a:cubicBezTo>
                    <a:pt x="22841" y="47140"/>
                    <a:pt x="18343" y="48549"/>
                    <a:pt x="12537" y="48549"/>
                  </a:cubicBezTo>
                  <a:cubicBezTo>
                    <a:pt x="10538" y="48549"/>
                    <a:pt x="8496" y="48384"/>
                    <a:pt x="6412" y="48045"/>
                  </a:cubicBezTo>
                  <a:cubicBezTo>
                    <a:pt x="4349" y="47707"/>
                    <a:pt x="2212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2" y="41856"/>
                    <a:pt x="5934" y="42368"/>
                  </a:cubicBezTo>
                  <a:cubicBezTo>
                    <a:pt x="7975" y="42879"/>
                    <a:pt x="10134" y="43131"/>
                    <a:pt x="12409" y="43131"/>
                  </a:cubicBezTo>
                  <a:cubicBezTo>
                    <a:pt x="16089" y="43131"/>
                    <a:pt x="19002" y="42163"/>
                    <a:pt x="21150" y="40226"/>
                  </a:cubicBezTo>
                  <a:cubicBezTo>
                    <a:pt x="23298" y="38296"/>
                    <a:pt x="24372" y="35666"/>
                    <a:pt x="24372" y="32351"/>
                  </a:cubicBezTo>
                  <a:cubicBezTo>
                    <a:pt x="24372" y="29035"/>
                    <a:pt x="23298" y="26405"/>
                    <a:pt x="21150" y="24468"/>
                  </a:cubicBezTo>
                  <a:cubicBezTo>
                    <a:pt x="19002" y="22530"/>
                    <a:pt x="16089" y="21562"/>
                    <a:pt x="12409" y="21562"/>
                  </a:cubicBezTo>
                  <a:cubicBezTo>
                    <a:pt x="10687" y="21562"/>
                    <a:pt x="8964" y="21751"/>
                    <a:pt x="7241" y="22137"/>
                  </a:cubicBezTo>
                  <a:cubicBezTo>
                    <a:pt x="5540" y="22522"/>
                    <a:pt x="3797" y="23113"/>
                    <a:pt x="2010" y="23924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44" name="Freeform 543">
              <a:extLst>
                <a:ext uri="{FF2B5EF4-FFF2-40B4-BE49-F238E27FC236}">
                  <a16:creationId xmlns:a16="http://schemas.microsoft.com/office/drawing/2014/main" xmlns="" id="{FC3BA5B8-215D-05B0-A40A-16FC3E7B342F}"/>
                </a:ext>
              </a:extLst>
            </p:cNvPr>
            <p:cNvSpPr/>
            <p:nvPr/>
          </p:nvSpPr>
          <p:spPr>
            <a:xfrm>
              <a:off x="5118262" y="4975024"/>
              <a:ext cx="40896" cy="5425"/>
            </a:xfrm>
            <a:custGeom>
              <a:avLst/>
              <a:gdLst>
                <a:gd name="connsiteX0" fmla="*/ 0 w 40896"/>
                <a:gd name="connsiteY0" fmla="*/ 0 h 5425"/>
                <a:gd name="connsiteX1" fmla="*/ 40896 w 40896"/>
                <a:gd name="connsiteY1" fmla="*/ 0 h 5425"/>
                <a:gd name="connsiteX2" fmla="*/ 40896 w 40896"/>
                <a:gd name="connsiteY2" fmla="*/ 5426 h 5425"/>
                <a:gd name="connsiteX3" fmla="*/ 0 w 40896"/>
                <a:gd name="connsiteY3" fmla="*/ 5426 h 5425"/>
                <a:gd name="connsiteX4" fmla="*/ 0 w 40896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6" h="5425">
                  <a:moveTo>
                    <a:pt x="0" y="0"/>
                  </a:moveTo>
                  <a:lnTo>
                    <a:pt x="40896" y="0"/>
                  </a:lnTo>
                  <a:lnTo>
                    <a:pt x="40896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45" name="Freeform 544">
              <a:extLst>
                <a:ext uri="{FF2B5EF4-FFF2-40B4-BE49-F238E27FC236}">
                  <a16:creationId xmlns:a16="http://schemas.microsoft.com/office/drawing/2014/main" xmlns="" id="{0A834FD1-AEC0-A602-B47A-EA0F6A3F1D1B}"/>
                </a:ext>
              </a:extLst>
            </p:cNvPr>
            <p:cNvSpPr/>
            <p:nvPr/>
          </p:nvSpPr>
          <p:spPr>
            <a:xfrm>
              <a:off x="5173258" y="4950588"/>
              <a:ext cx="28360" cy="47627"/>
            </a:xfrm>
            <a:custGeom>
              <a:avLst/>
              <a:gdLst>
                <a:gd name="connsiteX0" fmla="*/ 925 w 28360"/>
                <a:gd name="connsiteY0" fmla="*/ 42202 h 47627"/>
                <a:gd name="connsiteX1" fmla="*/ 11453 w 28360"/>
                <a:gd name="connsiteY1" fmla="*/ 42202 h 47627"/>
                <a:gd name="connsiteX2" fmla="*/ 11453 w 28360"/>
                <a:gd name="connsiteY2" fmla="*/ 5867 h 47627"/>
                <a:gd name="connsiteX3" fmla="*/ 0 w 28360"/>
                <a:gd name="connsiteY3" fmla="*/ 8166 h 47627"/>
                <a:gd name="connsiteX4" fmla="*/ 0 w 28360"/>
                <a:gd name="connsiteY4" fmla="*/ 2300 h 47627"/>
                <a:gd name="connsiteX5" fmla="*/ 11389 w 28360"/>
                <a:gd name="connsiteY5" fmla="*/ 0 h 47627"/>
                <a:gd name="connsiteX6" fmla="*/ 17833 w 28360"/>
                <a:gd name="connsiteY6" fmla="*/ 0 h 47627"/>
                <a:gd name="connsiteX7" fmla="*/ 17833 w 28360"/>
                <a:gd name="connsiteY7" fmla="*/ 42202 h 47627"/>
                <a:gd name="connsiteX8" fmla="*/ 28360 w 28360"/>
                <a:gd name="connsiteY8" fmla="*/ 42202 h 47627"/>
                <a:gd name="connsiteX9" fmla="*/ 28360 w 28360"/>
                <a:gd name="connsiteY9" fmla="*/ 47628 h 47627"/>
                <a:gd name="connsiteX10" fmla="*/ 925 w 28360"/>
                <a:gd name="connsiteY10" fmla="*/ 47628 h 47627"/>
                <a:gd name="connsiteX11" fmla="*/ 925 w 28360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0" h="47627">
                  <a:moveTo>
                    <a:pt x="925" y="42202"/>
                  </a:moveTo>
                  <a:lnTo>
                    <a:pt x="11453" y="42202"/>
                  </a:lnTo>
                  <a:lnTo>
                    <a:pt x="11453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9" y="0"/>
                  </a:lnTo>
                  <a:lnTo>
                    <a:pt x="17833" y="0"/>
                  </a:lnTo>
                  <a:lnTo>
                    <a:pt x="17833" y="42202"/>
                  </a:lnTo>
                  <a:lnTo>
                    <a:pt x="28360" y="42202"/>
                  </a:lnTo>
                  <a:lnTo>
                    <a:pt x="28360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46" name="Freeform 545">
              <a:extLst>
                <a:ext uri="{FF2B5EF4-FFF2-40B4-BE49-F238E27FC236}">
                  <a16:creationId xmlns:a16="http://schemas.microsoft.com/office/drawing/2014/main" xmlns="" id="{4792690B-C6EA-BBD9-4F0E-FDB986C5076C}"/>
                </a:ext>
              </a:extLst>
            </p:cNvPr>
            <p:cNvSpPr/>
            <p:nvPr/>
          </p:nvSpPr>
          <p:spPr>
            <a:xfrm>
              <a:off x="5214633" y="4990112"/>
              <a:ext cx="6731" cy="8103"/>
            </a:xfrm>
            <a:custGeom>
              <a:avLst/>
              <a:gdLst>
                <a:gd name="connsiteX0" fmla="*/ 0 w 6731"/>
                <a:gd name="connsiteY0" fmla="*/ 0 h 8103"/>
                <a:gd name="connsiteX1" fmla="*/ 6732 w 6731"/>
                <a:gd name="connsiteY1" fmla="*/ 0 h 8103"/>
                <a:gd name="connsiteX2" fmla="*/ 6732 w 6731"/>
                <a:gd name="connsiteY2" fmla="*/ 8103 h 8103"/>
                <a:gd name="connsiteX3" fmla="*/ 0 w 6731"/>
                <a:gd name="connsiteY3" fmla="*/ 8103 h 8103"/>
                <a:gd name="connsiteX4" fmla="*/ 0 w 6731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3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xmlns="" id="{5C79FF62-F803-B383-AD9D-9757EA28D13A}"/>
                </a:ext>
              </a:extLst>
            </p:cNvPr>
            <p:cNvSpPr/>
            <p:nvPr/>
          </p:nvSpPr>
          <p:spPr>
            <a:xfrm>
              <a:off x="5232721" y="4949729"/>
              <a:ext cx="32921" cy="49407"/>
            </a:xfrm>
            <a:custGeom>
              <a:avLst/>
              <a:gdLst>
                <a:gd name="connsiteX0" fmla="*/ 16461 w 32921"/>
                <a:gd name="connsiteY0" fmla="*/ 5103 h 49407"/>
                <a:gd name="connsiteX1" fmla="*/ 8964 w 32921"/>
                <a:gd name="connsiteY1" fmla="*/ 10017 h 49407"/>
                <a:gd name="connsiteX2" fmla="*/ 6476 w 32921"/>
                <a:gd name="connsiteY2" fmla="*/ 24720 h 49407"/>
                <a:gd name="connsiteX3" fmla="*/ 8964 w 32921"/>
                <a:gd name="connsiteY3" fmla="*/ 39430 h 49407"/>
                <a:gd name="connsiteX4" fmla="*/ 16461 w 32921"/>
                <a:gd name="connsiteY4" fmla="*/ 44305 h 49407"/>
                <a:gd name="connsiteX5" fmla="*/ 23957 w 32921"/>
                <a:gd name="connsiteY5" fmla="*/ 39430 h 49407"/>
                <a:gd name="connsiteX6" fmla="*/ 26478 w 32921"/>
                <a:gd name="connsiteY6" fmla="*/ 24720 h 49407"/>
                <a:gd name="connsiteX7" fmla="*/ 23957 w 32921"/>
                <a:gd name="connsiteY7" fmla="*/ 10017 h 49407"/>
                <a:gd name="connsiteX8" fmla="*/ 16461 w 32921"/>
                <a:gd name="connsiteY8" fmla="*/ 5103 h 49407"/>
                <a:gd name="connsiteX9" fmla="*/ 16461 w 32921"/>
                <a:gd name="connsiteY9" fmla="*/ 0 h 49407"/>
                <a:gd name="connsiteX10" fmla="*/ 28679 w 32921"/>
                <a:gd name="connsiteY10" fmla="*/ 6347 h 49407"/>
                <a:gd name="connsiteX11" fmla="*/ 32921 w 32921"/>
                <a:gd name="connsiteY11" fmla="*/ 24720 h 49407"/>
                <a:gd name="connsiteX12" fmla="*/ 28679 w 32921"/>
                <a:gd name="connsiteY12" fmla="*/ 43092 h 49407"/>
                <a:gd name="connsiteX13" fmla="*/ 16461 w 32921"/>
                <a:gd name="connsiteY13" fmla="*/ 49408 h 49407"/>
                <a:gd name="connsiteX14" fmla="*/ 4211 w 32921"/>
                <a:gd name="connsiteY14" fmla="*/ 43092 h 49407"/>
                <a:gd name="connsiteX15" fmla="*/ 0 w 32921"/>
                <a:gd name="connsiteY15" fmla="*/ 24720 h 49407"/>
                <a:gd name="connsiteX16" fmla="*/ 4211 w 32921"/>
                <a:gd name="connsiteY16" fmla="*/ 6347 h 49407"/>
                <a:gd name="connsiteX17" fmla="*/ 16461 w 32921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07">
                  <a:moveTo>
                    <a:pt x="16461" y="5103"/>
                  </a:moveTo>
                  <a:cubicBezTo>
                    <a:pt x="13143" y="5103"/>
                    <a:pt x="10644" y="6741"/>
                    <a:pt x="8964" y="10017"/>
                  </a:cubicBezTo>
                  <a:cubicBezTo>
                    <a:pt x="7305" y="13269"/>
                    <a:pt x="6476" y="18168"/>
                    <a:pt x="6476" y="24720"/>
                  </a:cubicBezTo>
                  <a:cubicBezTo>
                    <a:pt x="6476" y="31248"/>
                    <a:pt x="7305" y="36154"/>
                    <a:pt x="8964" y="39430"/>
                  </a:cubicBezTo>
                  <a:cubicBezTo>
                    <a:pt x="10644" y="42682"/>
                    <a:pt x="13143" y="44305"/>
                    <a:pt x="16461" y="44305"/>
                  </a:cubicBezTo>
                  <a:cubicBezTo>
                    <a:pt x="19800" y="44305"/>
                    <a:pt x="22299" y="42682"/>
                    <a:pt x="23957" y="39430"/>
                  </a:cubicBezTo>
                  <a:cubicBezTo>
                    <a:pt x="25638" y="36154"/>
                    <a:pt x="26478" y="31248"/>
                    <a:pt x="26478" y="24720"/>
                  </a:cubicBezTo>
                  <a:cubicBezTo>
                    <a:pt x="26478" y="18168"/>
                    <a:pt x="25638" y="13269"/>
                    <a:pt x="23957" y="10017"/>
                  </a:cubicBezTo>
                  <a:cubicBezTo>
                    <a:pt x="22299" y="6741"/>
                    <a:pt x="19800" y="5103"/>
                    <a:pt x="16461" y="5103"/>
                  </a:cubicBezTo>
                  <a:moveTo>
                    <a:pt x="16461" y="0"/>
                  </a:moveTo>
                  <a:cubicBezTo>
                    <a:pt x="21800" y="0"/>
                    <a:pt x="25872" y="2118"/>
                    <a:pt x="28679" y="6347"/>
                  </a:cubicBezTo>
                  <a:cubicBezTo>
                    <a:pt x="31507" y="10560"/>
                    <a:pt x="32921" y="16679"/>
                    <a:pt x="32921" y="24720"/>
                  </a:cubicBezTo>
                  <a:cubicBezTo>
                    <a:pt x="32921" y="32736"/>
                    <a:pt x="31507" y="38863"/>
                    <a:pt x="28679" y="43092"/>
                  </a:cubicBezTo>
                  <a:cubicBezTo>
                    <a:pt x="25872" y="47305"/>
                    <a:pt x="21800" y="49408"/>
                    <a:pt x="16461" y="49408"/>
                  </a:cubicBezTo>
                  <a:cubicBezTo>
                    <a:pt x="11123" y="49408"/>
                    <a:pt x="7039" y="47305"/>
                    <a:pt x="4211" y="43092"/>
                  </a:cubicBezTo>
                  <a:cubicBezTo>
                    <a:pt x="1403" y="38863"/>
                    <a:pt x="0" y="32736"/>
                    <a:pt x="0" y="24720"/>
                  </a:cubicBezTo>
                  <a:cubicBezTo>
                    <a:pt x="0" y="16679"/>
                    <a:pt x="1403" y="10560"/>
                    <a:pt x="4211" y="6347"/>
                  </a:cubicBezTo>
                  <a:cubicBezTo>
                    <a:pt x="7039" y="2118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48" name="Freeform 547">
              <a:extLst>
                <a:ext uri="{FF2B5EF4-FFF2-40B4-BE49-F238E27FC236}">
                  <a16:creationId xmlns:a16="http://schemas.microsoft.com/office/drawing/2014/main" xmlns="" id="{D140A403-4ADE-5790-BF86-3A7DD6C6C9CF}"/>
                </a:ext>
              </a:extLst>
            </p:cNvPr>
            <p:cNvSpPr/>
            <p:nvPr/>
          </p:nvSpPr>
          <p:spPr>
            <a:xfrm>
              <a:off x="5341775" y="4975024"/>
              <a:ext cx="40894" cy="5425"/>
            </a:xfrm>
            <a:custGeom>
              <a:avLst/>
              <a:gdLst>
                <a:gd name="connsiteX0" fmla="*/ 0 w 40894"/>
                <a:gd name="connsiteY0" fmla="*/ 0 h 5425"/>
                <a:gd name="connsiteX1" fmla="*/ 40895 w 40894"/>
                <a:gd name="connsiteY1" fmla="*/ 0 h 5425"/>
                <a:gd name="connsiteX2" fmla="*/ 40895 w 40894"/>
                <a:gd name="connsiteY2" fmla="*/ 5426 h 5425"/>
                <a:gd name="connsiteX3" fmla="*/ 0 w 40894"/>
                <a:gd name="connsiteY3" fmla="*/ 5426 h 5425"/>
                <a:gd name="connsiteX4" fmla="*/ 0 w 40894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4" h="5425">
                  <a:moveTo>
                    <a:pt x="0" y="0"/>
                  </a:moveTo>
                  <a:lnTo>
                    <a:pt x="40895" y="0"/>
                  </a:lnTo>
                  <a:lnTo>
                    <a:pt x="40895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49" name="Freeform 548">
              <a:extLst>
                <a:ext uri="{FF2B5EF4-FFF2-40B4-BE49-F238E27FC236}">
                  <a16:creationId xmlns:a16="http://schemas.microsoft.com/office/drawing/2014/main" xmlns="" id="{AB0CCC48-5829-B3E5-814C-E39C74631EF6}"/>
                </a:ext>
              </a:extLst>
            </p:cNvPr>
            <p:cNvSpPr/>
            <p:nvPr/>
          </p:nvSpPr>
          <p:spPr>
            <a:xfrm>
              <a:off x="5393899" y="4949729"/>
              <a:ext cx="32925" cy="49407"/>
            </a:xfrm>
            <a:custGeom>
              <a:avLst/>
              <a:gdLst>
                <a:gd name="connsiteX0" fmla="*/ 16459 w 32925"/>
                <a:gd name="connsiteY0" fmla="*/ 5103 h 49407"/>
                <a:gd name="connsiteX1" fmla="*/ 8970 w 32925"/>
                <a:gd name="connsiteY1" fmla="*/ 10017 h 49407"/>
                <a:gd name="connsiteX2" fmla="*/ 6481 w 32925"/>
                <a:gd name="connsiteY2" fmla="*/ 24720 h 49407"/>
                <a:gd name="connsiteX3" fmla="*/ 8970 w 32925"/>
                <a:gd name="connsiteY3" fmla="*/ 39430 h 49407"/>
                <a:gd name="connsiteX4" fmla="*/ 16459 w 32925"/>
                <a:gd name="connsiteY4" fmla="*/ 44305 h 49407"/>
                <a:gd name="connsiteX5" fmla="*/ 23956 w 32925"/>
                <a:gd name="connsiteY5" fmla="*/ 39430 h 49407"/>
                <a:gd name="connsiteX6" fmla="*/ 26476 w 32925"/>
                <a:gd name="connsiteY6" fmla="*/ 24720 h 49407"/>
                <a:gd name="connsiteX7" fmla="*/ 23956 w 32925"/>
                <a:gd name="connsiteY7" fmla="*/ 10017 h 49407"/>
                <a:gd name="connsiteX8" fmla="*/ 16459 w 32925"/>
                <a:gd name="connsiteY8" fmla="*/ 5103 h 49407"/>
                <a:gd name="connsiteX9" fmla="*/ 16459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59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59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59" y="5103"/>
                  </a:moveTo>
                  <a:cubicBezTo>
                    <a:pt x="13143" y="5103"/>
                    <a:pt x="10647" y="6741"/>
                    <a:pt x="8970" y="10017"/>
                  </a:cubicBezTo>
                  <a:cubicBezTo>
                    <a:pt x="7308" y="13269"/>
                    <a:pt x="6481" y="18168"/>
                    <a:pt x="6481" y="24720"/>
                  </a:cubicBezTo>
                  <a:cubicBezTo>
                    <a:pt x="6481" y="31248"/>
                    <a:pt x="7308" y="36154"/>
                    <a:pt x="8970" y="39430"/>
                  </a:cubicBezTo>
                  <a:cubicBezTo>
                    <a:pt x="10647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50" name="Freeform 549">
              <a:extLst>
                <a:ext uri="{FF2B5EF4-FFF2-40B4-BE49-F238E27FC236}">
                  <a16:creationId xmlns:a16="http://schemas.microsoft.com/office/drawing/2014/main" xmlns="" id="{4525E7C4-C2DF-1072-70D3-D9D6142F64BA}"/>
                </a:ext>
              </a:extLst>
            </p:cNvPr>
            <p:cNvSpPr/>
            <p:nvPr/>
          </p:nvSpPr>
          <p:spPr>
            <a:xfrm>
              <a:off x="5438149" y="4990112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51" name="Freeform 550">
              <a:extLst>
                <a:ext uri="{FF2B5EF4-FFF2-40B4-BE49-F238E27FC236}">
                  <a16:creationId xmlns:a16="http://schemas.microsoft.com/office/drawing/2014/main" xmlns="" id="{F9B77ED4-08BE-94E0-6A9C-50B3BDF87EDC}"/>
                </a:ext>
              </a:extLst>
            </p:cNvPr>
            <p:cNvSpPr/>
            <p:nvPr/>
          </p:nvSpPr>
          <p:spPr>
            <a:xfrm>
              <a:off x="5456970" y="4950588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03 w 30814"/>
                <a:gd name="connsiteY1" fmla="*/ 0 h 48549"/>
                <a:gd name="connsiteX2" fmla="*/ 27303 w 30814"/>
                <a:gd name="connsiteY2" fmla="*/ 5426 h 48549"/>
                <a:gd name="connsiteX3" fmla="*/ 7906 w 30814"/>
                <a:gd name="connsiteY3" fmla="*/ 5426 h 48549"/>
                <a:gd name="connsiteX4" fmla="*/ 7906 w 30814"/>
                <a:gd name="connsiteY4" fmla="*/ 17097 h 48549"/>
                <a:gd name="connsiteX5" fmla="*/ 10718 w 30814"/>
                <a:gd name="connsiteY5" fmla="*/ 16396 h 48549"/>
                <a:gd name="connsiteX6" fmla="*/ 13521 w 30814"/>
                <a:gd name="connsiteY6" fmla="*/ 16144 h 48549"/>
                <a:gd name="connsiteX7" fmla="*/ 26161 w 30814"/>
                <a:gd name="connsiteY7" fmla="*/ 20514 h 48549"/>
                <a:gd name="connsiteX8" fmla="*/ 30815 w 30814"/>
                <a:gd name="connsiteY8" fmla="*/ 32351 h 48549"/>
                <a:gd name="connsiteX9" fmla="*/ 26027 w 30814"/>
                <a:gd name="connsiteY9" fmla="*/ 44313 h 48549"/>
                <a:gd name="connsiteX10" fmla="*/ 12537 w 30814"/>
                <a:gd name="connsiteY10" fmla="*/ 48549 h 48549"/>
                <a:gd name="connsiteX11" fmla="*/ 6410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0 w 30814"/>
                <a:gd name="connsiteY14" fmla="*/ 42368 h 48549"/>
                <a:gd name="connsiteX15" fmla="*/ 12411 w 30814"/>
                <a:gd name="connsiteY15" fmla="*/ 43131 h 48549"/>
                <a:gd name="connsiteX16" fmla="*/ 21152 w 30814"/>
                <a:gd name="connsiteY16" fmla="*/ 40226 h 48549"/>
                <a:gd name="connsiteX17" fmla="*/ 24373 w 30814"/>
                <a:gd name="connsiteY17" fmla="*/ 32351 h 48549"/>
                <a:gd name="connsiteX18" fmla="*/ 21152 w 30814"/>
                <a:gd name="connsiteY18" fmla="*/ 24468 h 48549"/>
                <a:gd name="connsiteX19" fmla="*/ 12411 w 30814"/>
                <a:gd name="connsiteY19" fmla="*/ 21562 h 48549"/>
                <a:gd name="connsiteX20" fmla="*/ 7237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03" y="0"/>
                  </a:lnTo>
                  <a:lnTo>
                    <a:pt x="27303" y="5426"/>
                  </a:lnTo>
                  <a:lnTo>
                    <a:pt x="7906" y="5426"/>
                  </a:lnTo>
                  <a:lnTo>
                    <a:pt x="7906" y="17097"/>
                  </a:lnTo>
                  <a:cubicBezTo>
                    <a:pt x="8844" y="16782"/>
                    <a:pt x="9781" y="16545"/>
                    <a:pt x="10718" y="16396"/>
                  </a:cubicBezTo>
                  <a:cubicBezTo>
                    <a:pt x="11655" y="16230"/>
                    <a:pt x="12584" y="16144"/>
                    <a:pt x="13521" y="16144"/>
                  </a:cubicBezTo>
                  <a:cubicBezTo>
                    <a:pt x="18837" y="16144"/>
                    <a:pt x="23050" y="17601"/>
                    <a:pt x="26161" y="20514"/>
                  </a:cubicBezTo>
                  <a:cubicBezTo>
                    <a:pt x="29263" y="23428"/>
                    <a:pt x="30815" y="27374"/>
                    <a:pt x="30815" y="32351"/>
                  </a:cubicBezTo>
                  <a:cubicBezTo>
                    <a:pt x="30815" y="37477"/>
                    <a:pt x="29216" y="41462"/>
                    <a:pt x="26027" y="44313"/>
                  </a:cubicBezTo>
                  <a:cubicBezTo>
                    <a:pt x="22838" y="47140"/>
                    <a:pt x="18341" y="48549"/>
                    <a:pt x="12537" y="48549"/>
                  </a:cubicBezTo>
                  <a:cubicBezTo>
                    <a:pt x="10537" y="48549"/>
                    <a:pt x="8497" y="48384"/>
                    <a:pt x="6410" y="48045"/>
                  </a:cubicBezTo>
                  <a:cubicBezTo>
                    <a:pt x="4347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0" y="41856"/>
                    <a:pt x="5930" y="42368"/>
                  </a:cubicBezTo>
                  <a:cubicBezTo>
                    <a:pt x="7969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62" y="21751"/>
                    <a:pt x="7237" y="22137"/>
                  </a:cubicBezTo>
                  <a:cubicBezTo>
                    <a:pt x="5536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52" name="Freeform 551">
              <a:extLst>
                <a:ext uri="{FF2B5EF4-FFF2-40B4-BE49-F238E27FC236}">
                  <a16:creationId xmlns:a16="http://schemas.microsoft.com/office/drawing/2014/main" xmlns="" id="{70890D1D-99AC-56BF-C776-B8642FABD75A}"/>
                </a:ext>
              </a:extLst>
            </p:cNvPr>
            <p:cNvSpPr/>
            <p:nvPr/>
          </p:nvSpPr>
          <p:spPr>
            <a:xfrm>
              <a:off x="5589979" y="4949729"/>
              <a:ext cx="32925" cy="49407"/>
            </a:xfrm>
            <a:custGeom>
              <a:avLst/>
              <a:gdLst>
                <a:gd name="connsiteX0" fmla="*/ 16459 w 32925"/>
                <a:gd name="connsiteY0" fmla="*/ 5103 h 49407"/>
                <a:gd name="connsiteX1" fmla="*/ 8962 w 32925"/>
                <a:gd name="connsiteY1" fmla="*/ 10017 h 49407"/>
                <a:gd name="connsiteX2" fmla="*/ 6473 w 32925"/>
                <a:gd name="connsiteY2" fmla="*/ 24720 h 49407"/>
                <a:gd name="connsiteX3" fmla="*/ 8962 w 32925"/>
                <a:gd name="connsiteY3" fmla="*/ 39430 h 49407"/>
                <a:gd name="connsiteX4" fmla="*/ 16459 w 32925"/>
                <a:gd name="connsiteY4" fmla="*/ 44305 h 49407"/>
                <a:gd name="connsiteX5" fmla="*/ 23956 w 32925"/>
                <a:gd name="connsiteY5" fmla="*/ 39430 h 49407"/>
                <a:gd name="connsiteX6" fmla="*/ 26476 w 32925"/>
                <a:gd name="connsiteY6" fmla="*/ 24720 h 49407"/>
                <a:gd name="connsiteX7" fmla="*/ 23956 w 32925"/>
                <a:gd name="connsiteY7" fmla="*/ 10017 h 49407"/>
                <a:gd name="connsiteX8" fmla="*/ 16459 w 32925"/>
                <a:gd name="connsiteY8" fmla="*/ 5103 h 49407"/>
                <a:gd name="connsiteX9" fmla="*/ 16459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59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59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53" name="Freeform 552">
              <a:extLst>
                <a:ext uri="{FF2B5EF4-FFF2-40B4-BE49-F238E27FC236}">
                  <a16:creationId xmlns:a16="http://schemas.microsoft.com/office/drawing/2014/main" xmlns="" id="{4BFC8664-2757-4F5C-32C1-47C55F7DFFCA}"/>
                </a:ext>
              </a:extLst>
            </p:cNvPr>
            <p:cNvSpPr/>
            <p:nvPr/>
          </p:nvSpPr>
          <p:spPr>
            <a:xfrm>
              <a:off x="5634228" y="4990112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54" name="Freeform 553">
              <a:extLst>
                <a:ext uri="{FF2B5EF4-FFF2-40B4-BE49-F238E27FC236}">
                  <a16:creationId xmlns:a16="http://schemas.microsoft.com/office/drawing/2014/main" xmlns="" id="{FDFECE1D-D97B-5D0D-55D1-FEE4CA6D3FF5}"/>
                </a:ext>
              </a:extLst>
            </p:cNvPr>
            <p:cNvSpPr/>
            <p:nvPr/>
          </p:nvSpPr>
          <p:spPr>
            <a:xfrm>
              <a:off x="5652317" y="4949729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73 w 32917"/>
                <a:gd name="connsiteY10" fmla="*/ 6347 h 49407"/>
                <a:gd name="connsiteX11" fmla="*/ 32918 w 32917"/>
                <a:gd name="connsiteY11" fmla="*/ 24720 h 49407"/>
                <a:gd name="connsiteX12" fmla="*/ 28673 w 32917"/>
                <a:gd name="connsiteY12" fmla="*/ 43092 h 49407"/>
                <a:gd name="connsiteX13" fmla="*/ 16459 w 32917"/>
                <a:gd name="connsiteY13" fmla="*/ 49408 h 49407"/>
                <a:gd name="connsiteX14" fmla="*/ 4205 w 32917"/>
                <a:gd name="connsiteY14" fmla="*/ 43092 h 49407"/>
                <a:gd name="connsiteX15" fmla="*/ 0 w 32917"/>
                <a:gd name="connsiteY15" fmla="*/ 24720 h 49407"/>
                <a:gd name="connsiteX16" fmla="*/ 4205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73" y="6347"/>
                  </a:cubicBezTo>
                  <a:cubicBezTo>
                    <a:pt x="31500" y="10560"/>
                    <a:pt x="32918" y="16679"/>
                    <a:pt x="32918" y="24720"/>
                  </a:cubicBezTo>
                  <a:cubicBezTo>
                    <a:pt x="32918" y="32736"/>
                    <a:pt x="31500" y="38863"/>
                    <a:pt x="28673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32" y="47305"/>
                    <a:pt x="4205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05" y="6347"/>
                  </a:cubicBezTo>
                  <a:cubicBezTo>
                    <a:pt x="7032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xmlns="" id="{1B7D3D64-25F7-01B4-426C-FC14F1C36698}"/>
                </a:ext>
              </a:extLst>
            </p:cNvPr>
            <p:cNvSpPr/>
            <p:nvPr/>
          </p:nvSpPr>
          <p:spPr>
            <a:xfrm>
              <a:off x="5813495" y="4949729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81 w 32917"/>
                <a:gd name="connsiteY10" fmla="*/ 6347 h 49407"/>
                <a:gd name="connsiteX11" fmla="*/ 32917 w 32917"/>
                <a:gd name="connsiteY11" fmla="*/ 24720 h 49407"/>
                <a:gd name="connsiteX12" fmla="*/ 28681 w 32917"/>
                <a:gd name="connsiteY12" fmla="*/ 43092 h 49407"/>
                <a:gd name="connsiteX13" fmla="*/ 16459 w 32917"/>
                <a:gd name="connsiteY13" fmla="*/ 49408 h 49407"/>
                <a:gd name="connsiteX14" fmla="*/ 4213 w 32917"/>
                <a:gd name="connsiteY14" fmla="*/ 43092 h 49407"/>
                <a:gd name="connsiteX15" fmla="*/ 0 w 32917"/>
                <a:gd name="connsiteY15" fmla="*/ 24720 h 49407"/>
                <a:gd name="connsiteX16" fmla="*/ 4213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17" y="16679"/>
                    <a:pt x="32917" y="24720"/>
                  </a:cubicBezTo>
                  <a:cubicBezTo>
                    <a:pt x="32917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56" name="Freeform 555">
              <a:extLst>
                <a:ext uri="{FF2B5EF4-FFF2-40B4-BE49-F238E27FC236}">
                  <a16:creationId xmlns:a16="http://schemas.microsoft.com/office/drawing/2014/main" xmlns="" id="{4B4254D4-FE46-DC65-A85C-4D0D76027571}"/>
                </a:ext>
              </a:extLst>
            </p:cNvPr>
            <p:cNvSpPr/>
            <p:nvPr/>
          </p:nvSpPr>
          <p:spPr>
            <a:xfrm>
              <a:off x="5857737" y="4990112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57" name="Freeform 556">
              <a:extLst>
                <a:ext uri="{FF2B5EF4-FFF2-40B4-BE49-F238E27FC236}">
                  <a16:creationId xmlns:a16="http://schemas.microsoft.com/office/drawing/2014/main" xmlns="" id="{282DC7B8-D037-DFE5-C971-E4C5FF481FDD}"/>
                </a:ext>
              </a:extLst>
            </p:cNvPr>
            <p:cNvSpPr/>
            <p:nvPr/>
          </p:nvSpPr>
          <p:spPr>
            <a:xfrm>
              <a:off x="5876558" y="4950588"/>
              <a:ext cx="30822" cy="48549"/>
            </a:xfrm>
            <a:custGeom>
              <a:avLst/>
              <a:gdLst>
                <a:gd name="connsiteX0" fmla="*/ 2016 w 30822"/>
                <a:gd name="connsiteY0" fmla="*/ 0 h 48549"/>
                <a:gd name="connsiteX1" fmla="*/ 27311 w 30822"/>
                <a:gd name="connsiteY1" fmla="*/ 0 h 48549"/>
                <a:gd name="connsiteX2" fmla="*/ 27311 w 30822"/>
                <a:gd name="connsiteY2" fmla="*/ 5426 h 48549"/>
                <a:gd name="connsiteX3" fmla="*/ 7914 w 30822"/>
                <a:gd name="connsiteY3" fmla="*/ 5426 h 48549"/>
                <a:gd name="connsiteX4" fmla="*/ 7914 w 30822"/>
                <a:gd name="connsiteY4" fmla="*/ 17097 h 48549"/>
                <a:gd name="connsiteX5" fmla="*/ 10726 w 30822"/>
                <a:gd name="connsiteY5" fmla="*/ 16396 h 48549"/>
                <a:gd name="connsiteX6" fmla="*/ 13529 w 30822"/>
                <a:gd name="connsiteY6" fmla="*/ 16144 h 48549"/>
                <a:gd name="connsiteX7" fmla="*/ 26161 w 30822"/>
                <a:gd name="connsiteY7" fmla="*/ 20514 h 48549"/>
                <a:gd name="connsiteX8" fmla="*/ 30823 w 30822"/>
                <a:gd name="connsiteY8" fmla="*/ 32351 h 48549"/>
                <a:gd name="connsiteX9" fmla="*/ 26035 w 30822"/>
                <a:gd name="connsiteY9" fmla="*/ 44313 h 48549"/>
                <a:gd name="connsiteX10" fmla="*/ 12537 w 30822"/>
                <a:gd name="connsiteY10" fmla="*/ 48549 h 48549"/>
                <a:gd name="connsiteX11" fmla="*/ 6418 w 30822"/>
                <a:gd name="connsiteY11" fmla="*/ 48045 h 48549"/>
                <a:gd name="connsiteX12" fmla="*/ 0 w 30822"/>
                <a:gd name="connsiteY12" fmla="*/ 46510 h 48549"/>
                <a:gd name="connsiteX13" fmla="*/ 0 w 30822"/>
                <a:gd name="connsiteY13" fmla="*/ 40036 h 48549"/>
                <a:gd name="connsiteX14" fmla="*/ 5938 w 30822"/>
                <a:gd name="connsiteY14" fmla="*/ 42368 h 48549"/>
                <a:gd name="connsiteX15" fmla="*/ 12411 w 30822"/>
                <a:gd name="connsiteY15" fmla="*/ 43131 h 48549"/>
                <a:gd name="connsiteX16" fmla="*/ 21152 w 30822"/>
                <a:gd name="connsiteY16" fmla="*/ 40226 h 48549"/>
                <a:gd name="connsiteX17" fmla="*/ 24373 w 30822"/>
                <a:gd name="connsiteY17" fmla="*/ 32351 h 48549"/>
                <a:gd name="connsiteX18" fmla="*/ 21152 w 30822"/>
                <a:gd name="connsiteY18" fmla="*/ 24468 h 48549"/>
                <a:gd name="connsiteX19" fmla="*/ 12411 w 30822"/>
                <a:gd name="connsiteY19" fmla="*/ 21562 h 48549"/>
                <a:gd name="connsiteX20" fmla="*/ 7245 w 30822"/>
                <a:gd name="connsiteY20" fmla="*/ 22137 h 48549"/>
                <a:gd name="connsiteX21" fmla="*/ 2016 w 30822"/>
                <a:gd name="connsiteY21" fmla="*/ 23924 h 48549"/>
                <a:gd name="connsiteX22" fmla="*/ 2016 w 30822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22" h="48549">
                  <a:moveTo>
                    <a:pt x="2016" y="0"/>
                  </a:moveTo>
                  <a:lnTo>
                    <a:pt x="27311" y="0"/>
                  </a:lnTo>
                  <a:lnTo>
                    <a:pt x="27311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9" y="16545"/>
                    <a:pt x="10726" y="16396"/>
                  </a:cubicBezTo>
                  <a:cubicBezTo>
                    <a:pt x="11663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71" y="23428"/>
                    <a:pt x="30823" y="27374"/>
                    <a:pt x="30823" y="32351"/>
                  </a:cubicBezTo>
                  <a:cubicBezTo>
                    <a:pt x="30823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45" y="48549"/>
                    <a:pt x="8505" y="48384"/>
                    <a:pt x="6418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804" y="23113"/>
                    <a:pt x="2016" y="23924"/>
                  </a:cubicBezTo>
                  <a:lnTo>
                    <a:pt x="2016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58" name="Freeform 557">
              <a:extLst>
                <a:ext uri="{FF2B5EF4-FFF2-40B4-BE49-F238E27FC236}">
                  <a16:creationId xmlns:a16="http://schemas.microsoft.com/office/drawing/2014/main" xmlns="" id="{84CD6E05-BD73-617C-7516-F4AE02B17691}"/>
                </a:ext>
              </a:extLst>
            </p:cNvPr>
            <p:cNvSpPr/>
            <p:nvPr/>
          </p:nvSpPr>
          <p:spPr>
            <a:xfrm>
              <a:off x="6037074" y="4950588"/>
              <a:ext cx="28357" cy="47627"/>
            </a:xfrm>
            <a:custGeom>
              <a:avLst/>
              <a:gdLst>
                <a:gd name="connsiteX0" fmla="*/ 921 w 28357"/>
                <a:gd name="connsiteY0" fmla="*/ 42202 h 47627"/>
                <a:gd name="connsiteX1" fmla="*/ 11450 w 28357"/>
                <a:gd name="connsiteY1" fmla="*/ 42202 h 47627"/>
                <a:gd name="connsiteX2" fmla="*/ 11450 w 28357"/>
                <a:gd name="connsiteY2" fmla="*/ 5867 h 47627"/>
                <a:gd name="connsiteX3" fmla="*/ 0 w 28357"/>
                <a:gd name="connsiteY3" fmla="*/ 8166 h 47627"/>
                <a:gd name="connsiteX4" fmla="*/ 0 w 28357"/>
                <a:gd name="connsiteY4" fmla="*/ 2300 h 47627"/>
                <a:gd name="connsiteX5" fmla="*/ 11387 w 28357"/>
                <a:gd name="connsiteY5" fmla="*/ 0 h 47627"/>
                <a:gd name="connsiteX6" fmla="*/ 17829 w 28357"/>
                <a:gd name="connsiteY6" fmla="*/ 0 h 47627"/>
                <a:gd name="connsiteX7" fmla="*/ 17829 w 28357"/>
                <a:gd name="connsiteY7" fmla="*/ 42202 h 47627"/>
                <a:gd name="connsiteX8" fmla="*/ 28358 w 28357"/>
                <a:gd name="connsiteY8" fmla="*/ 42202 h 47627"/>
                <a:gd name="connsiteX9" fmla="*/ 28358 w 28357"/>
                <a:gd name="connsiteY9" fmla="*/ 47628 h 47627"/>
                <a:gd name="connsiteX10" fmla="*/ 921 w 28357"/>
                <a:gd name="connsiteY10" fmla="*/ 47628 h 47627"/>
                <a:gd name="connsiteX11" fmla="*/ 921 w 28357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7" h="47627">
                  <a:moveTo>
                    <a:pt x="921" y="42202"/>
                  </a:moveTo>
                  <a:lnTo>
                    <a:pt x="11450" y="42202"/>
                  </a:lnTo>
                  <a:lnTo>
                    <a:pt x="11450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29" y="0"/>
                  </a:lnTo>
                  <a:lnTo>
                    <a:pt x="17829" y="42202"/>
                  </a:lnTo>
                  <a:lnTo>
                    <a:pt x="28358" y="42202"/>
                  </a:lnTo>
                  <a:lnTo>
                    <a:pt x="28358" y="47628"/>
                  </a:lnTo>
                  <a:lnTo>
                    <a:pt x="921" y="47628"/>
                  </a:lnTo>
                  <a:lnTo>
                    <a:pt x="921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59" name="Freeform 558">
              <a:extLst>
                <a:ext uri="{FF2B5EF4-FFF2-40B4-BE49-F238E27FC236}">
                  <a16:creationId xmlns:a16="http://schemas.microsoft.com/office/drawing/2014/main" xmlns="" id="{8C877865-26EC-59F5-3011-4845BD5F9375}"/>
                </a:ext>
              </a:extLst>
            </p:cNvPr>
            <p:cNvSpPr/>
            <p:nvPr/>
          </p:nvSpPr>
          <p:spPr>
            <a:xfrm>
              <a:off x="6078449" y="4990112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60" name="Freeform 559">
              <a:extLst>
                <a:ext uri="{FF2B5EF4-FFF2-40B4-BE49-F238E27FC236}">
                  <a16:creationId xmlns:a16="http://schemas.microsoft.com/office/drawing/2014/main" xmlns="" id="{C9B42469-A304-4379-0569-AFB5B459F470}"/>
                </a:ext>
              </a:extLst>
            </p:cNvPr>
            <p:cNvSpPr/>
            <p:nvPr/>
          </p:nvSpPr>
          <p:spPr>
            <a:xfrm>
              <a:off x="6096530" y="4949729"/>
              <a:ext cx="32925" cy="49407"/>
            </a:xfrm>
            <a:custGeom>
              <a:avLst/>
              <a:gdLst>
                <a:gd name="connsiteX0" fmla="*/ 16467 w 32925"/>
                <a:gd name="connsiteY0" fmla="*/ 5103 h 49407"/>
                <a:gd name="connsiteX1" fmla="*/ 8970 w 32925"/>
                <a:gd name="connsiteY1" fmla="*/ 10017 h 49407"/>
                <a:gd name="connsiteX2" fmla="*/ 6481 w 32925"/>
                <a:gd name="connsiteY2" fmla="*/ 24720 h 49407"/>
                <a:gd name="connsiteX3" fmla="*/ 8970 w 32925"/>
                <a:gd name="connsiteY3" fmla="*/ 39430 h 49407"/>
                <a:gd name="connsiteX4" fmla="*/ 16467 w 32925"/>
                <a:gd name="connsiteY4" fmla="*/ 44305 h 49407"/>
                <a:gd name="connsiteX5" fmla="*/ 23964 w 32925"/>
                <a:gd name="connsiteY5" fmla="*/ 39430 h 49407"/>
                <a:gd name="connsiteX6" fmla="*/ 26484 w 32925"/>
                <a:gd name="connsiteY6" fmla="*/ 24720 h 49407"/>
                <a:gd name="connsiteX7" fmla="*/ 23964 w 32925"/>
                <a:gd name="connsiteY7" fmla="*/ 10017 h 49407"/>
                <a:gd name="connsiteX8" fmla="*/ 16467 w 32925"/>
                <a:gd name="connsiteY8" fmla="*/ 5103 h 49407"/>
                <a:gd name="connsiteX9" fmla="*/ 16467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67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67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67" y="5103"/>
                  </a:moveTo>
                  <a:cubicBezTo>
                    <a:pt x="13151" y="5103"/>
                    <a:pt x="10647" y="6741"/>
                    <a:pt x="8970" y="10017"/>
                  </a:cubicBezTo>
                  <a:cubicBezTo>
                    <a:pt x="7308" y="13269"/>
                    <a:pt x="6481" y="18168"/>
                    <a:pt x="6481" y="24720"/>
                  </a:cubicBezTo>
                  <a:cubicBezTo>
                    <a:pt x="6481" y="31248"/>
                    <a:pt x="7308" y="36154"/>
                    <a:pt x="8970" y="39430"/>
                  </a:cubicBezTo>
                  <a:cubicBezTo>
                    <a:pt x="10647" y="42682"/>
                    <a:pt x="13151" y="44305"/>
                    <a:pt x="16467" y="44305"/>
                  </a:cubicBezTo>
                  <a:cubicBezTo>
                    <a:pt x="19806" y="44305"/>
                    <a:pt x="22302" y="42682"/>
                    <a:pt x="23964" y="39430"/>
                  </a:cubicBezTo>
                  <a:cubicBezTo>
                    <a:pt x="25641" y="36154"/>
                    <a:pt x="26484" y="31248"/>
                    <a:pt x="26484" y="24720"/>
                  </a:cubicBezTo>
                  <a:cubicBezTo>
                    <a:pt x="26484" y="18168"/>
                    <a:pt x="25641" y="13269"/>
                    <a:pt x="23964" y="10017"/>
                  </a:cubicBezTo>
                  <a:cubicBezTo>
                    <a:pt x="22302" y="6741"/>
                    <a:pt x="19806" y="5103"/>
                    <a:pt x="16467" y="5103"/>
                  </a:cubicBezTo>
                  <a:moveTo>
                    <a:pt x="16467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67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67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61" name="Freeform 560">
              <a:extLst>
                <a:ext uri="{FF2B5EF4-FFF2-40B4-BE49-F238E27FC236}">
                  <a16:creationId xmlns:a16="http://schemas.microsoft.com/office/drawing/2014/main" xmlns="" id="{29CF51AA-D01D-94F1-BE1B-404CBE875C85}"/>
                </a:ext>
              </a:extLst>
            </p:cNvPr>
            <p:cNvSpPr/>
            <p:nvPr/>
          </p:nvSpPr>
          <p:spPr>
            <a:xfrm>
              <a:off x="6260582" y="4950588"/>
              <a:ext cx="28357" cy="47627"/>
            </a:xfrm>
            <a:custGeom>
              <a:avLst/>
              <a:gdLst>
                <a:gd name="connsiteX0" fmla="*/ 929 w 28357"/>
                <a:gd name="connsiteY0" fmla="*/ 42202 h 47627"/>
                <a:gd name="connsiteX1" fmla="*/ 11458 w 28357"/>
                <a:gd name="connsiteY1" fmla="*/ 42202 h 47627"/>
                <a:gd name="connsiteX2" fmla="*/ 11458 w 28357"/>
                <a:gd name="connsiteY2" fmla="*/ 5867 h 47627"/>
                <a:gd name="connsiteX3" fmla="*/ 0 w 28357"/>
                <a:gd name="connsiteY3" fmla="*/ 8166 h 47627"/>
                <a:gd name="connsiteX4" fmla="*/ 0 w 28357"/>
                <a:gd name="connsiteY4" fmla="*/ 2300 h 47627"/>
                <a:gd name="connsiteX5" fmla="*/ 11387 w 28357"/>
                <a:gd name="connsiteY5" fmla="*/ 0 h 47627"/>
                <a:gd name="connsiteX6" fmla="*/ 17837 w 28357"/>
                <a:gd name="connsiteY6" fmla="*/ 0 h 47627"/>
                <a:gd name="connsiteX7" fmla="*/ 17837 w 28357"/>
                <a:gd name="connsiteY7" fmla="*/ 42202 h 47627"/>
                <a:gd name="connsiteX8" fmla="*/ 28358 w 28357"/>
                <a:gd name="connsiteY8" fmla="*/ 42202 h 47627"/>
                <a:gd name="connsiteX9" fmla="*/ 28358 w 28357"/>
                <a:gd name="connsiteY9" fmla="*/ 47628 h 47627"/>
                <a:gd name="connsiteX10" fmla="*/ 929 w 28357"/>
                <a:gd name="connsiteY10" fmla="*/ 47628 h 47627"/>
                <a:gd name="connsiteX11" fmla="*/ 929 w 28357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7" h="47627">
                  <a:moveTo>
                    <a:pt x="929" y="42202"/>
                  </a:moveTo>
                  <a:lnTo>
                    <a:pt x="11458" y="42202"/>
                  </a:lnTo>
                  <a:lnTo>
                    <a:pt x="11458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37" y="0"/>
                  </a:lnTo>
                  <a:lnTo>
                    <a:pt x="17837" y="42202"/>
                  </a:lnTo>
                  <a:lnTo>
                    <a:pt x="28358" y="42202"/>
                  </a:lnTo>
                  <a:lnTo>
                    <a:pt x="28358" y="47628"/>
                  </a:lnTo>
                  <a:lnTo>
                    <a:pt x="929" y="47628"/>
                  </a:lnTo>
                  <a:lnTo>
                    <a:pt x="929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62" name="Freeform 561">
              <a:extLst>
                <a:ext uri="{FF2B5EF4-FFF2-40B4-BE49-F238E27FC236}">
                  <a16:creationId xmlns:a16="http://schemas.microsoft.com/office/drawing/2014/main" xmlns="" id="{CC502BDA-8E5C-3B53-883D-7D27E4251ECA}"/>
                </a:ext>
              </a:extLst>
            </p:cNvPr>
            <p:cNvSpPr/>
            <p:nvPr/>
          </p:nvSpPr>
          <p:spPr>
            <a:xfrm>
              <a:off x="6301957" y="4990112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63" name="Freeform 562">
              <a:extLst>
                <a:ext uri="{FF2B5EF4-FFF2-40B4-BE49-F238E27FC236}">
                  <a16:creationId xmlns:a16="http://schemas.microsoft.com/office/drawing/2014/main" xmlns="" id="{6EE24013-A68D-E66A-7AA9-B7ECA0FB9965}"/>
                </a:ext>
              </a:extLst>
            </p:cNvPr>
            <p:cNvSpPr/>
            <p:nvPr/>
          </p:nvSpPr>
          <p:spPr>
            <a:xfrm>
              <a:off x="6320779" y="4950588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10 w 30814"/>
                <a:gd name="connsiteY1" fmla="*/ 0 h 48549"/>
                <a:gd name="connsiteX2" fmla="*/ 27310 w 30814"/>
                <a:gd name="connsiteY2" fmla="*/ 5426 h 48549"/>
                <a:gd name="connsiteX3" fmla="*/ 7914 w 30814"/>
                <a:gd name="connsiteY3" fmla="*/ 5426 h 48549"/>
                <a:gd name="connsiteX4" fmla="*/ 7914 w 30814"/>
                <a:gd name="connsiteY4" fmla="*/ 17097 h 48549"/>
                <a:gd name="connsiteX5" fmla="*/ 10718 w 30814"/>
                <a:gd name="connsiteY5" fmla="*/ 16396 h 48549"/>
                <a:gd name="connsiteX6" fmla="*/ 13529 w 30814"/>
                <a:gd name="connsiteY6" fmla="*/ 16144 h 48549"/>
                <a:gd name="connsiteX7" fmla="*/ 26161 w 30814"/>
                <a:gd name="connsiteY7" fmla="*/ 20514 h 48549"/>
                <a:gd name="connsiteX8" fmla="*/ 30815 w 30814"/>
                <a:gd name="connsiteY8" fmla="*/ 32351 h 48549"/>
                <a:gd name="connsiteX9" fmla="*/ 26035 w 30814"/>
                <a:gd name="connsiteY9" fmla="*/ 44313 h 48549"/>
                <a:gd name="connsiteX10" fmla="*/ 12537 w 30814"/>
                <a:gd name="connsiteY10" fmla="*/ 48549 h 48549"/>
                <a:gd name="connsiteX11" fmla="*/ 6418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8 w 30814"/>
                <a:gd name="connsiteY14" fmla="*/ 42368 h 48549"/>
                <a:gd name="connsiteX15" fmla="*/ 12411 w 30814"/>
                <a:gd name="connsiteY15" fmla="*/ 43131 h 48549"/>
                <a:gd name="connsiteX16" fmla="*/ 21152 w 30814"/>
                <a:gd name="connsiteY16" fmla="*/ 40226 h 48549"/>
                <a:gd name="connsiteX17" fmla="*/ 24373 w 30814"/>
                <a:gd name="connsiteY17" fmla="*/ 32351 h 48549"/>
                <a:gd name="connsiteX18" fmla="*/ 21152 w 30814"/>
                <a:gd name="connsiteY18" fmla="*/ 24468 h 48549"/>
                <a:gd name="connsiteX19" fmla="*/ 12411 w 30814"/>
                <a:gd name="connsiteY19" fmla="*/ 21562 h 48549"/>
                <a:gd name="connsiteX20" fmla="*/ 7245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10" y="0"/>
                  </a:lnTo>
                  <a:lnTo>
                    <a:pt x="27310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1" y="16545"/>
                    <a:pt x="10718" y="16396"/>
                  </a:cubicBezTo>
                  <a:cubicBezTo>
                    <a:pt x="11655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63" y="23428"/>
                    <a:pt x="30815" y="27374"/>
                    <a:pt x="30815" y="32351"/>
                  </a:cubicBezTo>
                  <a:cubicBezTo>
                    <a:pt x="30815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45" y="48549"/>
                    <a:pt x="8505" y="48384"/>
                    <a:pt x="6418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64" name="Freeform 563">
              <a:extLst>
                <a:ext uri="{FF2B5EF4-FFF2-40B4-BE49-F238E27FC236}">
                  <a16:creationId xmlns:a16="http://schemas.microsoft.com/office/drawing/2014/main" xmlns="" id="{D357E5BE-8D9C-3A9C-7037-4BE9ADCF68F3}"/>
                </a:ext>
              </a:extLst>
            </p:cNvPr>
            <p:cNvSpPr/>
            <p:nvPr/>
          </p:nvSpPr>
          <p:spPr>
            <a:xfrm>
              <a:off x="5602248" y="5028275"/>
              <a:ext cx="37634" cy="34232"/>
            </a:xfrm>
            <a:custGeom>
              <a:avLst/>
              <a:gdLst>
                <a:gd name="connsiteX0" fmla="*/ 37635 w 37634"/>
                <a:gd name="connsiteY0" fmla="*/ 4977 h 34232"/>
                <a:gd name="connsiteX1" fmla="*/ 36343 w 37634"/>
                <a:gd name="connsiteY1" fmla="*/ 8229 h 34232"/>
                <a:gd name="connsiteX2" fmla="*/ 33571 w 37634"/>
                <a:gd name="connsiteY2" fmla="*/ 9371 h 34232"/>
                <a:gd name="connsiteX3" fmla="*/ 31437 w 37634"/>
                <a:gd name="connsiteY3" fmla="*/ 8560 h 34232"/>
                <a:gd name="connsiteX4" fmla="*/ 30697 w 37634"/>
                <a:gd name="connsiteY4" fmla="*/ 6710 h 34232"/>
                <a:gd name="connsiteX5" fmla="*/ 31728 w 37634"/>
                <a:gd name="connsiteY5" fmla="*/ 4095 h 34232"/>
                <a:gd name="connsiteX6" fmla="*/ 34311 w 37634"/>
                <a:gd name="connsiteY6" fmla="*/ 2622 h 34232"/>
                <a:gd name="connsiteX7" fmla="*/ 30547 w 37634"/>
                <a:gd name="connsiteY7" fmla="*/ 1662 h 34232"/>
                <a:gd name="connsiteX8" fmla="*/ 27783 w 37634"/>
                <a:gd name="connsiteY8" fmla="*/ 2433 h 34232"/>
                <a:gd name="connsiteX9" fmla="*/ 25751 w 37634"/>
                <a:gd name="connsiteY9" fmla="*/ 4205 h 34232"/>
                <a:gd name="connsiteX10" fmla="*/ 24349 w 37634"/>
                <a:gd name="connsiteY10" fmla="*/ 6639 h 34232"/>
                <a:gd name="connsiteX11" fmla="*/ 23467 w 37634"/>
                <a:gd name="connsiteY11" fmla="*/ 8891 h 34232"/>
                <a:gd name="connsiteX12" fmla="*/ 23058 w 37634"/>
                <a:gd name="connsiteY12" fmla="*/ 10584 h 34232"/>
                <a:gd name="connsiteX13" fmla="*/ 20475 w 37634"/>
                <a:gd name="connsiteY13" fmla="*/ 20916 h 34232"/>
                <a:gd name="connsiteX14" fmla="*/ 19223 w 37634"/>
                <a:gd name="connsiteY14" fmla="*/ 27555 h 34232"/>
                <a:gd name="connsiteX15" fmla="*/ 20254 w 37634"/>
                <a:gd name="connsiteY15" fmla="*/ 31138 h 34232"/>
                <a:gd name="connsiteX16" fmla="*/ 23357 w 37634"/>
                <a:gd name="connsiteY16" fmla="*/ 32539 h 34232"/>
                <a:gd name="connsiteX17" fmla="*/ 25090 w 37634"/>
                <a:gd name="connsiteY17" fmla="*/ 32319 h 34232"/>
                <a:gd name="connsiteX18" fmla="*/ 27192 w 37634"/>
                <a:gd name="connsiteY18" fmla="*/ 31390 h 34232"/>
                <a:gd name="connsiteX19" fmla="*/ 29476 w 37634"/>
                <a:gd name="connsiteY19" fmla="*/ 29657 h 34232"/>
                <a:gd name="connsiteX20" fmla="*/ 31657 w 37634"/>
                <a:gd name="connsiteY20" fmla="*/ 26783 h 34232"/>
                <a:gd name="connsiteX21" fmla="*/ 33421 w 37634"/>
                <a:gd name="connsiteY21" fmla="*/ 22649 h 34232"/>
                <a:gd name="connsiteX22" fmla="*/ 34382 w 37634"/>
                <a:gd name="connsiteY22" fmla="*/ 21837 h 34232"/>
                <a:gd name="connsiteX23" fmla="*/ 35304 w 37634"/>
                <a:gd name="connsiteY23" fmla="*/ 22578 h 34232"/>
                <a:gd name="connsiteX24" fmla="*/ 34792 w 37634"/>
                <a:gd name="connsiteY24" fmla="*/ 24531 h 34232"/>
                <a:gd name="connsiteX25" fmla="*/ 33240 w 37634"/>
                <a:gd name="connsiteY25" fmla="*/ 27523 h 34232"/>
                <a:gd name="connsiteX26" fmla="*/ 30846 w 37634"/>
                <a:gd name="connsiteY26" fmla="*/ 30689 h 34232"/>
                <a:gd name="connsiteX27" fmla="*/ 27452 w 37634"/>
                <a:gd name="connsiteY27" fmla="*/ 33201 h 34232"/>
                <a:gd name="connsiteX28" fmla="*/ 23208 w 37634"/>
                <a:gd name="connsiteY28" fmla="*/ 34233 h 34232"/>
                <a:gd name="connsiteX29" fmla="*/ 17931 w 37634"/>
                <a:gd name="connsiteY29" fmla="*/ 32539 h 34232"/>
                <a:gd name="connsiteX30" fmla="*/ 15057 w 37634"/>
                <a:gd name="connsiteY30" fmla="*/ 28476 h 34232"/>
                <a:gd name="connsiteX31" fmla="*/ 14608 w 37634"/>
                <a:gd name="connsiteY31" fmla="*/ 29256 h 34232"/>
                <a:gd name="connsiteX32" fmla="*/ 13576 w 37634"/>
                <a:gd name="connsiteY32" fmla="*/ 30689 h 34232"/>
                <a:gd name="connsiteX33" fmla="*/ 11994 w 37634"/>
                <a:gd name="connsiteY33" fmla="*/ 32390 h 34232"/>
                <a:gd name="connsiteX34" fmla="*/ 9812 w 37634"/>
                <a:gd name="connsiteY34" fmla="*/ 33642 h 34232"/>
                <a:gd name="connsiteX35" fmla="*/ 7119 w 37634"/>
                <a:gd name="connsiteY35" fmla="*/ 34233 h 34232"/>
                <a:gd name="connsiteX36" fmla="*/ 3764 w 37634"/>
                <a:gd name="connsiteY36" fmla="*/ 33721 h 34232"/>
                <a:gd name="connsiteX37" fmla="*/ 1110 w 37634"/>
                <a:gd name="connsiteY37" fmla="*/ 32020 h 34232"/>
                <a:gd name="connsiteX38" fmla="*/ 0 w 37634"/>
                <a:gd name="connsiteY38" fmla="*/ 29216 h 34232"/>
                <a:gd name="connsiteX39" fmla="*/ 1221 w 37634"/>
                <a:gd name="connsiteY39" fmla="*/ 26153 h 34232"/>
                <a:gd name="connsiteX40" fmla="*/ 4174 w 37634"/>
                <a:gd name="connsiteY40" fmla="*/ 24861 h 34232"/>
                <a:gd name="connsiteX41" fmla="*/ 6087 w 37634"/>
                <a:gd name="connsiteY41" fmla="*/ 25491 h 34232"/>
                <a:gd name="connsiteX42" fmla="*/ 6977 w 37634"/>
                <a:gd name="connsiteY42" fmla="*/ 27484 h 34232"/>
                <a:gd name="connsiteX43" fmla="*/ 5946 w 37634"/>
                <a:gd name="connsiteY43" fmla="*/ 30138 h 34232"/>
                <a:gd name="connsiteX44" fmla="*/ 3433 w 37634"/>
                <a:gd name="connsiteY44" fmla="*/ 31579 h 34232"/>
                <a:gd name="connsiteX45" fmla="*/ 7198 w 37634"/>
                <a:gd name="connsiteY45" fmla="*/ 32539 h 34232"/>
                <a:gd name="connsiteX46" fmla="*/ 11553 w 37634"/>
                <a:gd name="connsiteY46" fmla="*/ 30397 h 34232"/>
                <a:gd name="connsiteX47" fmla="*/ 14388 w 37634"/>
                <a:gd name="connsiteY47" fmla="*/ 24680 h 34232"/>
                <a:gd name="connsiteX48" fmla="*/ 17561 w 37634"/>
                <a:gd name="connsiteY48" fmla="*/ 12246 h 34232"/>
                <a:gd name="connsiteX49" fmla="*/ 18451 w 37634"/>
                <a:gd name="connsiteY49" fmla="*/ 6710 h 34232"/>
                <a:gd name="connsiteX50" fmla="*/ 18042 w 37634"/>
                <a:gd name="connsiteY50" fmla="*/ 4095 h 34232"/>
                <a:gd name="connsiteX51" fmla="*/ 16939 w 37634"/>
                <a:gd name="connsiteY51" fmla="*/ 2544 h 34232"/>
                <a:gd name="connsiteX52" fmla="*/ 15648 w 37634"/>
                <a:gd name="connsiteY52" fmla="*/ 1843 h 34232"/>
                <a:gd name="connsiteX53" fmla="*/ 14388 w 37634"/>
                <a:gd name="connsiteY53" fmla="*/ 1662 h 34232"/>
                <a:gd name="connsiteX54" fmla="*/ 12025 w 37634"/>
                <a:gd name="connsiteY54" fmla="*/ 2103 h 34232"/>
                <a:gd name="connsiteX55" fmla="*/ 9340 w 37634"/>
                <a:gd name="connsiteY55" fmla="*/ 3575 h 34232"/>
                <a:gd name="connsiteX56" fmla="*/ 6536 w 37634"/>
                <a:gd name="connsiteY56" fmla="*/ 6639 h 34232"/>
                <a:gd name="connsiteX57" fmla="*/ 4245 w 37634"/>
                <a:gd name="connsiteY57" fmla="*/ 11545 h 34232"/>
                <a:gd name="connsiteX58" fmla="*/ 3252 w 37634"/>
                <a:gd name="connsiteY58" fmla="*/ 12395 h 34232"/>
                <a:gd name="connsiteX59" fmla="*/ 2363 w 37634"/>
                <a:gd name="connsiteY59" fmla="*/ 11624 h 34232"/>
                <a:gd name="connsiteX60" fmla="*/ 2843 w 37634"/>
                <a:gd name="connsiteY60" fmla="*/ 9702 h 34232"/>
                <a:gd name="connsiteX61" fmla="*/ 4394 w 37634"/>
                <a:gd name="connsiteY61" fmla="*/ 6710 h 34232"/>
                <a:gd name="connsiteX62" fmla="*/ 6828 w 37634"/>
                <a:gd name="connsiteY62" fmla="*/ 3575 h 34232"/>
                <a:gd name="connsiteX63" fmla="*/ 10261 w 37634"/>
                <a:gd name="connsiteY63" fmla="*/ 1032 h 34232"/>
                <a:gd name="connsiteX64" fmla="*/ 14537 w 37634"/>
                <a:gd name="connsiteY64" fmla="*/ 0 h 34232"/>
                <a:gd name="connsiteX65" fmla="*/ 16490 w 37634"/>
                <a:gd name="connsiteY65" fmla="*/ 221 h 34232"/>
                <a:gd name="connsiteX66" fmla="*/ 18672 w 37634"/>
                <a:gd name="connsiteY66" fmla="*/ 961 h 34232"/>
                <a:gd name="connsiteX67" fmla="*/ 20955 w 37634"/>
                <a:gd name="connsiteY67" fmla="*/ 2733 h 34232"/>
                <a:gd name="connsiteX68" fmla="*/ 22688 w 37634"/>
                <a:gd name="connsiteY68" fmla="*/ 5717 h 34232"/>
                <a:gd name="connsiteX69" fmla="*/ 23719 w 37634"/>
                <a:gd name="connsiteY69" fmla="*/ 4056 h 34232"/>
                <a:gd name="connsiteX70" fmla="*/ 25310 w 37634"/>
                <a:gd name="connsiteY70" fmla="*/ 2252 h 34232"/>
                <a:gd name="connsiteX71" fmla="*/ 27673 w 37634"/>
                <a:gd name="connsiteY71" fmla="*/ 630 h 34232"/>
                <a:gd name="connsiteX72" fmla="*/ 30618 w 37634"/>
                <a:gd name="connsiteY72" fmla="*/ 0 h 34232"/>
                <a:gd name="connsiteX73" fmla="*/ 33610 w 37634"/>
                <a:gd name="connsiteY73" fmla="*/ 402 h 34232"/>
                <a:gd name="connsiteX74" fmla="*/ 36343 w 37634"/>
                <a:gd name="connsiteY74" fmla="*/ 1992 h 34232"/>
                <a:gd name="connsiteX75" fmla="*/ 37635 w 37634"/>
                <a:gd name="connsiteY75" fmla="*/ 4977 h 3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7634" h="34232">
                  <a:moveTo>
                    <a:pt x="37635" y="4977"/>
                  </a:moveTo>
                  <a:cubicBezTo>
                    <a:pt x="37635" y="6355"/>
                    <a:pt x="37201" y="7442"/>
                    <a:pt x="36343" y="8229"/>
                  </a:cubicBezTo>
                  <a:cubicBezTo>
                    <a:pt x="35485" y="8993"/>
                    <a:pt x="34556" y="9371"/>
                    <a:pt x="33571" y="9371"/>
                  </a:cubicBezTo>
                  <a:cubicBezTo>
                    <a:pt x="32634" y="9371"/>
                    <a:pt x="31925" y="9103"/>
                    <a:pt x="31437" y="8560"/>
                  </a:cubicBezTo>
                  <a:cubicBezTo>
                    <a:pt x="30941" y="8017"/>
                    <a:pt x="30697" y="7403"/>
                    <a:pt x="30697" y="6710"/>
                  </a:cubicBezTo>
                  <a:cubicBezTo>
                    <a:pt x="30697" y="5772"/>
                    <a:pt x="31043" y="4906"/>
                    <a:pt x="31728" y="4095"/>
                  </a:cubicBezTo>
                  <a:cubicBezTo>
                    <a:pt x="32414" y="3284"/>
                    <a:pt x="33280" y="2788"/>
                    <a:pt x="34311" y="2622"/>
                  </a:cubicBezTo>
                  <a:cubicBezTo>
                    <a:pt x="33303" y="1985"/>
                    <a:pt x="32051" y="1662"/>
                    <a:pt x="30547" y="1662"/>
                  </a:cubicBezTo>
                  <a:cubicBezTo>
                    <a:pt x="29563" y="1662"/>
                    <a:pt x="28641" y="1921"/>
                    <a:pt x="27783" y="2433"/>
                  </a:cubicBezTo>
                  <a:cubicBezTo>
                    <a:pt x="26948" y="2945"/>
                    <a:pt x="26271" y="3536"/>
                    <a:pt x="25751" y="4205"/>
                  </a:cubicBezTo>
                  <a:cubicBezTo>
                    <a:pt x="25255" y="4867"/>
                    <a:pt x="24790" y="5678"/>
                    <a:pt x="24349" y="6639"/>
                  </a:cubicBezTo>
                  <a:cubicBezTo>
                    <a:pt x="23932" y="7576"/>
                    <a:pt x="23633" y="8324"/>
                    <a:pt x="23467" y="8891"/>
                  </a:cubicBezTo>
                  <a:cubicBezTo>
                    <a:pt x="23318" y="9434"/>
                    <a:pt x="23184" y="9993"/>
                    <a:pt x="23058" y="10584"/>
                  </a:cubicBezTo>
                  <a:lnTo>
                    <a:pt x="20475" y="20916"/>
                  </a:lnTo>
                  <a:cubicBezTo>
                    <a:pt x="19640" y="24184"/>
                    <a:pt x="19223" y="26397"/>
                    <a:pt x="19223" y="27555"/>
                  </a:cubicBezTo>
                  <a:cubicBezTo>
                    <a:pt x="19223" y="28980"/>
                    <a:pt x="19569" y="30177"/>
                    <a:pt x="20254" y="31138"/>
                  </a:cubicBezTo>
                  <a:cubicBezTo>
                    <a:pt x="20940" y="32075"/>
                    <a:pt x="21979" y="32539"/>
                    <a:pt x="23357" y="32539"/>
                  </a:cubicBezTo>
                  <a:cubicBezTo>
                    <a:pt x="23901" y="32539"/>
                    <a:pt x="24475" y="32469"/>
                    <a:pt x="25090" y="32319"/>
                  </a:cubicBezTo>
                  <a:cubicBezTo>
                    <a:pt x="25704" y="32146"/>
                    <a:pt x="26405" y="31839"/>
                    <a:pt x="27192" y="31390"/>
                  </a:cubicBezTo>
                  <a:cubicBezTo>
                    <a:pt x="28003" y="30925"/>
                    <a:pt x="28760" y="30342"/>
                    <a:pt x="29476" y="29657"/>
                  </a:cubicBezTo>
                  <a:cubicBezTo>
                    <a:pt x="30216" y="28941"/>
                    <a:pt x="30941" y="27988"/>
                    <a:pt x="31657" y="26783"/>
                  </a:cubicBezTo>
                  <a:cubicBezTo>
                    <a:pt x="32366" y="25578"/>
                    <a:pt x="32957" y="24200"/>
                    <a:pt x="33421" y="22649"/>
                  </a:cubicBezTo>
                  <a:cubicBezTo>
                    <a:pt x="33571" y="22105"/>
                    <a:pt x="33894" y="21837"/>
                    <a:pt x="34382" y="21837"/>
                  </a:cubicBezTo>
                  <a:cubicBezTo>
                    <a:pt x="34996" y="21837"/>
                    <a:pt x="35304" y="22082"/>
                    <a:pt x="35304" y="22578"/>
                  </a:cubicBezTo>
                  <a:cubicBezTo>
                    <a:pt x="35304" y="22995"/>
                    <a:pt x="35130" y="23641"/>
                    <a:pt x="34792" y="24531"/>
                  </a:cubicBezTo>
                  <a:cubicBezTo>
                    <a:pt x="34469" y="25389"/>
                    <a:pt x="33957" y="26389"/>
                    <a:pt x="33240" y="27523"/>
                  </a:cubicBezTo>
                  <a:cubicBezTo>
                    <a:pt x="32555" y="28626"/>
                    <a:pt x="31752" y="29681"/>
                    <a:pt x="30846" y="30689"/>
                  </a:cubicBezTo>
                  <a:cubicBezTo>
                    <a:pt x="29933" y="31673"/>
                    <a:pt x="28799" y="32516"/>
                    <a:pt x="27452" y="33201"/>
                  </a:cubicBezTo>
                  <a:cubicBezTo>
                    <a:pt x="26098" y="33886"/>
                    <a:pt x="24680" y="34233"/>
                    <a:pt x="23208" y="34233"/>
                  </a:cubicBezTo>
                  <a:cubicBezTo>
                    <a:pt x="21089" y="34233"/>
                    <a:pt x="19333" y="33666"/>
                    <a:pt x="17931" y="32539"/>
                  </a:cubicBezTo>
                  <a:cubicBezTo>
                    <a:pt x="16530" y="31406"/>
                    <a:pt x="15569" y="30051"/>
                    <a:pt x="15057" y="28476"/>
                  </a:cubicBezTo>
                  <a:cubicBezTo>
                    <a:pt x="14931" y="28696"/>
                    <a:pt x="14781" y="28956"/>
                    <a:pt x="14608" y="29256"/>
                  </a:cubicBezTo>
                  <a:cubicBezTo>
                    <a:pt x="14443" y="29547"/>
                    <a:pt x="14096" y="30027"/>
                    <a:pt x="13576" y="30689"/>
                  </a:cubicBezTo>
                  <a:cubicBezTo>
                    <a:pt x="13088" y="31327"/>
                    <a:pt x="12561" y="31894"/>
                    <a:pt x="11994" y="32390"/>
                  </a:cubicBezTo>
                  <a:cubicBezTo>
                    <a:pt x="11427" y="32854"/>
                    <a:pt x="10702" y="33272"/>
                    <a:pt x="9812" y="33642"/>
                  </a:cubicBezTo>
                  <a:cubicBezTo>
                    <a:pt x="8954" y="34036"/>
                    <a:pt x="8056" y="34233"/>
                    <a:pt x="7119" y="34233"/>
                  </a:cubicBezTo>
                  <a:cubicBezTo>
                    <a:pt x="5946" y="34233"/>
                    <a:pt x="4827" y="34059"/>
                    <a:pt x="3764" y="33721"/>
                  </a:cubicBezTo>
                  <a:cubicBezTo>
                    <a:pt x="2733" y="33374"/>
                    <a:pt x="1843" y="32807"/>
                    <a:pt x="1110" y="32020"/>
                  </a:cubicBezTo>
                  <a:cubicBezTo>
                    <a:pt x="370" y="31232"/>
                    <a:pt x="0" y="30295"/>
                    <a:pt x="0" y="29216"/>
                  </a:cubicBezTo>
                  <a:cubicBezTo>
                    <a:pt x="0" y="28011"/>
                    <a:pt x="410" y="26988"/>
                    <a:pt x="1221" y="26153"/>
                  </a:cubicBezTo>
                  <a:cubicBezTo>
                    <a:pt x="2055" y="25294"/>
                    <a:pt x="3040" y="24861"/>
                    <a:pt x="4174" y="24861"/>
                  </a:cubicBezTo>
                  <a:cubicBezTo>
                    <a:pt x="4890" y="24861"/>
                    <a:pt x="5528" y="25074"/>
                    <a:pt x="6087" y="25491"/>
                  </a:cubicBezTo>
                  <a:cubicBezTo>
                    <a:pt x="6678" y="25909"/>
                    <a:pt x="6977" y="26578"/>
                    <a:pt x="6977" y="27484"/>
                  </a:cubicBezTo>
                  <a:cubicBezTo>
                    <a:pt x="6977" y="28492"/>
                    <a:pt x="6631" y="29374"/>
                    <a:pt x="5946" y="30138"/>
                  </a:cubicBezTo>
                  <a:cubicBezTo>
                    <a:pt x="5253" y="30901"/>
                    <a:pt x="4418" y="31382"/>
                    <a:pt x="3433" y="31579"/>
                  </a:cubicBezTo>
                  <a:cubicBezTo>
                    <a:pt x="4442" y="32217"/>
                    <a:pt x="5694" y="32539"/>
                    <a:pt x="7198" y="32539"/>
                  </a:cubicBezTo>
                  <a:cubicBezTo>
                    <a:pt x="8820" y="32539"/>
                    <a:pt x="10269" y="31823"/>
                    <a:pt x="11553" y="30397"/>
                  </a:cubicBezTo>
                  <a:cubicBezTo>
                    <a:pt x="12828" y="28972"/>
                    <a:pt x="13773" y="27066"/>
                    <a:pt x="14388" y="24680"/>
                  </a:cubicBezTo>
                  <a:cubicBezTo>
                    <a:pt x="15915" y="18947"/>
                    <a:pt x="16971" y="14805"/>
                    <a:pt x="17561" y="12246"/>
                  </a:cubicBezTo>
                  <a:cubicBezTo>
                    <a:pt x="18152" y="9663"/>
                    <a:pt x="18451" y="7820"/>
                    <a:pt x="18451" y="6710"/>
                  </a:cubicBezTo>
                  <a:cubicBezTo>
                    <a:pt x="18451" y="5678"/>
                    <a:pt x="18317" y="4812"/>
                    <a:pt x="18042" y="4095"/>
                  </a:cubicBezTo>
                  <a:cubicBezTo>
                    <a:pt x="17774" y="3378"/>
                    <a:pt x="17404" y="2867"/>
                    <a:pt x="16939" y="2544"/>
                  </a:cubicBezTo>
                  <a:cubicBezTo>
                    <a:pt x="16490" y="2205"/>
                    <a:pt x="16065" y="1969"/>
                    <a:pt x="15648" y="1843"/>
                  </a:cubicBezTo>
                  <a:cubicBezTo>
                    <a:pt x="15254" y="1725"/>
                    <a:pt x="14836" y="1662"/>
                    <a:pt x="14388" y="1662"/>
                  </a:cubicBezTo>
                  <a:cubicBezTo>
                    <a:pt x="13655" y="1662"/>
                    <a:pt x="12868" y="1811"/>
                    <a:pt x="12025" y="2103"/>
                  </a:cubicBezTo>
                  <a:cubicBezTo>
                    <a:pt x="11214" y="2394"/>
                    <a:pt x="10324" y="2890"/>
                    <a:pt x="9340" y="3575"/>
                  </a:cubicBezTo>
                  <a:cubicBezTo>
                    <a:pt x="8379" y="4245"/>
                    <a:pt x="7442" y="5261"/>
                    <a:pt x="6536" y="6639"/>
                  </a:cubicBezTo>
                  <a:cubicBezTo>
                    <a:pt x="5623" y="8017"/>
                    <a:pt x="4859" y="9647"/>
                    <a:pt x="4245" y="11545"/>
                  </a:cubicBezTo>
                  <a:cubicBezTo>
                    <a:pt x="4126" y="12112"/>
                    <a:pt x="3796" y="12395"/>
                    <a:pt x="3252" y="12395"/>
                  </a:cubicBezTo>
                  <a:cubicBezTo>
                    <a:pt x="2662" y="12372"/>
                    <a:pt x="2363" y="12112"/>
                    <a:pt x="2363" y="11624"/>
                  </a:cubicBezTo>
                  <a:cubicBezTo>
                    <a:pt x="2363" y="11206"/>
                    <a:pt x="2520" y="10560"/>
                    <a:pt x="2843" y="9702"/>
                  </a:cubicBezTo>
                  <a:cubicBezTo>
                    <a:pt x="3189" y="8812"/>
                    <a:pt x="3709" y="7820"/>
                    <a:pt x="4394" y="6710"/>
                  </a:cubicBezTo>
                  <a:cubicBezTo>
                    <a:pt x="5111" y="5607"/>
                    <a:pt x="5922" y="4560"/>
                    <a:pt x="6828" y="3575"/>
                  </a:cubicBezTo>
                  <a:cubicBezTo>
                    <a:pt x="7765" y="2567"/>
                    <a:pt x="8907" y="1717"/>
                    <a:pt x="10261" y="1032"/>
                  </a:cubicBezTo>
                  <a:cubicBezTo>
                    <a:pt x="11639" y="346"/>
                    <a:pt x="13065" y="0"/>
                    <a:pt x="14537" y="0"/>
                  </a:cubicBezTo>
                  <a:cubicBezTo>
                    <a:pt x="15207" y="0"/>
                    <a:pt x="15852" y="71"/>
                    <a:pt x="16490" y="221"/>
                  </a:cubicBezTo>
                  <a:cubicBezTo>
                    <a:pt x="17160" y="339"/>
                    <a:pt x="17884" y="591"/>
                    <a:pt x="18672" y="961"/>
                  </a:cubicBezTo>
                  <a:cubicBezTo>
                    <a:pt x="19483" y="1331"/>
                    <a:pt x="20239" y="1921"/>
                    <a:pt x="20955" y="2733"/>
                  </a:cubicBezTo>
                  <a:cubicBezTo>
                    <a:pt x="21672" y="3544"/>
                    <a:pt x="22247" y="4536"/>
                    <a:pt x="22688" y="5717"/>
                  </a:cubicBezTo>
                  <a:cubicBezTo>
                    <a:pt x="22987" y="5150"/>
                    <a:pt x="23334" y="4599"/>
                    <a:pt x="23719" y="4056"/>
                  </a:cubicBezTo>
                  <a:cubicBezTo>
                    <a:pt x="24137" y="3512"/>
                    <a:pt x="24672" y="2914"/>
                    <a:pt x="25310" y="2252"/>
                  </a:cubicBezTo>
                  <a:cubicBezTo>
                    <a:pt x="25972" y="1559"/>
                    <a:pt x="26759" y="1016"/>
                    <a:pt x="27673" y="630"/>
                  </a:cubicBezTo>
                  <a:cubicBezTo>
                    <a:pt x="28610" y="213"/>
                    <a:pt x="29586" y="0"/>
                    <a:pt x="30618" y="0"/>
                  </a:cubicBezTo>
                  <a:cubicBezTo>
                    <a:pt x="31634" y="0"/>
                    <a:pt x="32626" y="134"/>
                    <a:pt x="33610" y="402"/>
                  </a:cubicBezTo>
                  <a:cubicBezTo>
                    <a:pt x="34595" y="646"/>
                    <a:pt x="35500" y="1181"/>
                    <a:pt x="36343" y="1992"/>
                  </a:cubicBezTo>
                  <a:cubicBezTo>
                    <a:pt x="37201" y="2780"/>
                    <a:pt x="37635" y="3772"/>
                    <a:pt x="37635" y="4977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65" name="Freeform 564">
              <a:extLst>
                <a:ext uri="{FF2B5EF4-FFF2-40B4-BE49-F238E27FC236}">
                  <a16:creationId xmlns:a16="http://schemas.microsoft.com/office/drawing/2014/main" xmlns="" id="{8DBB95CE-C39B-C6B4-63F0-83E9EA05119C}"/>
                </a:ext>
              </a:extLst>
            </p:cNvPr>
            <p:cNvSpPr/>
            <p:nvPr/>
          </p:nvSpPr>
          <p:spPr>
            <a:xfrm>
              <a:off x="5647576" y="5048206"/>
              <a:ext cx="17451" cy="35217"/>
            </a:xfrm>
            <a:custGeom>
              <a:avLst/>
              <a:gdLst>
                <a:gd name="connsiteX0" fmla="*/ 0 w 17451"/>
                <a:gd name="connsiteY0" fmla="*/ 5032 h 35217"/>
                <a:gd name="connsiteX1" fmla="*/ 0 w 17451"/>
                <a:gd name="connsiteY1" fmla="*/ 3378 h 35217"/>
                <a:gd name="connsiteX2" fmla="*/ 9631 w 17451"/>
                <a:gd name="connsiteY2" fmla="*/ 0 h 35217"/>
                <a:gd name="connsiteX3" fmla="*/ 10686 w 17451"/>
                <a:gd name="connsiteY3" fmla="*/ 205 h 35217"/>
                <a:gd name="connsiteX4" fmla="*/ 10844 w 17451"/>
                <a:gd name="connsiteY4" fmla="*/ 1362 h 35217"/>
                <a:gd name="connsiteX5" fmla="*/ 10844 w 17451"/>
                <a:gd name="connsiteY5" fmla="*/ 31035 h 35217"/>
                <a:gd name="connsiteX6" fmla="*/ 11616 w 17451"/>
                <a:gd name="connsiteY6" fmla="*/ 33107 h 35217"/>
                <a:gd name="connsiteX7" fmla="*/ 15774 w 17451"/>
                <a:gd name="connsiteY7" fmla="*/ 33595 h 35217"/>
                <a:gd name="connsiteX8" fmla="*/ 17451 w 17451"/>
                <a:gd name="connsiteY8" fmla="*/ 33595 h 35217"/>
                <a:gd name="connsiteX9" fmla="*/ 17451 w 17451"/>
                <a:gd name="connsiteY9" fmla="*/ 35217 h 35217"/>
                <a:gd name="connsiteX10" fmla="*/ 8883 w 17451"/>
                <a:gd name="connsiteY10" fmla="*/ 35067 h 35217"/>
                <a:gd name="connsiteX11" fmla="*/ 331 w 17451"/>
                <a:gd name="connsiteY11" fmla="*/ 35217 h 35217"/>
                <a:gd name="connsiteX12" fmla="*/ 331 w 17451"/>
                <a:gd name="connsiteY12" fmla="*/ 33595 h 35217"/>
                <a:gd name="connsiteX13" fmla="*/ 2008 w 17451"/>
                <a:gd name="connsiteY13" fmla="*/ 33595 h 35217"/>
                <a:gd name="connsiteX14" fmla="*/ 6143 w 17451"/>
                <a:gd name="connsiteY14" fmla="*/ 33130 h 35217"/>
                <a:gd name="connsiteX15" fmla="*/ 6946 w 17451"/>
                <a:gd name="connsiteY15" fmla="*/ 31035 h 35217"/>
                <a:gd name="connsiteX16" fmla="*/ 6946 w 17451"/>
                <a:gd name="connsiteY16" fmla="*/ 3638 h 35217"/>
                <a:gd name="connsiteX17" fmla="*/ 0 w 17451"/>
                <a:gd name="connsiteY17" fmla="*/ 5032 h 3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451" h="35217">
                  <a:moveTo>
                    <a:pt x="0" y="5032"/>
                  </a:moveTo>
                  <a:lnTo>
                    <a:pt x="0" y="3378"/>
                  </a:lnTo>
                  <a:cubicBezTo>
                    <a:pt x="4229" y="3378"/>
                    <a:pt x="7442" y="2252"/>
                    <a:pt x="9631" y="0"/>
                  </a:cubicBezTo>
                  <a:cubicBezTo>
                    <a:pt x="10230" y="0"/>
                    <a:pt x="10584" y="71"/>
                    <a:pt x="10686" y="205"/>
                  </a:cubicBezTo>
                  <a:cubicBezTo>
                    <a:pt x="10789" y="339"/>
                    <a:pt x="10844" y="725"/>
                    <a:pt x="10844" y="1362"/>
                  </a:cubicBezTo>
                  <a:lnTo>
                    <a:pt x="10844" y="31035"/>
                  </a:lnTo>
                  <a:cubicBezTo>
                    <a:pt x="10844" y="32083"/>
                    <a:pt x="11104" y="32776"/>
                    <a:pt x="11616" y="33107"/>
                  </a:cubicBezTo>
                  <a:cubicBezTo>
                    <a:pt x="12135" y="33429"/>
                    <a:pt x="13521" y="33595"/>
                    <a:pt x="15774" y="33595"/>
                  </a:cubicBezTo>
                  <a:lnTo>
                    <a:pt x="17451" y="33595"/>
                  </a:lnTo>
                  <a:lnTo>
                    <a:pt x="17451" y="35217"/>
                  </a:lnTo>
                  <a:cubicBezTo>
                    <a:pt x="16215" y="35115"/>
                    <a:pt x="13356" y="35067"/>
                    <a:pt x="8883" y="35067"/>
                  </a:cubicBezTo>
                  <a:cubicBezTo>
                    <a:pt x="4402" y="35067"/>
                    <a:pt x="1551" y="35115"/>
                    <a:pt x="331" y="35217"/>
                  </a:cubicBezTo>
                  <a:lnTo>
                    <a:pt x="331" y="33595"/>
                  </a:lnTo>
                  <a:lnTo>
                    <a:pt x="2008" y="33595"/>
                  </a:lnTo>
                  <a:cubicBezTo>
                    <a:pt x="4229" y="33595"/>
                    <a:pt x="5607" y="33437"/>
                    <a:pt x="6143" y="33130"/>
                  </a:cubicBezTo>
                  <a:cubicBezTo>
                    <a:pt x="6678" y="32807"/>
                    <a:pt x="6946" y="32106"/>
                    <a:pt x="6946" y="31035"/>
                  </a:cubicBezTo>
                  <a:lnTo>
                    <a:pt x="6946" y="3638"/>
                  </a:lnTo>
                  <a:cubicBezTo>
                    <a:pt x="5103" y="4568"/>
                    <a:pt x="2788" y="5032"/>
                    <a:pt x="0" y="5032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66" name="Freeform 565">
              <a:extLst>
                <a:ext uri="{FF2B5EF4-FFF2-40B4-BE49-F238E27FC236}">
                  <a16:creationId xmlns:a16="http://schemas.microsoft.com/office/drawing/2014/main" xmlns="" id="{8B14B4EB-8055-03B8-A8F6-B3F6E148806E}"/>
                </a:ext>
              </a:extLst>
            </p:cNvPr>
            <p:cNvSpPr/>
            <p:nvPr/>
          </p:nvSpPr>
          <p:spPr>
            <a:xfrm>
              <a:off x="4873334" y="4846212"/>
              <a:ext cx="1528509" cy="787"/>
            </a:xfrm>
            <a:custGeom>
              <a:avLst/>
              <a:gdLst>
                <a:gd name="connsiteX0" fmla="*/ 0 w 1528509"/>
                <a:gd name="connsiteY0" fmla="*/ 0 h 787"/>
                <a:gd name="connsiteX1" fmla="*/ 1528510 w 1528509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8509" h="787">
                  <a:moveTo>
                    <a:pt x="0" y="0"/>
                  </a:moveTo>
                  <a:lnTo>
                    <a:pt x="152851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67" name="Freeform 566">
              <a:extLst>
                <a:ext uri="{FF2B5EF4-FFF2-40B4-BE49-F238E27FC236}">
                  <a16:creationId xmlns:a16="http://schemas.microsoft.com/office/drawing/2014/main" xmlns="" id="{22A673BC-1769-F289-1665-6DAD63D3B34C}"/>
                </a:ext>
              </a:extLst>
            </p:cNvPr>
            <p:cNvSpPr/>
            <p:nvPr/>
          </p:nvSpPr>
          <p:spPr>
            <a:xfrm>
              <a:off x="4873334" y="4623386"/>
              <a:ext cx="1528509" cy="787"/>
            </a:xfrm>
            <a:custGeom>
              <a:avLst/>
              <a:gdLst>
                <a:gd name="connsiteX0" fmla="*/ 0 w 1528509"/>
                <a:gd name="connsiteY0" fmla="*/ 0 h 787"/>
                <a:gd name="connsiteX1" fmla="*/ 1528510 w 1528509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8509" h="787">
                  <a:moveTo>
                    <a:pt x="0" y="0"/>
                  </a:moveTo>
                  <a:lnTo>
                    <a:pt x="152851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68" name="Freeform 567">
              <a:extLst>
                <a:ext uri="{FF2B5EF4-FFF2-40B4-BE49-F238E27FC236}">
                  <a16:creationId xmlns:a16="http://schemas.microsoft.com/office/drawing/2014/main" xmlns="" id="{96C0D24A-7361-BA75-01E1-A5D6E328B387}"/>
                </a:ext>
              </a:extLst>
            </p:cNvPr>
            <p:cNvSpPr/>
            <p:nvPr/>
          </p:nvSpPr>
          <p:spPr>
            <a:xfrm>
              <a:off x="4873334" y="4400558"/>
              <a:ext cx="1528509" cy="787"/>
            </a:xfrm>
            <a:custGeom>
              <a:avLst/>
              <a:gdLst>
                <a:gd name="connsiteX0" fmla="*/ 0 w 1528509"/>
                <a:gd name="connsiteY0" fmla="*/ 0 h 787"/>
                <a:gd name="connsiteX1" fmla="*/ 1528510 w 1528509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8509" h="787">
                  <a:moveTo>
                    <a:pt x="0" y="0"/>
                  </a:moveTo>
                  <a:lnTo>
                    <a:pt x="152851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69" name="Freeform 568">
              <a:extLst>
                <a:ext uri="{FF2B5EF4-FFF2-40B4-BE49-F238E27FC236}">
                  <a16:creationId xmlns:a16="http://schemas.microsoft.com/office/drawing/2014/main" xmlns="" id="{B5738607-26CC-6C70-E60D-F8837CBAD86B}"/>
                </a:ext>
              </a:extLst>
            </p:cNvPr>
            <p:cNvSpPr/>
            <p:nvPr/>
          </p:nvSpPr>
          <p:spPr>
            <a:xfrm>
              <a:off x="4873334" y="4177731"/>
              <a:ext cx="1528509" cy="787"/>
            </a:xfrm>
            <a:custGeom>
              <a:avLst/>
              <a:gdLst>
                <a:gd name="connsiteX0" fmla="*/ 0 w 1528509"/>
                <a:gd name="connsiteY0" fmla="*/ 0 h 787"/>
                <a:gd name="connsiteX1" fmla="*/ 1528510 w 1528509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8509" h="787">
                  <a:moveTo>
                    <a:pt x="0" y="0"/>
                  </a:moveTo>
                  <a:lnTo>
                    <a:pt x="152851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70" name="Freeform 569">
              <a:extLst>
                <a:ext uri="{FF2B5EF4-FFF2-40B4-BE49-F238E27FC236}">
                  <a16:creationId xmlns:a16="http://schemas.microsoft.com/office/drawing/2014/main" xmlns="" id="{C2191D21-A919-F152-EDC5-BD95647097E1}"/>
                </a:ext>
              </a:extLst>
            </p:cNvPr>
            <p:cNvSpPr/>
            <p:nvPr/>
          </p:nvSpPr>
          <p:spPr>
            <a:xfrm>
              <a:off x="4873334" y="3954903"/>
              <a:ext cx="1528509" cy="787"/>
            </a:xfrm>
            <a:custGeom>
              <a:avLst/>
              <a:gdLst>
                <a:gd name="connsiteX0" fmla="*/ 0 w 1528509"/>
                <a:gd name="connsiteY0" fmla="*/ 0 h 787"/>
                <a:gd name="connsiteX1" fmla="*/ 1528510 w 1528509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8509" h="787">
                  <a:moveTo>
                    <a:pt x="0" y="0"/>
                  </a:moveTo>
                  <a:lnTo>
                    <a:pt x="152851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71" name="Freeform 570">
              <a:extLst>
                <a:ext uri="{FF2B5EF4-FFF2-40B4-BE49-F238E27FC236}">
                  <a16:creationId xmlns:a16="http://schemas.microsoft.com/office/drawing/2014/main" xmlns="" id="{F88F76C4-1176-E4D4-ADC2-CB361C4F66FE}"/>
                </a:ext>
              </a:extLst>
            </p:cNvPr>
            <p:cNvSpPr/>
            <p:nvPr/>
          </p:nvSpPr>
          <p:spPr>
            <a:xfrm>
              <a:off x="4873334" y="3877433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72" name="Freeform 571">
              <a:extLst>
                <a:ext uri="{FF2B5EF4-FFF2-40B4-BE49-F238E27FC236}">
                  <a16:creationId xmlns:a16="http://schemas.microsoft.com/office/drawing/2014/main" xmlns="" id="{5D881809-A8D4-9B80-6A5D-CA0110144D0E}"/>
                </a:ext>
              </a:extLst>
            </p:cNvPr>
            <p:cNvSpPr/>
            <p:nvPr/>
          </p:nvSpPr>
          <p:spPr>
            <a:xfrm>
              <a:off x="4873334" y="4846212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73" name="Freeform 572">
              <a:extLst>
                <a:ext uri="{FF2B5EF4-FFF2-40B4-BE49-F238E27FC236}">
                  <a16:creationId xmlns:a16="http://schemas.microsoft.com/office/drawing/2014/main" xmlns="" id="{0DBA4634-460D-D606-2CCE-3849A67A56C3}"/>
                </a:ext>
              </a:extLst>
            </p:cNvPr>
            <p:cNvSpPr/>
            <p:nvPr/>
          </p:nvSpPr>
          <p:spPr>
            <a:xfrm>
              <a:off x="4873334" y="4623386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74" name="Freeform 573">
              <a:extLst>
                <a:ext uri="{FF2B5EF4-FFF2-40B4-BE49-F238E27FC236}">
                  <a16:creationId xmlns:a16="http://schemas.microsoft.com/office/drawing/2014/main" xmlns="" id="{4D2C859C-7F79-CF1F-2D11-086C90228EF4}"/>
                </a:ext>
              </a:extLst>
            </p:cNvPr>
            <p:cNvSpPr/>
            <p:nvPr/>
          </p:nvSpPr>
          <p:spPr>
            <a:xfrm>
              <a:off x="4873334" y="4400558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75" name="Freeform 574">
              <a:extLst>
                <a:ext uri="{FF2B5EF4-FFF2-40B4-BE49-F238E27FC236}">
                  <a16:creationId xmlns:a16="http://schemas.microsoft.com/office/drawing/2014/main" xmlns="" id="{7E8BAB15-6A54-5DA8-7A7F-EFF1BD1F6432}"/>
                </a:ext>
              </a:extLst>
            </p:cNvPr>
            <p:cNvSpPr/>
            <p:nvPr/>
          </p:nvSpPr>
          <p:spPr>
            <a:xfrm>
              <a:off x="4873334" y="4177731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76" name="Freeform 575">
              <a:extLst>
                <a:ext uri="{FF2B5EF4-FFF2-40B4-BE49-F238E27FC236}">
                  <a16:creationId xmlns:a16="http://schemas.microsoft.com/office/drawing/2014/main" xmlns="" id="{594DC9F4-2CB6-0CCE-CAE3-8982AA17BBC3}"/>
                </a:ext>
              </a:extLst>
            </p:cNvPr>
            <p:cNvSpPr/>
            <p:nvPr/>
          </p:nvSpPr>
          <p:spPr>
            <a:xfrm>
              <a:off x="4873334" y="3954903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77" name="Freeform 576">
              <a:extLst>
                <a:ext uri="{FF2B5EF4-FFF2-40B4-BE49-F238E27FC236}">
                  <a16:creationId xmlns:a16="http://schemas.microsoft.com/office/drawing/2014/main" xmlns="" id="{909F6630-1622-20D3-7B5D-D268E9B0355D}"/>
                </a:ext>
              </a:extLst>
            </p:cNvPr>
            <p:cNvSpPr/>
            <p:nvPr/>
          </p:nvSpPr>
          <p:spPr>
            <a:xfrm>
              <a:off x="4697602" y="4846835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xmlns="" id="{DFA9B005-9EFD-CB90-B10E-CC6A9EE53A8F}"/>
                </a:ext>
              </a:extLst>
            </p:cNvPr>
            <p:cNvSpPr/>
            <p:nvPr/>
          </p:nvSpPr>
          <p:spPr>
            <a:xfrm>
              <a:off x="4752599" y="4822398"/>
              <a:ext cx="28360" cy="47628"/>
            </a:xfrm>
            <a:custGeom>
              <a:avLst/>
              <a:gdLst>
                <a:gd name="connsiteX0" fmla="*/ 925 w 28360"/>
                <a:gd name="connsiteY0" fmla="*/ 42210 h 47628"/>
                <a:gd name="connsiteX1" fmla="*/ 11453 w 28360"/>
                <a:gd name="connsiteY1" fmla="*/ 42210 h 47628"/>
                <a:gd name="connsiteX2" fmla="*/ 11453 w 28360"/>
                <a:gd name="connsiteY2" fmla="*/ 5875 h 47628"/>
                <a:gd name="connsiteX3" fmla="*/ 0 w 28360"/>
                <a:gd name="connsiteY3" fmla="*/ 8166 h 47628"/>
                <a:gd name="connsiteX4" fmla="*/ 0 w 28360"/>
                <a:gd name="connsiteY4" fmla="*/ 2300 h 47628"/>
                <a:gd name="connsiteX5" fmla="*/ 11389 w 28360"/>
                <a:gd name="connsiteY5" fmla="*/ 0 h 47628"/>
                <a:gd name="connsiteX6" fmla="*/ 17833 w 28360"/>
                <a:gd name="connsiteY6" fmla="*/ 0 h 47628"/>
                <a:gd name="connsiteX7" fmla="*/ 17833 w 28360"/>
                <a:gd name="connsiteY7" fmla="*/ 42210 h 47628"/>
                <a:gd name="connsiteX8" fmla="*/ 28360 w 28360"/>
                <a:gd name="connsiteY8" fmla="*/ 42210 h 47628"/>
                <a:gd name="connsiteX9" fmla="*/ 28360 w 28360"/>
                <a:gd name="connsiteY9" fmla="*/ 47628 h 47628"/>
                <a:gd name="connsiteX10" fmla="*/ 925 w 28360"/>
                <a:gd name="connsiteY10" fmla="*/ 47628 h 47628"/>
                <a:gd name="connsiteX11" fmla="*/ 925 w 28360"/>
                <a:gd name="connsiteY11" fmla="*/ 42210 h 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0" h="47628">
                  <a:moveTo>
                    <a:pt x="925" y="42210"/>
                  </a:moveTo>
                  <a:lnTo>
                    <a:pt x="11453" y="42210"/>
                  </a:lnTo>
                  <a:lnTo>
                    <a:pt x="11453" y="5875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9" y="0"/>
                  </a:lnTo>
                  <a:lnTo>
                    <a:pt x="17833" y="0"/>
                  </a:lnTo>
                  <a:lnTo>
                    <a:pt x="17833" y="42210"/>
                  </a:lnTo>
                  <a:lnTo>
                    <a:pt x="28360" y="42210"/>
                  </a:lnTo>
                  <a:lnTo>
                    <a:pt x="28360" y="47628"/>
                  </a:lnTo>
                  <a:lnTo>
                    <a:pt x="925" y="47628"/>
                  </a:lnTo>
                  <a:lnTo>
                    <a:pt x="925" y="4221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79" name="Freeform 578">
              <a:extLst>
                <a:ext uri="{FF2B5EF4-FFF2-40B4-BE49-F238E27FC236}">
                  <a16:creationId xmlns:a16="http://schemas.microsoft.com/office/drawing/2014/main" xmlns="" id="{BF98A669-77EA-CE2C-A35A-BD29A0DB0AF2}"/>
                </a:ext>
              </a:extLst>
            </p:cNvPr>
            <p:cNvSpPr/>
            <p:nvPr/>
          </p:nvSpPr>
          <p:spPr>
            <a:xfrm>
              <a:off x="4793975" y="4861923"/>
              <a:ext cx="6731" cy="8103"/>
            </a:xfrm>
            <a:custGeom>
              <a:avLst/>
              <a:gdLst>
                <a:gd name="connsiteX0" fmla="*/ 0 w 6731"/>
                <a:gd name="connsiteY0" fmla="*/ 0 h 8103"/>
                <a:gd name="connsiteX1" fmla="*/ 6732 w 6731"/>
                <a:gd name="connsiteY1" fmla="*/ 0 h 8103"/>
                <a:gd name="connsiteX2" fmla="*/ 6732 w 6731"/>
                <a:gd name="connsiteY2" fmla="*/ 8103 h 8103"/>
                <a:gd name="connsiteX3" fmla="*/ 0 w 6731"/>
                <a:gd name="connsiteY3" fmla="*/ 8103 h 8103"/>
                <a:gd name="connsiteX4" fmla="*/ 0 w 6731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3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80" name="Freeform 579">
              <a:extLst>
                <a:ext uri="{FF2B5EF4-FFF2-40B4-BE49-F238E27FC236}">
                  <a16:creationId xmlns:a16="http://schemas.microsoft.com/office/drawing/2014/main" xmlns="" id="{FD3F9C48-654C-4B8B-35EC-E81CD6DFF61A}"/>
                </a:ext>
              </a:extLst>
            </p:cNvPr>
            <p:cNvSpPr/>
            <p:nvPr/>
          </p:nvSpPr>
          <p:spPr>
            <a:xfrm>
              <a:off x="4812063" y="4821540"/>
              <a:ext cx="32921" cy="49415"/>
            </a:xfrm>
            <a:custGeom>
              <a:avLst/>
              <a:gdLst>
                <a:gd name="connsiteX0" fmla="*/ 16461 w 32921"/>
                <a:gd name="connsiteY0" fmla="*/ 5103 h 49415"/>
                <a:gd name="connsiteX1" fmla="*/ 8964 w 32921"/>
                <a:gd name="connsiteY1" fmla="*/ 10017 h 49415"/>
                <a:gd name="connsiteX2" fmla="*/ 6476 w 32921"/>
                <a:gd name="connsiteY2" fmla="*/ 24720 h 49415"/>
                <a:gd name="connsiteX3" fmla="*/ 8964 w 32921"/>
                <a:gd name="connsiteY3" fmla="*/ 39430 h 49415"/>
                <a:gd name="connsiteX4" fmla="*/ 16461 w 32921"/>
                <a:gd name="connsiteY4" fmla="*/ 44313 h 49415"/>
                <a:gd name="connsiteX5" fmla="*/ 23957 w 32921"/>
                <a:gd name="connsiteY5" fmla="*/ 39430 h 49415"/>
                <a:gd name="connsiteX6" fmla="*/ 26477 w 32921"/>
                <a:gd name="connsiteY6" fmla="*/ 24720 h 49415"/>
                <a:gd name="connsiteX7" fmla="*/ 23957 w 32921"/>
                <a:gd name="connsiteY7" fmla="*/ 10017 h 49415"/>
                <a:gd name="connsiteX8" fmla="*/ 16461 w 32921"/>
                <a:gd name="connsiteY8" fmla="*/ 5103 h 49415"/>
                <a:gd name="connsiteX9" fmla="*/ 16461 w 32921"/>
                <a:gd name="connsiteY9" fmla="*/ 0 h 49415"/>
                <a:gd name="connsiteX10" fmla="*/ 28679 w 32921"/>
                <a:gd name="connsiteY10" fmla="*/ 6347 h 49415"/>
                <a:gd name="connsiteX11" fmla="*/ 32921 w 32921"/>
                <a:gd name="connsiteY11" fmla="*/ 24720 h 49415"/>
                <a:gd name="connsiteX12" fmla="*/ 28679 w 32921"/>
                <a:gd name="connsiteY12" fmla="*/ 43100 h 49415"/>
                <a:gd name="connsiteX13" fmla="*/ 16461 w 32921"/>
                <a:gd name="connsiteY13" fmla="*/ 49416 h 49415"/>
                <a:gd name="connsiteX14" fmla="*/ 4211 w 32921"/>
                <a:gd name="connsiteY14" fmla="*/ 43100 h 49415"/>
                <a:gd name="connsiteX15" fmla="*/ 0 w 32921"/>
                <a:gd name="connsiteY15" fmla="*/ 24720 h 49415"/>
                <a:gd name="connsiteX16" fmla="*/ 4211 w 32921"/>
                <a:gd name="connsiteY16" fmla="*/ 6347 h 49415"/>
                <a:gd name="connsiteX17" fmla="*/ 16461 w 32921"/>
                <a:gd name="connsiteY17" fmla="*/ 0 h 4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5">
                  <a:moveTo>
                    <a:pt x="16461" y="5103"/>
                  </a:moveTo>
                  <a:cubicBezTo>
                    <a:pt x="13143" y="5103"/>
                    <a:pt x="10644" y="6741"/>
                    <a:pt x="8964" y="10017"/>
                  </a:cubicBezTo>
                  <a:cubicBezTo>
                    <a:pt x="7305" y="13269"/>
                    <a:pt x="6476" y="18175"/>
                    <a:pt x="6476" y="24720"/>
                  </a:cubicBezTo>
                  <a:cubicBezTo>
                    <a:pt x="6476" y="31248"/>
                    <a:pt x="7305" y="36154"/>
                    <a:pt x="8964" y="39430"/>
                  </a:cubicBezTo>
                  <a:cubicBezTo>
                    <a:pt x="10644" y="42683"/>
                    <a:pt x="13143" y="44313"/>
                    <a:pt x="16461" y="44313"/>
                  </a:cubicBezTo>
                  <a:cubicBezTo>
                    <a:pt x="19799" y="44313"/>
                    <a:pt x="22298" y="42683"/>
                    <a:pt x="23957" y="39430"/>
                  </a:cubicBezTo>
                  <a:cubicBezTo>
                    <a:pt x="25637" y="36154"/>
                    <a:pt x="26477" y="31248"/>
                    <a:pt x="26477" y="24720"/>
                  </a:cubicBezTo>
                  <a:cubicBezTo>
                    <a:pt x="26477" y="18175"/>
                    <a:pt x="25637" y="13269"/>
                    <a:pt x="23957" y="10017"/>
                  </a:cubicBezTo>
                  <a:cubicBezTo>
                    <a:pt x="22298" y="6741"/>
                    <a:pt x="19799" y="5103"/>
                    <a:pt x="16461" y="5103"/>
                  </a:cubicBezTo>
                  <a:moveTo>
                    <a:pt x="16461" y="0"/>
                  </a:moveTo>
                  <a:cubicBezTo>
                    <a:pt x="21799" y="0"/>
                    <a:pt x="25872" y="2118"/>
                    <a:pt x="28679" y="6347"/>
                  </a:cubicBezTo>
                  <a:cubicBezTo>
                    <a:pt x="31507" y="10560"/>
                    <a:pt x="32921" y="16679"/>
                    <a:pt x="32921" y="24720"/>
                  </a:cubicBezTo>
                  <a:cubicBezTo>
                    <a:pt x="32921" y="32736"/>
                    <a:pt x="31507" y="38863"/>
                    <a:pt x="28679" y="43100"/>
                  </a:cubicBezTo>
                  <a:cubicBezTo>
                    <a:pt x="25872" y="47313"/>
                    <a:pt x="21799" y="49416"/>
                    <a:pt x="16461" y="49416"/>
                  </a:cubicBezTo>
                  <a:cubicBezTo>
                    <a:pt x="11123" y="49416"/>
                    <a:pt x="7039" y="47313"/>
                    <a:pt x="4211" y="43100"/>
                  </a:cubicBezTo>
                  <a:cubicBezTo>
                    <a:pt x="1403" y="38863"/>
                    <a:pt x="0" y="32736"/>
                    <a:pt x="0" y="24720"/>
                  </a:cubicBezTo>
                  <a:cubicBezTo>
                    <a:pt x="0" y="16679"/>
                    <a:pt x="1403" y="10560"/>
                    <a:pt x="4211" y="6347"/>
                  </a:cubicBezTo>
                  <a:cubicBezTo>
                    <a:pt x="7039" y="2118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81" name="Freeform 580">
              <a:extLst>
                <a:ext uri="{FF2B5EF4-FFF2-40B4-BE49-F238E27FC236}">
                  <a16:creationId xmlns:a16="http://schemas.microsoft.com/office/drawing/2014/main" xmlns="" id="{5F57304D-8D40-7B4F-3890-5ADA01A39FB3}"/>
                </a:ext>
              </a:extLst>
            </p:cNvPr>
            <p:cNvSpPr/>
            <p:nvPr/>
          </p:nvSpPr>
          <p:spPr>
            <a:xfrm>
              <a:off x="4698974" y="4624008"/>
              <a:ext cx="40897" cy="5421"/>
            </a:xfrm>
            <a:custGeom>
              <a:avLst/>
              <a:gdLst>
                <a:gd name="connsiteX0" fmla="*/ 0 w 40897"/>
                <a:gd name="connsiteY0" fmla="*/ 0 h 5421"/>
                <a:gd name="connsiteX1" fmla="*/ 40897 w 40897"/>
                <a:gd name="connsiteY1" fmla="*/ 0 h 5421"/>
                <a:gd name="connsiteX2" fmla="*/ 40897 w 40897"/>
                <a:gd name="connsiteY2" fmla="*/ 5421 h 5421"/>
                <a:gd name="connsiteX3" fmla="*/ 0 w 40897"/>
                <a:gd name="connsiteY3" fmla="*/ 5421 h 5421"/>
                <a:gd name="connsiteX4" fmla="*/ 0 w 40897"/>
                <a:gd name="connsiteY4" fmla="*/ 0 h 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1">
                  <a:moveTo>
                    <a:pt x="0" y="0"/>
                  </a:moveTo>
                  <a:lnTo>
                    <a:pt x="40897" y="0"/>
                  </a:lnTo>
                  <a:lnTo>
                    <a:pt x="40897" y="5421"/>
                  </a:lnTo>
                  <a:lnTo>
                    <a:pt x="0" y="54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82" name="Freeform 581">
              <a:extLst>
                <a:ext uri="{FF2B5EF4-FFF2-40B4-BE49-F238E27FC236}">
                  <a16:creationId xmlns:a16="http://schemas.microsoft.com/office/drawing/2014/main" xmlns="" id="{EEACBF3B-6690-F913-9301-905366D814E1}"/>
                </a:ext>
              </a:extLst>
            </p:cNvPr>
            <p:cNvSpPr/>
            <p:nvPr/>
          </p:nvSpPr>
          <p:spPr>
            <a:xfrm>
              <a:off x="4751100" y="4598711"/>
              <a:ext cx="32921" cy="49414"/>
            </a:xfrm>
            <a:custGeom>
              <a:avLst/>
              <a:gdLst>
                <a:gd name="connsiteX0" fmla="*/ 16461 w 32921"/>
                <a:gd name="connsiteY0" fmla="*/ 5105 h 49414"/>
                <a:gd name="connsiteX1" fmla="*/ 8964 w 32921"/>
                <a:gd name="connsiteY1" fmla="*/ 10017 h 49414"/>
                <a:gd name="connsiteX2" fmla="*/ 6476 w 32921"/>
                <a:gd name="connsiteY2" fmla="*/ 24724 h 49414"/>
                <a:gd name="connsiteX3" fmla="*/ 8964 w 32921"/>
                <a:gd name="connsiteY3" fmla="*/ 39429 h 49414"/>
                <a:gd name="connsiteX4" fmla="*/ 16461 w 32921"/>
                <a:gd name="connsiteY4" fmla="*/ 44311 h 49414"/>
                <a:gd name="connsiteX5" fmla="*/ 23957 w 32921"/>
                <a:gd name="connsiteY5" fmla="*/ 39429 h 49414"/>
                <a:gd name="connsiteX6" fmla="*/ 26478 w 32921"/>
                <a:gd name="connsiteY6" fmla="*/ 24724 h 49414"/>
                <a:gd name="connsiteX7" fmla="*/ 23957 w 32921"/>
                <a:gd name="connsiteY7" fmla="*/ 10017 h 49414"/>
                <a:gd name="connsiteX8" fmla="*/ 16461 w 32921"/>
                <a:gd name="connsiteY8" fmla="*/ 5105 h 49414"/>
                <a:gd name="connsiteX9" fmla="*/ 16461 w 32921"/>
                <a:gd name="connsiteY9" fmla="*/ 0 h 49414"/>
                <a:gd name="connsiteX10" fmla="*/ 28679 w 32921"/>
                <a:gd name="connsiteY10" fmla="*/ 6349 h 49414"/>
                <a:gd name="connsiteX11" fmla="*/ 32921 w 32921"/>
                <a:gd name="connsiteY11" fmla="*/ 24724 h 49414"/>
                <a:gd name="connsiteX12" fmla="*/ 28679 w 32921"/>
                <a:gd name="connsiteY12" fmla="*/ 43098 h 49414"/>
                <a:gd name="connsiteX13" fmla="*/ 16461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4 h 49414"/>
                <a:gd name="connsiteX16" fmla="*/ 4211 w 32921"/>
                <a:gd name="connsiteY16" fmla="*/ 6349 h 49414"/>
                <a:gd name="connsiteX17" fmla="*/ 16461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1" y="5105"/>
                  </a:moveTo>
                  <a:cubicBezTo>
                    <a:pt x="13143" y="5105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4"/>
                  </a:cubicBezTo>
                  <a:cubicBezTo>
                    <a:pt x="6476" y="31254"/>
                    <a:pt x="7305" y="36153"/>
                    <a:pt x="8964" y="39429"/>
                  </a:cubicBezTo>
                  <a:cubicBezTo>
                    <a:pt x="10644" y="42681"/>
                    <a:pt x="13143" y="44311"/>
                    <a:pt x="16461" y="44311"/>
                  </a:cubicBezTo>
                  <a:cubicBezTo>
                    <a:pt x="19800" y="44311"/>
                    <a:pt x="22299" y="42681"/>
                    <a:pt x="23957" y="39429"/>
                  </a:cubicBezTo>
                  <a:cubicBezTo>
                    <a:pt x="25638" y="36153"/>
                    <a:pt x="26478" y="31254"/>
                    <a:pt x="26478" y="24724"/>
                  </a:cubicBezTo>
                  <a:cubicBezTo>
                    <a:pt x="26478" y="18173"/>
                    <a:pt x="25638" y="13271"/>
                    <a:pt x="23957" y="10017"/>
                  </a:cubicBezTo>
                  <a:cubicBezTo>
                    <a:pt x="22299" y="6742"/>
                    <a:pt x="19800" y="5105"/>
                    <a:pt x="16461" y="5105"/>
                  </a:cubicBezTo>
                  <a:moveTo>
                    <a:pt x="16461" y="0"/>
                  </a:moveTo>
                  <a:cubicBezTo>
                    <a:pt x="21800" y="0"/>
                    <a:pt x="25872" y="2116"/>
                    <a:pt x="28679" y="6349"/>
                  </a:cubicBezTo>
                  <a:cubicBezTo>
                    <a:pt x="31507" y="10560"/>
                    <a:pt x="32921" y="16684"/>
                    <a:pt x="32921" y="24724"/>
                  </a:cubicBezTo>
                  <a:cubicBezTo>
                    <a:pt x="32921" y="32743"/>
                    <a:pt x="31507" y="38869"/>
                    <a:pt x="28679" y="43098"/>
                  </a:cubicBezTo>
                  <a:cubicBezTo>
                    <a:pt x="25872" y="47311"/>
                    <a:pt x="21800" y="49414"/>
                    <a:pt x="16461" y="49414"/>
                  </a:cubicBezTo>
                  <a:cubicBezTo>
                    <a:pt x="11123" y="49414"/>
                    <a:pt x="7039" y="47311"/>
                    <a:pt x="4211" y="43098"/>
                  </a:cubicBezTo>
                  <a:cubicBezTo>
                    <a:pt x="1403" y="38869"/>
                    <a:pt x="0" y="32743"/>
                    <a:pt x="0" y="24724"/>
                  </a:cubicBezTo>
                  <a:cubicBezTo>
                    <a:pt x="0" y="16684"/>
                    <a:pt x="1403" y="10560"/>
                    <a:pt x="4211" y="6349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xmlns="" id="{795F01A9-671B-1CCD-FEA6-2D1391A64DF7}"/>
                </a:ext>
              </a:extLst>
            </p:cNvPr>
            <p:cNvSpPr/>
            <p:nvPr/>
          </p:nvSpPr>
          <p:spPr>
            <a:xfrm>
              <a:off x="4795346" y="4639100"/>
              <a:ext cx="6731" cy="8103"/>
            </a:xfrm>
            <a:custGeom>
              <a:avLst/>
              <a:gdLst>
                <a:gd name="connsiteX0" fmla="*/ 0 w 6731"/>
                <a:gd name="connsiteY0" fmla="*/ 0 h 8103"/>
                <a:gd name="connsiteX1" fmla="*/ 6732 w 6731"/>
                <a:gd name="connsiteY1" fmla="*/ 0 h 8103"/>
                <a:gd name="connsiteX2" fmla="*/ 6732 w 6731"/>
                <a:gd name="connsiteY2" fmla="*/ 8103 h 8103"/>
                <a:gd name="connsiteX3" fmla="*/ 0 w 6731"/>
                <a:gd name="connsiteY3" fmla="*/ 8103 h 8103"/>
                <a:gd name="connsiteX4" fmla="*/ 0 w 6731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3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84" name="Freeform 583">
              <a:extLst>
                <a:ext uri="{FF2B5EF4-FFF2-40B4-BE49-F238E27FC236}">
                  <a16:creationId xmlns:a16="http://schemas.microsoft.com/office/drawing/2014/main" xmlns="" id="{D1D953BA-1063-510E-1882-76533666AD5C}"/>
                </a:ext>
              </a:extLst>
            </p:cNvPr>
            <p:cNvSpPr/>
            <p:nvPr/>
          </p:nvSpPr>
          <p:spPr>
            <a:xfrm>
              <a:off x="4814168" y="4599572"/>
              <a:ext cx="30816" cy="48552"/>
            </a:xfrm>
            <a:custGeom>
              <a:avLst/>
              <a:gdLst>
                <a:gd name="connsiteX0" fmla="*/ 2010 w 30816"/>
                <a:gd name="connsiteY0" fmla="*/ 0 h 48552"/>
                <a:gd name="connsiteX1" fmla="*/ 27307 w 30816"/>
                <a:gd name="connsiteY1" fmla="*/ 0 h 48552"/>
                <a:gd name="connsiteX2" fmla="*/ 27307 w 30816"/>
                <a:gd name="connsiteY2" fmla="*/ 5424 h 48552"/>
                <a:gd name="connsiteX3" fmla="*/ 7912 w 30816"/>
                <a:gd name="connsiteY3" fmla="*/ 5424 h 48552"/>
                <a:gd name="connsiteX4" fmla="*/ 7912 w 30816"/>
                <a:gd name="connsiteY4" fmla="*/ 17099 h 48552"/>
                <a:gd name="connsiteX5" fmla="*/ 10719 w 30816"/>
                <a:gd name="connsiteY5" fmla="*/ 16397 h 48552"/>
                <a:gd name="connsiteX6" fmla="*/ 13526 w 30816"/>
                <a:gd name="connsiteY6" fmla="*/ 16142 h 48552"/>
                <a:gd name="connsiteX7" fmla="*/ 26159 w 30816"/>
                <a:gd name="connsiteY7" fmla="*/ 20512 h 48552"/>
                <a:gd name="connsiteX8" fmla="*/ 30816 w 30816"/>
                <a:gd name="connsiteY8" fmla="*/ 32346 h 48552"/>
                <a:gd name="connsiteX9" fmla="*/ 26032 w 30816"/>
                <a:gd name="connsiteY9" fmla="*/ 44308 h 48552"/>
                <a:gd name="connsiteX10" fmla="*/ 12538 w 30816"/>
                <a:gd name="connsiteY10" fmla="*/ 48553 h 48552"/>
                <a:gd name="connsiteX11" fmla="*/ 6413 w 30816"/>
                <a:gd name="connsiteY11" fmla="*/ 48041 h 48552"/>
                <a:gd name="connsiteX12" fmla="*/ 0 w 30816"/>
                <a:gd name="connsiteY12" fmla="*/ 46513 h 48552"/>
                <a:gd name="connsiteX13" fmla="*/ 0 w 30816"/>
                <a:gd name="connsiteY13" fmla="*/ 40032 h 48552"/>
                <a:gd name="connsiteX14" fmla="*/ 5934 w 30816"/>
                <a:gd name="connsiteY14" fmla="*/ 42363 h 48552"/>
                <a:gd name="connsiteX15" fmla="*/ 12409 w 30816"/>
                <a:gd name="connsiteY15" fmla="*/ 43127 h 48552"/>
                <a:gd name="connsiteX16" fmla="*/ 21151 w 30816"/>
                <a:gd name="connsiteY16" fmla="*/ 40229 h 48552"/>
                <a:gd name="connsiteX17" fmla="*/ 24372 w 30816"/>
                <a:gd name="connsiteY17" fmla="*/ 32346 h 48552"/>
                <a:gd name="connsiteX18" fmla="*/ 21151 w 30816"/>
                <a:gd name="connsiteY18" fmla="*/ 24468 h 48552"/>
                <a:gd name="connsiteX19" fmla="*/ 12409 w 30816"/>
                <a:gd name="connsiteY19" fmla="*/ 21565 h 48552"/>
                <a:gd name="connsiteX20" fmla="*/ 7242 w 30816"/>
                <a:gd name="connsiteY20" fmla="*/ 22139 h 48552"/>
                <a:gd name="connsiteX21" fmla="*/ 2010 w 30816"/>
                <a:gd name="connsiteY21" fmla="*/ 23926 h 48552"/>
                <a:gd name="connsiteX22" fmla="*/ 2010 w 30816"/>
                <a:gd name="connsiteY22" fmla="*/ 0 h 48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2">
                  <a:moveTo>
                    <a:pt x="2010" y="0"/>
                  </a:moveTo>
                  <a:lnTo>
                    <a:pt x="27307" y="0"/>
                  </a:lnTo>
                  <a:lnTo>
                    <a:pt x="27307" y="5424"/>
                  </a:lnTo>
                  <a:lnTo>
                    <a:pt x="7912" y="5424"/>
                  </a:lnTo>
                  <a:lnTo>
                    <a:pt x="7912" y="17099"/>
                  </a:lnTo>
                  <a:cubicBezTo>
                    <a:pt x="8848" y="16780"/>
                    <a:pt x="9783" y="16546"/>
                    <a:pt x="10719" y="16397"/>
                  </a:cubicBezTo>
                  <a:cubicBezTo>
                    <a:pt x="11655" y="16227"/>
                    <a:pt x="12591" y="16142"/>
                    <a:pt x="13526" y="16142"/>
                  </a:cubicBezTo>
                  <a:cubicBezTo>
                    <a:pt x="18843" y="16142"/>
                    <a:pt x="23054" y="17599"/>
                    <a:pt x="26159" y="20512"/>
                  </a:cubicBezTo>
                  <a:cubicBezTo>
                    <a:pt x="29264" y="23426"/>
                    <a:pt x="30816" y="27370"/>
                    <a:pt x="30816" y="32346"/>
                  </a:cubicBezTo>
                  <a:cubicBezTo>
                    <a:pt x="30816" y="37472"/>
                    <a:pt x="29222" y="41457"/>
                    <a:pt x="26032" y="44308"/>
                  </a:cubicBezTo>
                  <a:cubicBezTo>
                    <a:pt x="22841" y="47135"/>
                    <a:pt x="18344" y="48553"/>
                    <a:pt x="12538" y="48553"/>
                  </a:cubicBezTo>
                  <a:cubicBezTo>
                    <a:pt x="10538" y="48553"/>
                    <a:pt x="8497" y="48379"/>
                    <a:pt x="6413" y="48041"/>
                  </a:cubicBezTo>
                  <a:cubicBezTo>
                    <a:pt x="4349" y="47702"/>
                    <a:pt x="2212" y="47190"/>
                    <a:pt x="0" y="46513"/>
                  </a:cubicBezTo>
                  <a:lnTo>
                    <a:pt x="0" y="40032"/>
                  </a:lnTo>
                  <a:cubicBezTo>
                    <a:pt x="1914" y="41079"/>
                    <a:pt x="3892" y="41851"/>
                    <a:pt x="5934" y="42363"/>
                  </a:cubicBezTo>
                  <a:cubicBezTo>
                    <a:pt x="7976" y="42875"/>
                    <a:pt x="10134" y="43127"/>
                    <a:pt x="12409" y="43127"/>
                  </a:cubicBezTo>
                  <a:cubicBezTo>
                    <a:pt x="16089" y="43127"/>
                    <a:pt x="19003" y="42158"/>
                    <a:pt x="21151" y="40229"/>
                  </a:cubicBezTo>
                  <a:cubicBezTo>
                    <a:pt x="23298" y="38291"/>
                    <a:pt x="24372" y="35661"/>
                    <a:pt x="24372" y="32346"/>
                  </a:cubicBezTo>
                  <a:cubicBezTo>
                    <a:pt x="24372" y="29030"/>
                    <a:pt x="23298" y="26403"/>
                    <a:pt x="21151" y="24468"/>
                  </a:cubicBezTo>
                  <a:cubicBezTo>
                    <a:pt x="19003" y="22533"/>
                    <a:pt x="16089" y="21565"/>
                    <a:pt x="12409" y="21565"/>
                  </a:cubicBezTo>
                  <a:cubicBezTo>
                    <a:pt x="10687" y="21565"/>
                    <a:pt x="8964" y="21756"/>
                    <a:pt x="7242" y="22139"/>
                  </a:cubicBezTo>
                  <a:cubicBezTo>
                    <a:pt x="5540" y="22522"/>
                    <a:pt x="3797" y="23117"/>
                    <a:pt x="2010" y="23926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85" name="Freeform 584">
              <a:extLst>
                <a:ext uri="{FF2B5EF4-FFF2-40B4-BE49-F238E27FC236}">
                  <a16:creationId xmlns:a16="http://schemas.microsoft.com/office/drawing/2014/main" xmlns="" id="{F0EFBD62-822D-ECF5-E392-5B4A48D749C1}"/>
                </a:ext>
              </a:extLst>
            </p:cNvPr>
            <p:cNvSpPr/>
            <p:nvPr/>
          </p:nvSpPr>
          <p:spPr>
            <a:xfrm>
              <a:off x="4749728" y="4375884"/>
              <a:ext cx="32922" cy="49414"/>
            </a:xfrm>
            <a:custGeom>
              <a:avLst/>
              <a:gdLst>
                <a:gd name="connsiteX0" fmla="*/ 16461 w 32922"/>
                <a:gd name="connsiteY0" fmla="*/ 5104 h 49414"/>
                <a:gd name="connsiteX1" fmla="*/ 8964 w 32922"/>
                <a:gd name="connsiteY1" fmla="*/ 10016 h 49414"/>
                <a:gd name="connsiteX2" fmla="*/ 6476 w 32922"/>
                <a:gd name="connsiteY2" fmla="*/ 24723 h 49414"/>
                <a:gd name="connsiteX3" fmla="*/ 8964 w 32922"/>
                <a:gd name="connsiteY3" fmla="*/ 39429 h 49414"/>
                <a:gd name="connsiteX4" fmla="*/ 16461 w 32922"/>
                <a:gd name="connsiteY4" fmla="*/ 44310 h 49414"/>
                <a:gd name="connsiteX5" fmla="*/ 23958 w 32922"/>
                <a:gd name="connsiteY5" fmla="*/ 39429 h 49414"/>
                <a:gd name="connsiteX6" fmla="*/ 26478 w 32922"/>
                <a:gd name="connsiteY6" fmla="*/ 24723 h 49414"/>
                <a:gd name="connsiteX7" fmla="*/ 23958 w 32922"/>
                <a:gd name="connsiteY7" fmla="*/ 10016 h 49414"/>
                <a:gd name="connsiteX8" fmla="*/ 16461 w 32922"/>
                <a:gd name="connsiteY8" fmla="*/ 5104 h 49414"/>
                <a:gd name="connsiteX9" fmla="*/ 16461 w 32922"/>
                <a:gd name="connsiteY9" fmla="*/ 0 h 49414"/>
                <a:gd name="connsiteX10" fmla="*/ 28679 w 32922"/>
                <a:gd name="connsiteY10" fmla="*/ 6348 h 49414"/>
                <a:gd name="connsiteX11" fmla="*/ 32922 w 32922"/>
                <a:gd name="connsiteY11" fmla="*/ 24723 h 49414"/>
                <a:gd name="connsiteX12" fmla="*/ 28679 w 32922"/>
                <a:gd name="connsiteY12" fmla="*/ 43098 h 49414"/>
                <a:gd name="connsiteX13" fmla="*/ 16461 w 32922"/>
                <a:gd name="connsiteY13" fmla="*/ 49414 h 49414"/>
                <a:gd name="connsiteX14" fmla="*/ 4211 w 32922"/>
                <a:gd name="connsiteY14" fmla="*/ 43098 h 49414"/>
                <a:gd name="connsiteX15" fmla="*/ 0 w 32922"/>
                <a:gd name="connsiteY15" fmla="*/ 24723 h 49414"/>
                <a:gd name="connsiteX16" fmla="*/ 4211 w 32922"/>
                <a:gd name="connsiteY16" fmla="*/ 6348 h 49414"/>
                <a:gd name="connsiteX17" fmla="*/ 16461 w 32922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2" h="49414">
                  <a:moveTo>
                    <a:pt x="16461" y="5104"/>
                  </a:moveTo>
                  <a:cubicBezTo>
                    <a:pt x="13143" y="5104"/>
                    <a:pt x="10644" y="6741"/>
                    <a:pt x="8964" y="10016"/>
                  </a:cubicBezTo>
                  <a:cubicBezTo>
                    <a:pt x="7306" y="13270"/>
                    <a:pt x="6476" y="18172"/>
                    <a:pt x="6476" y="24723"/>
                  </a:cubicBezTo>
                  <a:cubicBezTo>
                    <a:pt x="6476" y="31252"/>
                    <a:pt x="7306" y="36154"/>
                    <a:pt x="8964" y="39429"/>
                  </a:cubicBezTo>
                  <a:cubicBezTo>
                    <a:pt x="10644" y="42683"/>
                    <a:pt x="13143" y="44310"/>
                    <a:pt x="16461" y="44310"/>
                  </a:cubicBezTo>
                  <a:cubicBezTo>
                    <a:pt x="19800" y="44310"/>
                    <a:pt x="22299" y="42683"/>
                    <a:pt x="23958" y="39429"/>
                  </a:cubicBezTo>
                  <a:cubicBezTo>
                    <a:pt x="25638" y="36154"/>
                    <a:pt x="26478" y="31252"/>
                    <a:pt x="26478" y="24723"/>
                  </a:cubicBezTo>
                  <a:cubicBezTo>
                    <a:pt x="26478" y="18172"/>
                    <a:pt x="25638" y="13270"/>
                    <a:pt x="23958" y="10016"/>
                  </a:cubicBezTo>
                  <a:cubicBezTo>
                    <a:pt x="22299" y="6741"/>
                    <a:pt x="19800" y="5104"/>
                    <a:pt x="16461" y="5104"/>
                  </a:cubicBezTo>
                  <a:moveTo>
                    <a:pt x="16461" y="0"/>
                  </a:moveTo>
                  <a:cubicBezTo>
                    <a:pt x="21800" y="0"/>
                    <a:pt x="25872" y="2116"/>
                    <a:pt x="28679" y="6348"/>
                  </a:cubicBezTo>
                  <a:cubicBezTo>
                    <a:pt x="31508" y="10559"/>
                    <a:pt x="32922" y="16684"/>
                    <a:pt x="32922" y="24723"/>
                  </a:cubicBezTo>
                  <a:cubicBezTo>
                    <a:pt x="32922" y="32740"/>
                    <a:pt x="31508" y="38865"/>
                    <a:pt x="28679" y="43098"/>
                  </a:cubicBezTo>
                  <a:cubicBezTo>
                    <a:pt x="25872" y="47308"/>
                    <a:pt x="21800" y="49414"/>
                    <a:pt x="16461" y="49414"/>
                  </a:cubicBezTo>
                  <a:cubicBezTo>
                    <a:pt x="11123" y="49414"/>
                    <a:pt x="7039" y="47308"/>
                    <a:pt x="4211" y="43098"/>
                  </a:cubicBezTo>
                  <a:cubicBezTo>
                    <a:pt x="1403" y="38865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xmlns="" id="{FCF4B17F-4986-6F6F-8FA5-1BA8FB92EA46}"/>
                </a:ext>
              </a:extLst>
            </p:cNvPr>
            <p:cNvSpPr/>
            <p:nvPr/>
          </p:nvSpPr>
          <p:spPr>
            <a:xfrm>
              <a:off x="4793975" y="4416270"/>
              <a:ext cx="6731" cy="8102"/>
            </a:xfrm>
            <a:custGeom>
              <a:avLst/>
              <a:gdLst>
                <a:gd name="connsiteX0" fmla="*/ 0 w 6731"/>
                <a:gd name="connsiteY0" fmla="*/ 0 h 8102"/>
                <a:gd name="connsiteX1" fmla="*/ 6732 w 6731"/>
                <a:gd name="connsiteY1" fmla="*/ 0 h 8102"/>
                <a:gd name="connsiteX2" fmla="*/ 6732 w 6731"/>
                <a:gd name="connsiteY2" fmla="*/ 8103 h 8102"/>
                <a:gd name="connsiteX3" fmla="*/ 0 w 6731"/>
                <a:gd name="connsiteY3" fmla="*/ 8103 h 8102"/>
                <a:gd name="connsiteX4" fmla="*/ 0 w 6731"/>
                <a:gd name="connsiteY4" fmla="*/ 0 h 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2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87" name="Freeform 586">
              <a:extLst>
                <a:ext uri="{FF2B5EF4-FFF2-40B4-BE49-F238E27FC236}">
                  <a16:creationId xmlns:a16="http://schemas.microsoft.com/office/drawing/2014/main" xmlns="" id="{98F7D3EF-4096-C10C-E864-32D48C2FAEA7}"/>
                </a:ext>
              </a:extLst>
            </p:cNvPr>
            <p:cNvSpPr/>
            <p:nvPr/>
          </p:nvSpPr>
          <p:spPr>
            <a:xfrm>
              <a:off x="4812063" y="4375884"/>
              <a:ext cx="32921" cy="49414"/>
            </a:xfrm>
            <a:custGeom>
              <a:avLst/>
              <a:gdLst>
                <a:gd name="connsiteX0" fmla="*/ 16461 w 32921"/>
                <a:gd name="connsiteY0" fmla="*/ 5104 h 49414"/>
                <a:gd name="connsiteX1" fmla="*/ 8964 w 32921"/>
                <a:gd name="connsiteY1" fmla="*/ 10016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1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6 h 49414"/>
                <a:gd name="connsiteX8" fmla="*/ 16461 w 32921"/>
                <a:gd name="connsiteY8" fmla="*/ 5104 h 49414"/>
                <a:gd name="connsiteX9" fmla="*/ 16461 w 32921"/>
                <a:gd name="connsiteY9" fmla="*/ 0 h 49414"/>
                <a:gd name="connsiteX10" fmla="*/ 28679 w 32921"/>
                <a:gd name="connsiteY10" fmla="*/ 6348 h 49414"/>
                <a:gd name="connsiteX11" fmla="*/ 32921 w 32921"/>
                <a:gd name="connsiteY11" fmla="*/ 24723 h 49414"/>
                <a:gd name="connsiteX12" fmla="*/ 28679 w 32921"/>
                <a:gd name="connsiteY12" fmla="*/ 43098 h 49414"/>
                <a:gd name="connsiteX13" fmla="*/ 16461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1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1" y="5104"/>
                  </a:moveTo>
                  <a:cubicBezTo>
                    <a:pt x="13143" y="5104"/>
                    <a:pt x="10644" y="6741"/>
                    <a:pt x="8964" y="10016"/>
                  </a:cubicBezTo>
                  <a:cubicBezTo>
                    <a:pt x="7305" y="13270"/>
                    <a:pt x="6476" y="18172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1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2"/>
                    <a:pt x="25637" y="13270"/>
                    <a:pt x="23957" y="10016"/>
                  </a:cubicBezTo>
                  <a:cubicBezTo>
                    <a:pt x="22298" y="6741"/>
                    <a:pt x="19799" y="5104"/>
                    <a:pt x="16461" y="5104"/>
                  </a:cubicBezTo>
                  <a:moveTo>
                    <a:pt x="16461" y="0"/>
                  </a:moveTo>
                  <a:cubicBezTo>
                    <a:pt x="21799" y="0"/>
                    <a:pt x="25872" y="2116"/>
                    <a:pt x="28679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0"/>
                    <a:pt x="31507" y="38865"/>
                    <a:pt x="28679" y="43098"/>
                  </a:cubicBezTo>
                  <a:cubicBezTo>
                    <a:pt x="25872" y="47308"/>
                    <a:pt x="21799" y="49414"/>
                    <a:pt x="16461" y="49414"/>
                  </a:cubicBezTo>
                  <a:cubicBezTo>
                    <a:pt x="11123" y="49414"/>
                    <a:pt x="7039" y="47308"/>
                    <a:pt x="4211" y="43098"/>
                  </a:cubicBezTo>
                  <a:cubicBezTo>
                    <a:pt x="1403" y="38865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88" name="Freeform 587">
              <a:extLst>
                <a:ext uri="{FF2B5EF4-FFF2-40B4-BE49-F238E27FC236}">
                  <a16:creationId xmlns:a16="http://schemas.microsoft.com/office/drawing/2014/main" xmlns="" id="{20BAAC12-264F-5BE7-EB94-595757986B9C}"/>
                </a:ext>
              </a:extLst>
            </p:cNvPr>
            <p:cNvSpPr/>
            <p:nvPr/>
          </p:nvSpPr>
          <p:spPr>
            <a:xfrm>
              <a:off x="4751100" y="4153056"/>
              <a:ext cx="32921" cy="49414"/>
            </a:xfrm>
            <a:custGeom>
              <a:avLst/>
              <a:gdLst>
                <a:gd name="connsiteX0" fmla="*/ 16461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1 w 32921"/>
                <a:gd name="connsiteY4" fmla="*/ 44310 h 49414"/>
                <a:gd name="connsiteX5" fmla="*/ 23957 w 32921"/>
                <a:gd name="connsiteY5" fmla="*/ 39429 h 49414"/>
                <a:gd name="connsiteX6" fmla="*/ 26478 w 32921"/>
                <a:gd name="connsiteY6" fmla="*/ 24723 h 49414"/>
                <a:gd name="connsiteX7" fmla="*/ 23957 w 32921"/>
                <a:gd name="connsiteY7" fmla="*/ 10017 h 49414"/>
                <a:gd name="connsiteX8" fmla="*/ 16461 w 32921"/>
                <a:gd name="connsiteY8" fmla="*/ 5104 h 49414"/>
                <a:gd name="connsiteX9" fmla="*/ 16461 w 32921"/>
                <a:gd name="connsiteY9" fmla="*/ 0 h 49414"/>
                <a:gd name="connsiteX10" fmla="*/ 28679 w 32921"/>
                <a:gd name="connsiteY10" fmla="*/ 6348 h 49414"/>
                <a:gd name="connsiteX11" fmla="*/ 32921 w 32921"/>
                <a:gd name="connsiteY11" fmla="*/ 24723 h 49414"/>
                <a:gd name="connsiteX12" fmla="*/ 28679 w 32921"/>
                <a:gd name="connsiteY12" fmla="*/ 43098 h 49414"/>
                <a:gd name="connsiteX13" fmla="*/ 16461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1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1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0"/>
                    <a:pt x="6476" y="18172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1" y="44310"/>
                  </a:cubicBezTo>
                  <a:cubicBezTo>
                    <a:pt x="19800" y="44310"/>
                    <a:pt x="22299" y="42683"/>
                    <a:pt x="23957" y="39429"/>
                  </a:cubicBezTo>
                  <a:cubicBezTo>
                    <a:pt x="25638" y="36154"/>
                    <a:pt x="26478" y="31252"/>
                    <a:pt x="26478" y="24723"/>
                  </a:cubicBezTo>
                  <a:cubicBezTo>
                    <a:pt x="26478" y="18172"/>
                    <a:pt x="25638" y="13270"/>
                    <a:pt x="23957" y="10017"/>
                  </a:cubicBezTo>
                  <a:cubicBezTo>
                    <a:pt x="22299" y="6742"/>
                    <a:pt x="19800" y="5104"/>
                    <a:pt x="16461" y="5104"/>
                  </a:cubicBezTo>
                  <a:moveTo>
                    <a:pt x="16461" y="0"/>
                  </a:moveTo>
                  <a:cubicBezTo>
                    <a:pt x="21800" y="0"/>
                    <a:pt x="25872" y="2116"/>
                    <a:pt x="28679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0"/>
                    <a:pt x="31507" y="38865"/>
                    <a:pt x="28679" y="43098"/>
                  </a:cubicBezTo>
                  <a:cubicBezTo>
                    <a:pt x="25872" y="47308"/>
                    <a:pt x="21800" y="49414"/>
                    <a:pt x="16461" y="49414"/>
                  </a:cubicBezTo>
                  <a:cubicBezTo>
                    <a:pt x="11123" y="49414"/>
                    <a:pt x="7039" y="47308"/>
                    <a:pt x="4211" y="43098"/>
                  </a:cubicBezTo>
                  <a:cubicBezTo>
                    <a:pt x="1403" y="38865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89" name="Freeform 588">
              <a:extLst>
                <a:ext uri="{FF2B5EF4-FFF2-40B4-BE49-F238E27FC236}">
                  <a16:creationId xmlns:a16="http://schemas.microsoft.com/office/drawing/2014/main" xmlns="" id="{81C44B3E-B9BC-FB15-8D2D-9A3623D5F314}"/>
                </a:ext>
              </a:extLst>
            </p:cNvPr>
            <p:cNvSpPr/>
            <p:nvPr/>
          </p:nvSpPr>
          <p:spPr>
            <a:xfrm>
              <a:off x="4795346" y="4193442"/>
              <a:ext cx="6731" cy="8102"/>
            </a:xfrm>
            <a:custGeom>
              <a:avLst/>
              <a:gdLst>
                <a:gd name="connsiteX0" fmla="*/ 0 w 6731"/>
                <a:gd name="connsiteY0" fmla="*/ 0 h 8102"/>
                <a:gd name="connsiteX1" fmla="*/ 6732 w 6731"/>
                <a:gd name="connsiteY1" fmla="*/ 0 h 8102"/>
                <a:gd name="connsiteX2" fmla="*/ 6732 w 6731"/>
                <a:gd name="connsiteY2" fmla="*/ 8103 h 8102"/>
                <a:gd name="connsiteX3" fmla="*/ 0 w 6731"/>
                <a:gd name="connsiteY3" fmla="*/ 8103 h 8102"/>
                <a:gd name="connsiteX4" fmla="*/ 0 w 6731"/>
                <a:gd name="connsiteY4" fmla="*/ 0 h 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2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xmlns="" id="{92342EAF-6019-38AF-AD05-8D3A8907EEE5}"/>
                </a:ext>
              </a:extLst>
            </p:cNvPr>
            <p:cNvSpPr/>
            <p:nvPr/>
          </p:nvSpPr>
          <p:spPr>
            <a:xfrm>
              <a:off x="4814168" y="4153917"/>
              <a:ext cx="30816" cy="48553"/>
            </a:xfrm>
            <a:custGeom>
              <a:avLst/>
              <a:gdLst>
                <a:gd name="connsiteX0" fmla="*/ 2010 w 30816"/>
                <a:gd name="connsiteY0" fmla="*/ 0 h 48553"/>
                <a:gd name="connsiteX1" fmla="*/ 27307 w 30816"/>
                <a:gd name="connsiteY1" fmla="*/ 0 h 48553"/>
                <a:gd name="connsiteX2" fmla="*/ 27307 w 30816"/>
                <a:gd name="connsiteY2" fmla="*/ 5424 h 48553"/>
                <a:gd name="connsiteX3" fmla="*/ 7912 w 30816"/>
                <a:gd name="connsiteY3" fmla="*/ 5424 h 48553"/>
                <a:gd name="connsiteX4" fmla="*/ 7912 w 30816"/>
                <a:gd name="connsiteY4" fmla="*/ 17099 h 48553"/>
                <a:gd name="connsiteX5" fmla="*/ 10719 w 30816"/>
                <a:gd name="connsiteY5" fmla="*/ 16397 h 48553"/>
                <a:gd name="connsiteX6" fmla="*/ 13526 w 30816"/>
                <a:gd name="connsiteY6" fmla="*/ 16142 h 48553"/>
                <a:gd name="connsiteX7" fmla="*/ 26159 w 30816"/>
                <a:gd name="connsiteY7" fmla="*/ 20513 h 48553"/>
                <a:gd name="connsiteX8" fmla="*/ 30816 w 30816"/>
                <a:gd name="connsiteY8" fmla="*/ 32348 h 48553"/>
                <a:gd name="connsiteX9" fmla="*/ 26032 w 30816"/>
                <a:gd name="connsiteY9" fmla="*/ 44311 h 48553"/>
                <a:gd name="connsiteX10" fmla="*/ 12538 w 30816"/>
                <a:gd name="connsiteY10" fmla="*/ 48553 h 48553"/>
                <a:gd name="connsiteX11" fmla="*/ 6413 w 30816"/>
                <a:gd name="connsiteY11" fmla="*/ 48043 h 48553"/>
                <a:gd name="connsiteX12" fmla="*/ 0 w 30816"/>
                <a:gd name="connsiteY12" fmla="*/ 46512 h 48553"/>
                <a:gd name="connsiteX13" fmla="*/ 0 w 30816"/>
                <a:gd name="connsiteY13" fmla="*/ 40036 h 48553"/>
                <a:gd name="connsiteX14" fmla="*/ 5934 w 30816"/>
                <a:gd name="connsiteY14" fmla="*/ 42364 h 48553"/>
                <a:gd name="connsiteX15" fmla="*/ 12409 w 30816"/>
                <a:gd name="connsiteY15" fmla="*/ 43131 h 48553"/>
                <a:gd name="connsiteX16" fmla="*/ 21151 w 30816"/>
                <a:gd name="connsiteY16" fmla="*/ 40227 h 48553"/>
                <a:gd name="connsiteX17" fmla="*/ 24372 w 30816"/>
                <a:gd name="connsiteY17" fmla="*/ 32348 h 48553"/>
                <a:gd name="connsiteX18" fmla="*/ 21151 w 30816"/>
                <a:gd name="connsiteY18" fmla="*/ 24468 h 48553"/>
                <a:gd name="connsiteX19" fmla="*/ 12409 w 30816"/>
                <a:gd name="connsiteY19" fmla="*/ 21566 h 48553"/>
                <a:gd name="connsiteX20" fmla="*/ 7242 w 30816"/>
                <a:gd name="connsiteY20" fmla="*/ 22140 h 48553"/>
                <a:gd name="connsiteX21" fmla="*/ 2010 w 30816"/>
                <a:gd name="connsiteY21" fmla="*/ 23926 h 48553"/>
                <a:gd name="connsiteX22" fmla="*/ 2010 w 30816"/>
                <a:gd name="connsiteY22" fmla="*/ 0 h 4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3">
                  <a:moveTo>
                    <a:pt x="2010" y="0"/>
                  </a:moveTo>
                  <a:lnTo>
                    <a:pt x="27307" y="0"/>
                  </a:lnTo>
                  <a:lnTo>
                    <a:pt x="27307" y="5424"/>
                  </a:lnTo>
                  <a:lnTo>
                    <a:pt x="7912" y="5424"/>
                  </a:lnTo>
                  <a:lnTo>
                    <a:pt x="7912" y="17099"/>
                  </a:lnTo>
                  <a:cubicBezTo>
                    <a:pt x="8848" y="16780"/>
                    <a:pt x="9783" y="16546"/>
                    <a:pt x="10719" y="16397"/>
                  </a:cubicBezTo>
                  <a:cubicBezTo>
                    <a:pt x="11655" y="16227"/>
                    <a:pt x="12591" y="16142"/>
                    <a:pt x="13526" y="16142"/>
                  </a:cubicBezTo>
                  <a:cubicBezTo>
                    <a:pt x="18843" y="16142"/>
                    <a:pt x="23054" y="17599"/>
                    <a:pt x="26159" y="20513"/>
                  </a:cubicBezTo>
                  <a:cubicBezTo>
                    <a:pt x="29264" y="23427"/>
                    <a:pt x="30816" y="27372"/>
                    <a:pt x="30816" y="32348"/>
                  </a:cubicBezTo>
                  <a:cubicBezTo>
                    <a:pt x="30816" y="37473"/>
                    <a:pt x="29222" y="41461"/>
                    <a:pt x="26032" y="44311"/>
                  </a:cubicBezTo>
                  <a:cubicBezTo>
                    <a:pt x="22841" y="47139"/>
                    <a:pt x="18344" y="48553"/>
                    <a:pt x="12538" y="48553"/>
                  </a:cubicBezTo>
                  <a:cubicBezTo>
                    <a:pt x="10538" y="48553"/>
                    <a:pt x="8497" y="48383"/>
                    <a:pt x="6413" y="48043"/>
                  </a:cubicBezTo>
                  <a:cubicBezTo>
                    <a:pt x="4349" y="47703"/>
                    <a:pt x="2212" y="47192"/>
                    <a:pt x="0" y="46512"/>
                  </a:cubicBezTo>
                  <a:lnTo>
                    <a:pt x="0" y="40036"/>
                  </a:lnTo>
                  <a:cubicBezTo>
                    <a:pt x="1914" y="41078"/>
                    <a:pt x="3892" y="41854"/>
                    <a:pt x="5934" y="42364"/>
                  </a:cubicBezTo>
                  <a:cubicBezTo>
                    <a:pt x="7976" y="42875"/>
                    <a:pt x="10134" y="43131"/>
                    <a:pt x="12409" y="43131"/>
                  </a:cubicBezTo>
                  <a:cubicBezTo>
                    <a:pt x="16089" y="43131"/>
                    <a:pt x="19003" y="42163"/>
                    <a:pt x="21151" y="40227"/>
                  </a:cubicBezTo>
                  <a:cubicBezTo>
                    <a:pt x="23298" y="38292"/>
                    <a:pt x="24372" y="35666"/>
                    <a:pt x="24372" y="32348"/>
                  </a:cubicBezTo>
                  <a:cubicBezTo>
                    <a:pt x="24372" y="29030"/>
                    <a:pt x="23298" y="26403"/>
                    <a:pt x="21151" y="24468"/>
                  </a:cubicBezTo>
                  <a:cubicBezTo>
                    <a:pt x="19003" y="22534"/>
                    <a:pt x="16089" y="21566"/>
                    <a:pt x="12409" y="21566"/>
                  </a:cubicBezTo>
                  <a:cubicBezTo>
                    <a:pt x="10687" y="21566"/>
                    <a:pt x="8964" y="21757"/>
                    <a:pt x="7242" y="22140"/>
                  </a:cubicBezTo>
                  <a:cubicBezTo>
                    <a:pt x="5540" y="22522"/>
                    <a:pt x="3797" y="23118"/>
                    <a:pt x="2010" y="23926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91" name="Freeform 590">
              <a:extLst>
                <a:ext uri="{FF2B5EF4-FFF2-40B4-BE49-F238E27FC236}">
                  <a16:creationId xmlns:a16="http://schemas.microsoft.com/office/drawing/2014/main" xmlns="" id="{87723F8E-4249-F9F3-7448-ACD8719A33AD}"/>
                </a:ext>
              </a:extLst>
            </p:cNvPr>
            <p:cNvSpPr/>
            <p:nvPr/>
          </p:nvSpPr>
          <p:spPr>
            <a:xfrm>
              <a:off x="4752599" y="3931089"/>
              <a:ext cx="28360" cy="47627"/>
            </a:xfrm>
            <a:custGeom>
              <a:avLst/>
              <a:gdLst>
                <a:gd name="connsiteX0" fmla="*/ 925 w 28360"/>
                <a:gd name="connsiteY0" fmla="*/ 42204 h 47627"/>
                <a:gd name="connsiteX1" fmla="*/ 11453 w 28360"/>
                <a:gd name="connsiteY1" fmla="*/ 42204 h 47627"/>
                <a:gd name="connsiteX2" fmla="*/ 11453 w 28360"/>
                <a:gd name="connsiteY2" fmla="*/ 5869 h 47627"/>
                <a:gd name="connsiteX3" fmla="*/ 0 w 28360"/>
                <a:gd name="connsiteY3" fmla="*/ 8166 h 47627"/>
                <a:gd name="connsiteX4" fmla="*/ 0 w 28360"/>
                <a:gd name="connsiteY4" fmla="*/ 2296 h 47627"/>
                <a:gd name="connsiteX5" fmla="*/ 11389 w 28360"/>
                <a:gd name="connsiteY5" fmla="*/ 0 h 47627"/>
                <a:gd name="connsiteX6" fmla="*/ 17833 w 28360"/>
                <a:gd name="connsiteY6" fmla="*/ 0 h 47627"/>
                <a:gd name="connsiteX7" fmla="*/ 17833 w 28360"/>
                <a:gd name="connsiteY7" fmla="*/ 42204 h 47627"/>
                <a:gd name="connsiteX8" fmla="*/ 28360 w 28360"/>
                <a:gd name="connsiteY8" fmla="*/ 42204 h 47627"/>
                <a:gd name="connsiteX9" fmla="*/ 28360 w 28360"/>
                <a:gd name="connsiteY9" fmla="*/ 47628 h 47627"/>
                <a:gd name="connsiteX10" fmla="*/ 925 w 28360"/>
                <a:gd name="connsiteY10" fmla="*/ 47628 h 47627"/>
                <a:gd name="connsiteX11" fmla="*/ 925 w 28360"/>
                <a:gd name="connsiteY11" fmla="*/ 42204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0" h="47627">
                  <a:moveTo>
                    <a:pt x="925" y="42204"/>
                  </a:moveTo>
                  <a:lnTo>
                    <a:pt x="11453" y="42204"/>
                  </a:lnTo>
                  <a:lnTo>
                    <a:pt x="11453" y="5869"/>
                  </a:lnTo>
                  <a:lnTo>
                    <a:pt x="0" y="8166"/>
                  </a:lnTo>
                  <a:lnTo>
                    <a:pt x="0" y="2296"/>
                  </a:lnTo>
                  <a:lnTo>
                    <a:pt x="11389" y="0"/>
                  </a:lnTo>
                  <a:lnTo>
                    <a:pt x="17833" y="0"/>
                  </a:lnTo>
                  <a:lnTo>
                    <a:pt x="17833" y="42204"/>
                  </a:lnTo>
                  <a:lnTo>
                    <a:pt x="28360" y="42204"/>
                  </a:lnTo>
                  <a:lnTo>
                    <a:pt x="28360" y="47628"/>
                  </a:lnTo>
                  <a:lnTo>
                    <a:pt x="925" y="47628"/>
                  </a:lnTo>
                  <a:lnTo>
                    <a:pt x="925" y="42204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92" name="Freeform 591">
              <a:extLst>
                <a:ext uri="{FF2B5EF4-FFF2-40B4-BE49-F238E27FC236}">
                  <a16:creationId xmlns:a16="http://schemas.microsoft.com/office/drawing/2014/main" xmlns="" id="{4A8354BD-C66D-E706-18B7-98ABF568CCA3}"/>
                </a:ext>
              </a:extLst>
            </p:cNvPr>
            <p:cNvSpPr/>
            <p:nvPr/>
          </p:nvSpPr>
          <p:spPr>
            <a:xfrm>
              <a:off x="4793975" y="3970614"/>
              <a:ext cx="6731" cy="8103"/>
            </a:xfrm>
            <a:custGeom>
              <a:avLst/>
              <a:gdLst>
                <a:gd name="connsiteX0" fmla="*/ 0 w 6731"/>
                <a:gd name="connsiteY0" fmla="*/ 0 h 8103"/>
                <a:gd name="connsiteX1" fmla="*/ 6732 w 6731"/>
                <a:gd name="connsiteY1" fmla="*/ 0 h 8103"/>
                <a:gd name="connsiteX2" fmla="*/ 6732 w 6731"/>
                <a:gd name="connsiteY2" fmla="*/ 8103 h 8103"/>
                <a:gd name="connsiteX3" fmla="*/ 0 w 6731"/>
                <a:gd name="connsiteY3" fmla="*/ 8103 h 8103"/>
                <a:gd name="connsiteX4" fmla="*/ 0 w 6731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3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93" name="Freeform 592">
              <a:extLst>
                <a:ext uri="{FF2B5EF4-FFF2-40B4-BE49-F238E27FC236}">
                  <a16:creationId xmlns:a16="http://schemas.microsoft.com/office/drawing/2014/main" xmlns="" id="{5B747FBC-BE69-71E6-909C-C0DFE3B73570}"/>
                </a:ext>
              </a:extLst>
            </p:cNvPr>
            <p:cNvSpPr/>
            <p:nvPr/>
          </p:nvSpPr>
          <p:spPr>
            <a:xfrm>
              <a:off x="4812063" y="3930228"/>
              <a:ext cx="32921" cy="49414"/>
            </a:xfrm>
            <a:custGeom>
              <a:avLst/>
              <a:gdLst>
                <a:gd name="connsiteX0" fmla="*/ 16461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1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7 h 49414"/>
                <a:gd name="connsiteX8" fmla="*/ 16461 w 32921"/>
                <a:gd name="connsiteY8" fmla="*/ 5104 h 49414"/>
                <a:gd name="connsiteX9" fmla="*/ 16461 w 32921"/>
                <a:gd name="connsiteY9" fmla="*/ 0 h 49414"/>
                <a:gd name="connsiteX10" fmla="*/ 28679 w 32921"/>
                <a:gd name="connsiteY10" fmla="*/ 6348 h 49414"/>
                <a:gd name="connsiteX11" fmla="*/ 32921 w 32921"/>
                <a:gd name="connsiteY11" fmla="*/ 24723 h 49414"/>
                <a:gd name="connsiteX12" fmla="*/ 28679 w 32921"/>
                <a:gd name="connsiteY12" fmla="*/ 43098 h 49414"/>
                <a:gd name="connsiteX13" fmla="*/ 16461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1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1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1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4"/>
                    <a:pt x="16461" y="5104"/>
                  </a:cubicBezTo>
                  <a:moveTo>
                    <a:pt x="16461" y="0"/>
                  </a:moveTo>
                  <a:cubicBezTo>
                    <a:pt x="21799" y="0"/>
                    <a:pt x="25872" y="2116"/>
                    <a:pt x="28679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0"/>
                    <a:pt x="31507" y="38865"/>
                    <a:pt x="28679" y="43098"/>
                  </a:cubicBezTo>
                  <a:cubicBezTo>
                    <a:pt x="25872" y="47309"/>
                    <a:pt x="21799" y="49414"/>
                    <a:pt x="16461" y="49414"/>
                  </a:cubicBezTo>
                  <a:cubicBezTo>
                    <a:pt x="11123" y="49414"/>
                    <a:pt x="7039" y="47309"/>
                    <a:pt x="4211" y="43098"/>
                  </a:cubicBezTo>
                  <a:cubicBezTo>
                    <a:pt x="1403" y="38865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xmlns="" id="{4AB51D6D-EA42-7E09-433F-98075D81233E}"/>
                </a:ext>
              </a:extLst>
            </p:cNvPr>
            <p:cNvSpPr/>
            <p:nvPr/>
          </p:nvSpPr>
          <p:spPr>
            <a:xfrm>
              <a:off x="4608855" y="4400019"/>
              <a:ext cx="34234" cy="37627"/>
            </a:xfrm>
            <a:custGeom>
              <a:avLst/>
              <a:gdLst>
                <a:gd name="connsiteX0" fmla="*/ 4980 w 34234"/>
                <a:gd name="connsiteY0" fmla="*/ 0 h 37627"/>
                <a:gd name="connsiteX1" fmla="*/ 8227 w 34234"/>
                <a:gd name="connsiteY1" fmla="*/ 1291 h 37627"/>
                <a:gd name="connsiteX2" fmla="*/ 9370 w 34234"/>
                <a:gd name="connsiteY2" fmla="*/ 4057 h 37627"/>
                <a:gd name="connsiteX3" fmla="*/ 8559 w 34234"/>
                <a:gd name="connsiteY3" fmla="*/ 6197 h 37627"/>
                <a:gd name="connsiteX4" fmla="*/ 6714 w 34234"/>
                <a:gd name="connsiteY4" fmla="*/ 6935 h 37627"/>
                <a:gd name="connsiteX5" fmla="*/ 4095 w 34234"/>
                <a:gd name="connsiteY5" fmla="*/ 5902 h 37627"/>
                <a:gd name="connsiteX6" fmla="*/ 2619 w 34234"/>
                <a:gd name="connsiteY6" fmla="*/ 3320 h 37627"/>
                <a:gd name="connsiteX7" fmla="*/ 1660 w 34234"/>
                <a:gd name="connsiteY7" fmla="*/ 7083 h 37627"/>
                <a:gd name="connsiteX8" fmla="*/ 2435 w 34234"/>
                <a:gd name="connsiteY8" fmla="*/ 9849 h 37627"/>
                <a:gd name="connsiteX9" fmla="*/ 4205 w 34234"/>
                <a:gd name="connsiteY9" fmla="*/ 11879 h 37627"/>
                <a:gd name="connsiteX10" fmla="*/ 6640 w 34234"/>
                <a:gd name="connsiteY10" fmla="*/ 13280 h 37627"/>
                <a:gd name="connsiteX11" fmla="*/ 8891 w 34234"/>
                <a:gd name="connsiteY11" fmla="*/ 14166 h 37627"/>
                <a:gd name="connsiteX12" fmla="*/ 10588 w 34234"/>
                <a:gd name="connsiteY12" fmla="*/ 14571 h 37627"/>
                <a:gd name="connsiteX13" fmla="*/ 20917 w 34234"/>
                <a:gd name="connsiteY13" fmla="*/ 17153 h 37627"/>
                <a:gd name="connsiteX14" fmla="*/ 27557 w 34234"/>
                <a:gd name="connsiteY14" fmla="*/ 18408 h 37627"/>
                <a:gd name="connsiteX15" fmla="*/ 31136 w 34234"/>
                <a:gd name="connsiteY15" fmla="*/ 17375 h 37627"/>
                <a:gd name="connsiteX16" fmla="*/ 32537 w 34234"/>
                <a:gd name="connsiteY16" fmla="*/ 14277 h 37627"/>
                <a:gd name="connsiteX17" fmla="*/ 32316 w 34234"/>
                <a:gd name="connsiteY17" fmla="*/ 12543 h 37627"/>
                <a:gd name="connsiteX18" fmla="*/ 31394 w 34234"/>
                <a:gd name="connsiteY18" fmla="*/ 10440 h 37627"/>
                <a:gd name="connsiteX19" fmla="*/ 29660 w 34234"/>
                <a:gd name="connsiteY19" fmla="*/ 8152 h 37627"/>
                <a:gd name="connsiteX20" fmla="*/ 26782 w 34234"/>
                <a:gd name="connsiteY20" fmla="*/ 5976 h 37627"/>
                <a:gd name="connsiteX21" fmla="*/ 22650 w 34234"/>
                <a:gd name="connsiteY21" fmla="*/ 4205 h 37627"/>
                <a:gd name="connsiteX22" fmla="*/ 21839 w 34234"/>
                <a:gd name="connsiteY22" fmla="*/ 3246 h 37627"/>
                <a:gd name="connsiteX23" fmla="*/ 22577 w 34234"/>
                <a:gd name="connsiteY23" fmla="*/ 2324 h 37627"/>
                <a:gd name="connsiteX24" fmla="*/ 24532 w 34234"/>
                <a:gd name="connsiteY24" fmla="*/ 2841 h 37627"/>
                <a:gd name="connsiteX25" fmla="*/ 27520 w 34234"/>
                <a:gd name="connsiteY25" fmla="*/ 4390 h 37627"/>
                <a:gd name="connsiteX26" fmla="*/ 30693 w 34234"/>
                <a:gd name="connsiteY26" fmla="*/ 6787 h 37627"/>
                <a:gd name="connsiteX27" fmla="*/ 33201 w 34234"/>
                <a:gd name="connsiteY27" fmla="*/ 10182 h 37627"/>
                <a:gd name="connsiteX28" fmla="*/ 34234 w 34234"/>
                <a:gd name="connsiteY28" fmla="*/ 14424 h 37627"/>
                <a:gd name="connsiteX29" fmla="*/ 32537 w 34234"/>
                <a:gd name="connsiteY29" fmla="*/ 19699 h 37627"/>
                <a:gd name="connsiteX30" fmla="*/ 28479 w 34234"/>
                <a:gd name="connsiteY30" fmla="*/ 22577 h 37627"/>
                <a:gd name="connsiteX31" fmla="*/ 29254 w 34234"/>
                <a:gd name="connsiteY31" fmla="*/ 23019 h 37627"/>
                <a:gd name="connsiteX32" fmla="*/ 30693 w 34234"/>
                <a:gd name="connsiteY32" fmla="*/ 24052 h 37627"/>
                <a:gd name="connsiteX33" fmla="*/ 32390 w 34234"/>
                <a:gd name="connsiteY33" fmla="*/ 25639 h 37627"/>
                <a:gd name="connsiteX34" fmla="*/ 33644 w 34234"/>
                <a:gd name="connsiteY34" fmla="*/ 27815 h 37627"/>
                <a:gd name="connsiteX35" fmla="*/ 34234 w 34234"/>
                <a:gd name="connsiteY35" fmla="*/ 30508 h 37627"/>
                <a:gd name="connsiteX36" fmla="*/ 33718 w 34234"/>
                <a:gd name="connsiteY36" fmla="*/ 33865 h 37627"/>
                <a:gd name="connsiteX37" fmla="*/ 32021 w 34234"/>
                <a:gd name="connsiteY37" fmla="*/ 36521 h 37627"/>
                <a:gd name="connsiteX38" fmla="*/ 29217 w 34234"/>
                <a:gd name="connsiteY38" fmla="*/ 37628 h 37627"/>
                <a:gd name="connsiteX39" fmla="*/ 26155 w 34234"/>
                <a:gd name="connsiteY39" fmla="*/ 36410 h 37627"/>
                <a:gd name="connsiteX40" fmla="*/ 24864 w 34234"/>
                <a:gd name="connsiteY40" fmla="*/ 33459 h 37627"/>
                <a:gd name="connsiteX41" fmla="*/ 25492 w 34234"/>
                <a:gd name="connsiteY41" fmla="*/ 31541 h 37627"/>
                <a:gd name="connsiteX42" fmla="*/ 27483 w 34234"/>
                <a:gd name="connsiteY42" fmla="*/ 30656 h 37627"/>
                <a:gd name="connsiteX43" fmla="*/ 30139 w 34234"/>
                <a:gd name="connsiteY43" fmla="*/ 31688 h 37627"/>
                <a:gd name="connsiteX44" fmla="*/ 31578 w 34234"/>
                <a:gd name="connsiteY44" fmla="*/ 34197 h 37627"/>
                <a:gd name="connsiteX45" fmla="*/ 32537 w 34234"/>
                <a:gd name="connsiteY45" fmla="*/ 30435 h 37627"/>
                <a:gd name="connsiteX46" fmla="*/ 30398 w 34234"/>
                <a:gd name="connsiteY46" fmla="*/ 26081 h 37627"/>
                <a:gd name="connsiteX47" fmla="*/ 24680 w 34234"/>
                <a:gd name="connsiteY47" fmla="*/ 23241 h 37627"/>
                <a:gd name="connsiteX48" fmla="*/ 12248 w 34234"/>
                <a:gd name="connsiteY48" fmla="*/ 20068 h 37627"/>
                <a:gd name="connsiteX49" fmla="*/ 6714 w 34234"/>
                <a:gd name="connsiteY49" fmla="*/ 19183 h 37627"/>
                <a:gd name="connsiteX50" fmla="*/ 4095 w 34234"/>
                <a:gd name="connsiteY50" fmla="*/ 19588 h 37627"/>
                <a:gd name="connsiteX51" fmla="*/ 2545 w 34234"/>
                <a:gd name="connsiteY51" fmla="*/ 20696 h 37627"/>
                <a:gd name="connsiteX52" fmla="*/ 1844 w 34234"/>
                <a:gd name="connsiteY52" fmla="*/ 21986 h 37627"/>
                <a:gd name="connsiteX53" fmla="*/ 1660 w 34234"/>
                <a:gd name="connsiteY53" fmla="*/ 23241 h 37627"/>
                <a:gd name="connsiteX54" fmla="*/ 2103 w 34234"/>
                <a:gd name="connsiteY54" fmla="*/ 25602 h 37627"/>
                <a:gd name="connsiteX55" fmla="*/ 3578 w 34234"/>
                <a:gd name="connsiteY55" fmla="*/ 28295 h 37627"/>
                <a:gd name="connsiteX56" fmla="*/ 6640 w 34234"/>
                <a:gd name="connsiteY56" fmla="*/ 31098 h 37627"/>
                <a:gd name="connsiteX57" fmla="*/ 11547 w 34234"/>
                <a:gd name="connsiteY57" fmla="*/ 33385 h 37627"/>
                <a:gd name="connsiteX58" fmla="*/ 12395 w 34234"/>
                <a:gd name="connsiteY58" fmla="*/ 34382 h 37627"/>
                <a:gd name="connsiteX59" fmla="*/ 11620 w 34234"/>
                <a:gd name="connsiteY59" fmla="*/ 35267 h 37627"/>
                <a:gd name="connsiteX60" fmla="*/ 9702 w 34234"/>
                <a:gd name="connsiteY60" fmla="*/ 34787 h 37627"/>
                <a:gd name="connsiteX61" fmla="*/ 6714 w 34234"/>
                <a:gd name="connsiteY61" fmla="*/ 33238 h 37627"/>
                <a:gd name="connsiteX62" fmla="*/ 3578 w 34234"/>
                <a:gd name="connsiteY62" fmla="*/ 30803 h 37627"/>
                <a:gd name="connsiteX63" fmla="*/ 1033 w 34234"/>
                <a:gd name="connsiteY63" fmla="*/ 27372 h 37627"/>
                <a:gd name="connsiteX64" fmla="*/ 0 w 34234"/>
                <a:gd name="connsiteY64" fmla="*/ 23093 h 37627"/>
                <a:gd name="connsiteX65" fmla="*/ 221 w 34234"/>
                <a:gd name="connsiteY65" fmla="*/ 21138 h 37627"/>
                <a:gd name="connsiteX66" fmla="*/ 959 w 34234"/>
                <a:gd name="connsiteY66" fmla="*/ 18961 h 37627"/>
                <a:gd name="connsiteX67" fmla="*/ 2730 w 34234"/>
                <a:gd name="connsiteY67" fmla="*/ 16674 h 37627"/>
                <a:gd name="connsiteX68" fmla="*/ 5718 w 34234"/>
                <a:gd name="connsiteY68" fmla="*/ 14940 h 37627"/>
                <a:gd name="connsiteX69" fmla="*/ 4058 w 34234"/>
                <a:gd name="connsiteY69" fmla="*/ 13907 h 37627"/>
                <a:gd name="connsiteX70" fmla="*/ 2250 w 34234"/>
                <a:gd name="connsiteY70" fmla="*/ 12321 h 37627"/>
                <a:gd name="connsiteX71" fmla="*/ 627 w 34234"/>
                <a:gd name="connsiteY71" fmla="*/ 9960 h 37627"/>
                <a:gd name="connsiteX72" fmla="*/ 0 w 34234"/>
                <a:gd name="connsiteY72" fmla="*/ 7009 h 37627"/>
                <a:gd name="connsiteX73" fmla="*/ 406 w 34234"/>
                <a:gd name="connsiteY73" fmla="*/ 4021 h 37627"/>
                <a:gd name="connsiteX74" fmla="*/ 1992 w 34234"/>
                <a:gd name="connsiteY74" fmla="*/ 1291 h 37627"/>
                <a:gd name="connsiteX75" fmla="*/ 4980 w 34234"/>
                <a:gd name="connsiteY75" fmla="*/ 0 h 3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4234" h="37627">
                  <a:moveTo>
                    <a:pt x="4980" y="0"/>
                  </a:moveTo>
                  <a:cubicBezTo>
                    <a:pt x="6357" y="0"/>
                    <a:pt x="7440" y="430"/>
                    <a:pt x="8227" y="1291"/>
                  </a:cubicBezTo>
                  <a:cubicBezTo>
                    <a:pt x="8989" y="2151"/>
                    <a:pt x="9370" y="3074"/>
                    <a:pt x="9370" y="4057"/>
                  </a:cubicBezTo>
                  <a:cubicBezTo>
                    <a:pt x="9370" y="4992"/>
                    <a:pt x="9100" y="5705"/>
                    <a:pt x="8559" y="6197"/>
                  </a:cubicBezTo>
                  <a:cubicBezTo>
                    <a:pt x="8017" y="6689"/>
                    <a:pt x="7403" y="6935"/>
                    <a:pt x="6714" y="6935"/>
                  </a:cubicBezTo>
                  <a:cubicBezTo>
                    <a:pt x="5780" y="6935"/>
                    <a:pt x="4906" y="6591"/>
                    <a:pt x="4095" y="5902"/>
                  </a:cubicBezTo>
                  <a:cubicBezTo>
                    <a:pt x="3283" y="5213"/>
                    <a:pt x="2791" y="4353"/>
                    <a:pt x="2619" y="3320"/>
                  </a:cubicBezTo>
                  <a:cubicBezTo>
                    <a:pt x="1980" y="4328"/>
                    <a:pt x="1660" y="5583"/>
                    <a:pt x="1660" y="7083"/>
                  </a:cubicBezTo>
                  <a:cubicBezTo>
                    <a:pt x="1660" y="8066"/>
                    <a:pt x="1918" y="8989"/>
                    <a:pt x="2435" y="9849"/>
                  </a:cubicBezTo>
                  <a:cubicBezTo>
                    <a:pt x="2951" y="10686"/>
                    <a:pt x="3541" y="11362"/>
                    <a:pt x="4205" y="11879"/>
                  </a:cubicBezTo>
                  <a:cubicBezTo>
                    <a:pt x="4870" y="12371"/>
                    <a:pt x="5681" y="12838"/>
                    <a:pt x="6640" y="13280"/>
                  </a:cubicBezTo>
                  <a:cubicBezTo>
                    <a:pt x="7575" y="13699"/>
                    <a:pt x="8325" y="13993"/>
                    <a:pt x="8891" y="14166"/>
                  </a:cubicBezTo>
                  <a:cubicBezTo>
                    <a:pt x="9432" y="14313"/>
                    <a:pt x="9997" y="14448"/>
                    <a:pt x="10588" y="14571"/>
                  </a:cubicBezTo>
                  <a:lnTo>
                    <a:pt x="20917" y="17153"/>
                  </a:lnTo>
                  <a:cubicBezTo>
                    <a:pt x="24188" y="17990"/>
                    <a:pt x="26401" y="18408"/>
                    <a:pt x="27557" y="18408"/>
                  </a:cubicBezTo>
                  <a:cubicBezTo>
                    <a:pt x="28983" y="18408"/>
                    <a:pt x="30176" y="18064"/>
                    <a:pt x="31136" y="17375"/>
                  </a:cubicBezTo>
                  <a:cubicBezTo>
                    <a:pt x="32070" y="16686"/>
                    <a:pt x="32537" y="15654"/>
                    <a:pt x="32537" y="14277"/>
                  </a:cubicBezTo>
                  <a:cubicBezTo>
                    <a:pt x="32537" y="13736"/>
                    <a:pt x="32463" y="13158"/>
                    <a:pt x="32316" y="12543"/>
                  </a:cubicBezTo>
                  <a:cubicBezTo>
                    <a:pt x="32144" y="11928"/>
                    <a:pt x="31836" y="11227"/>
                    <a:pt x="31394" y="10440"/>
                  </a:cubicBezTo>
                  <a:cubicBezTo>
                    <a:pt x="30927" y="9628"/>
                    <a:pt x="30349" y="8866"/>
                    <a:pt x="29660" y="8152"/>
                  </a:cubicBezTo>
                  <a:cubicBezTo>
                    <a:pt x="28946" y="7414"/>
                    <a:pt x="27987" y="6689"/>
                    <a:pt x="26782" y="5976"/>
                  </a:cubicBezTo>
                  <a:cubicBezTo>
                    <a:pt x="25577" y="5263"/>
                    <a:pt x="24200" y="4672"/>
                    <a:pt x="22650" y="4205"/>
                  </a:cubicBezTo>
                  <a:cubicBezTo>
                    <a:pt x="22109" y="4058"/>
                    <a:pt x="21839" y="3738"/>
                    <a:pt x="21839" y="3246"/>
                  </a:cubicBezTo>
                  <a:cubicBezTo>
                    <a:pt x="21839" y="2631"/>
                    <a:pt x="22085" y="2324"/>
                    <a:pt x="22577" y="2324"/>
                  </a:cubicBezTo>
                  <a:cubicBezTo>
                    <a:pt x="22995" y="2324"/>
                    <a:pt x="23646" y="2496"/>
                    <a:pt x="24532" y="2841"/>
                  </a:cubicBezTo>
                  <a:cubicBezTo>
                    <a:pt x="25393" y="3160"/>
                    <a:pt x="26389" y="3677"/>
                    <a:pt x="27520" y="4390"/>
                  </a:cubicBezTo>
                  <a:cubicBezTo>
                    <a:pt x="28627" y="5079"/>
                    <a:pt x="29684" y="5878"/>
                    <a:pt x="30693" y="6787"/>
                  </a:cubicBezTo>
                  <a:cubicBezTo>
                    <a:pt x="31677" y="7697"/>
                    <a:pt x="32512" y="8829"/>
                    <a:pt x="33201" y="10182"/>
                  </a:cubicBezTo>
                  <a:cubicBezTo>
                    <a:pt x="33890" y="11534"/>
                    <a:pt x="34234" y="12948"/>
                    <a:pt x="34234" y="14424"/>
                  </a:cubicBezTo>
                  <a:cubicBezTo>
                    <a:pt x="34234" y="16539"/>
                    <a:pt x="33669" y="18298"/>
                    <a:pt x="32537" y="19699"/>
                  </a:cubicBezTo>
                  <a:cubicBezTo>
                    <a:pt x="31406" y="21101"/>
                    <a:pt x="30054" y="22060"/>
                    <a:pt x="28479" y="22577"/>
                  </a:cubicBezTo>
                  <a:cubicBezTo>
                    <a:pt x="28701" y="22700"/>
                    <a:pt x="28959" y="22847"/>
                    <a:pt x="29254" y="23019"/>
                  </a:cubicBezTo>
                  <a:cubicBezTo>
                    <a:pt x="29550" y="23192"/>
                    <a:pt x="30029" y="23536"/>
                    <a:pt x="30693" y="24052"/>
                  </a:cubicBezTo>
                  <a:cubicBezTo>
                    <a:pt x="31332" y="24544"/>
                    <a:pt x="31898" y="25072"/>
                    <a:pt x="32390" y="25639"/>
                  </a:cubicBezTo>
                  <a:cubicBezTo>
                    <a:pt x="32857" y="26204"/>
                    <a:pt x="33275" y="26929"/>
                    <a:pt x="33644" y="27815"/>
                  </a:cubicBezTo>
                  <a:cubicBezTo>
                    <a:pt x="34038" y="28676"/>
                    <a:pt x="34234" y="29573"/>
                    <a:pt x="34234" y="30508"/>
                  </a:cubicBezTo>
                  <a:cubicBezTo>
                    <a:pt x="34234" y="31688"/>
                    <a:pt x="34062" y="32807"/>
                    <a:pt x="33718" y="33865"/>
                  </a:cubicBezTo>
                  <a:cubicBezTo>
                    <a:pt x="33374" y="34898"/>
                    <a:pt x="32807" y="35783"/>
                    <a:pt x="32021" y="36521"/>
                  </a:cubicBezTo>
                  <a:cubicBezTo>
                    <a:pt x="31234" y="37259"/>
                    <a:pt x="30299" y="37628"/>
                    <a:pt x="29217" y="37628"/>
                  </a:cubicBezTo>
                  <a:cubicBezTo>
                    <a:pt x="28012" y="37628"/>
                    <a:pt x="26991" y="37222"/>
                    <a:pt x="26155" y="36410"/>
                  </a:cubicBezTo>
                  <a:cubicBezTo>
                    <a:pt x="25295" y="35575"/>
                    <a:pt x="24864" y="34591"/>
                    <a:pt x="24864" y="33459"/>
                  </a:cubicBezTo>
                  <a:cubicBezTo>
                    <a:pt x="24864" y="32746"/>
                    <a:pt x="25073" y="32106"/>
                    <a:pt x="25492" y="31541"/>
                  </a:cubicBezTo>
                  <a:cubicBezTo>
                    <a:pt x="25910" y="30951"/>
                    <a:pt x="26574" y="30656"/>
                    <a:pt x="27483" y="30656"/>
                  </a:cubicBezTo>
                  <a:cubicBezTo>
                    <a:pt x="28492" y="30656"/>
                    <a:pt x="29377" y="31000"/>
                    <a:pt x="30139" y="31688"/>
                  </a:cubicBezTo>
                  <a:cubicBezTo>
                    <a:pt x="30902" y="32377"/>
                    <a:pt x="31381" y="33214"/>
                    <a:pt x="31578" y="34197"/>
                  </a:cubicBezTo>
                  <a:cubicBezTo>
                    <a:pt x="32218" y="33188"/>
                    <a:pt x="32537" y="31935"/>
                    <a:pt x="32537" y="30435"/>
                  </a:cubicBezTo>
                  <a:cubicBezTo>
                    <a:pt x="32537" y="28812"/>
                    <a:pt x="31824" y="27360"/>
                    <a:pt x="30398" y="26081"/>
                  </a:cubicBezTo>
                  <a:cubicBezTo>
                    <a:pt x="28972" y="24802"/>
                    <a:pt x="27065" y="23856"/>
                    <a:pt x="24680" y="23241"/>
                  </a:cubicBezTo>
                  <a:cubicBezTo>
                    <a:pt x="18949" y="21715"/>
                    <a:pt x="14805" y="20658"/>
                    <a:pt x="12248" y="20068"/>
                  </a:cubicBezTo>
                  <a:cubicBezTo>
                    <a:pt x="9665" y="19478"/>
                    <a:pt x="7821" y="19183"/>
                    <a:pt x="6714" y="19183"/>
                  </a:cubicBezTo>
                  <a:cubicBezTo>
                    <a:pt x="5681" y="19183"/>
                    <a:pt x="4808" y="19318"/>
                    <a:pt x="4095" y="19588"/>
                  </a:cubicBezTo>
                  <a:cubicBezTo>
                    <a:pt x="3382" y="19858"/>
                    <a:pt x="2865" y="20228"/>
                    <a:pt x="2545" y="20696"/>
                  </a:cubicBezTo>
                  <a:cubicBezTo>
                    <a:pt x="2201" y="21138"/>
                    <a:pt x="1967" y="21568"/>
                    <a:pt x="1844" y="21986"/>
                  </a:cubicBezTo>
                  <a:cubicBezTo>
                    <a:pt x="1722" y="22380"/>
                    <a:pt x="1660" y="22798"/>
                    <a:pt x="1660" y="23241"/>
                  </a:cubicBezTo>
                  <a:cubicBezTo>
                    <a:pt x="1660" y="23979"/>
                    <a:pt x="1808" y="24765"/>
                    <a:pt x="2103" y="25602"/>
                  </a:cubicBezTo>
                  <a:cubicBezTo>
                    <a:pt x="2398" y="26414"/>
                    <a:pt x="2890" y="27311"/>
                    <a:pt x="3578" y="28295"/>
                  </a:cubicBezTo>
                  <a:cubicBezTo>
                    <a:pt x="4242" y="29254"/>
                    <a:pt x="5263" y="30189"/>
                    <a:pt x="6640" y="31098"/>
                  </a:cubicBezTo>
                  <a:cubicBezTo>
                    <a:pt x="8018" y="32008"/>
                    <a:pt x="9653" y="32770"/>
                    <a:pt x="11547" y="33385"/>
                  </a:cubicBezTo>
                  <a:cubicBezTo>
                    <a:pt x="12112" y="33508"/>
                    <a:pt x="12395" y="33840"/>
                    <a:pt x="12395" y="34382"/>
                  </a:cubicBezTo>
                  <a:cubicBezTo>
                    <a:pt x="12371" y="34971"/>
                    <a:pt x="12112" y="35267"/>
                    <a:pt x="11620" y="35267"/>
                  </a:cubicBezTo>
                  <a:cubicBezTo>
                    <a:pt x="11202" y="35267"/>
                    <a:pt x="10563" y="35107"/>
                    <a:pt x="9702" y="34787"/>
                  </a:cubicBezTo>
                  <a:cubicBezTo>
                    <a:pt x="8817" y="34443"/>
                    <a:pt x="7821" y="33926"/>
                    <a:pt x="6714" y="33238"/>
                  </a:cubicBezTo>
                  <a:cubicBezTo>
                    <a:pt x="5607" y="32525"/>
                    <a:pt x="4562" y="31713"/>
                    <a:pt x="3578" y="30803"/>
                  </a:cubicBezTo>
                  <a:cubicBezTo>
                    <a:pt x="2570" y="29868"/>
                    <a:pt x="1722" y="28725"/>
                    <a:pt x="1033" y="27372"/>
                  </a:cubicBezTo>
                  <a:cubicBezTo>
                    <a:pt x="344" y="25995"/>
                    <a:pt x="0" y="24568"/>
                    <a:pt x="0" y="23093"/>
                  </a:cubicBezTo>
                  <a:cubicBezTo>
                    <a:pt x="0" y="22429"/>
                    <a:pt x="74" y="21778"/>
                    <a:pt x="221" y="21138"/>
                  </a:cubicBezTo>
                  <a:cubicBezTo>
                    <a:pt x="344" y="20474"/>
                    <a:pt x="590" y="19748"/>
                    <a:pt x="959" y="18961"/>
                  </a:cubicBezTo>
                  <a:cubicBezTo>
                    <a:pt x="1328" y="18150"/>
                    <a:pt x="1918" y="17387"/>
                    <a:pt x="2730" y="16674"/>
                  </a:cubicBezTo>
                  <a:cubicBezTo>
                    <a:pt x="3541" y="15961"/>
                    <a:pt x="4537" y="15383"/>
                    <a:pt x="5718" y="14940"/>
                  </a:cubicBezTo>
                  <a:cubicBezTo>
                    <a:pt x="5152" y="14645"/>
                    <a:pt x="4599" y="14301"/>
                    <a:pt x="4058" y="13907"/>
                  </a:cubicBezTo>
                  <a:cubicBezTo>
                    <a:pt x="3517" y="13489"/>
                    <a:pt x="2914" y="12961"/>
                    <a:pt x="2250" y="12321"/>
                  </a:cubicBezTo>
                  <a:cubicBezTo>
                    <a:pt x="1562" y="11657"/>
                    <a:pt x="1021" y="10870"/>
                    <a:pt x="627" y="9960"/>
                  </a:cubicBezTo>
                  <a:cubicBezTo>
                    <a:pt x="209" y="9026"/>
                    <a:pt x="0" y="8042"/>
                    <a:pt x="0" y="7009"/>
                  </a:cubicBezTo>
                  <a:cubicBezTo>
                    <a:pt x="0" y="6000"/>
                    <a:pt x="135" y="5005"/>
                    <a:pt x="406" y="4021"/>
                  </a:cubicBezTo>
                  <a:cubicBezTo>
                    <a:pt x="652" y="3037"/>
                    <a:pt x="1180" y="2127"/>
                    <a:pt x="1992" y="1291"/>
                  </a:cubicBezTo>
                  <a:cubicBezTo>
                    <a:pt x="2779" y="430"/>
                    <a:pt x="3775" y="0"/>
                    <a:pt x="498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95" name="Freeform 594">
              <a:extLst>
                <a:ext uri="{FF2B5EF4-FFF2-40B4-BE49-F238E27FC236}">
                  <a16:creationId xmlns:a16="http://schemas.microsoft.com/office/drawing/2014/main" xmlns="" id="{014493E9-27AC-B0C9-9AE3-97032C548E02}"/>
                </a:ext>
              </a:extLst>
            </p:cNvPr>
            <p:cNvSpPr/>
            <p:nvPr/>
          </p:nvSpPr>
          <p:spPr>
            <a:xfrm>
              <a:off x="4628785" y="4371200"/>
              <a:ext cx="35223" cy="21123"/>
            </a:xfrm>
            <a:custGeom>
              <a:avLst/>
              <a:gdLst>
                <a:gd name="connsiteX0" fmla="*/ 35223 w 35223"/>
                <a:gd name="connsiteY0" fmla="*/ 21124 h 21123"/>
                <a:gd name="connsiteX1" fmla="*/ 33984 w 35223"/>
                <a:gd name="connsiteY1" fmla="*/ 21046 h 21123"/>
                <a:gd name="connsiteX2" fmla="*/ 33261 w 35223"/>
                <a:gd name="connsiteY2" fmla="*/ 20530 h 21123"/>
                <a:gd name="connsiteX3" fmla="*/ 21950 w 35223"/>
                <a:gd name="connsiteY3" fmla="*/ 10382 h 21123"/>
                <a:gd name="connsiteX4" fmla="*/ 10252 w 35223"/>
                <a:gd name="connsiteY4" fmla="*/ 4829 h 21123"/>
                <a:gd name="connsiteX5" fmla="*/ 4184 w 35223"/>
                <a:gd name="connsiteY5" fmla="*/ 6688 h 21123"/>
                <a:gd name="connsiteX6" fmla="*/ 1653 w 35223"/>
                <a:gd name="connsiteY6" fmla="*/ 11905 h 21123"/>
                <a:gd name="connsiteX7" fmla="*/ 3074 w 35223"/>
                <a:gd name="connsiteY7" fmla="*/ 16192 h 21123"/>
                <a:gd name="connsiteX8" fmla="*/ 7025 w 35223"/>
                <a:gd name="connsiteY8" fmla="*/ 19058 h 21123"/>
                <a:gd name="connsiteX9" fmla="*/ 6973 w 35223"/>
                <a:gd name="connsiteY9" fmla="*/ 18361 h 21123"/>
                <a:gd name="connsiteX10" fmla="*/ 7799 w 35223"/>
                <a:gd name="connsiteY10" fmla="*/ 16321 h 21123"/>
                <a:gd name="connsiteX11" fmla="*/ 9736 w 35223"/>
                <a:gd name="connsiteY11" fmla="*/ 15572 h 21123"/>
                <a:gd name="connsiteX12" fmla="*/ 11853 w 35223"/>
                <a:gd name="connsiteY12" fmla="*/ 16501 h 21123"/>
                <a:gd name="connsiteX13" fmla="*/ 12524 w 35223"/>
                <a:gd name="connsiteY13" fmla="*/ 18309 h 21123"/>
                <a:gd name="connsiteX14" fmla="*/ 12447 w 35223"/>
                <a:gd name="connsiteY14" fmla="*/ 19161 h 21123"/>
                <a:gd name="connsiteX15" fmla="*/ 11646 w 35223"/>
                <a:gd name="connsiteY15" fmla="*/ 20375 h 21123"/>
                <a:gd name="connsiteX16" fmla="*/ 9581 w 35223"/>
                <a:gd name="connsiteY16" fmla="*/ 21124 h 21123"/>
                <a:gd name="connsiteX17" fmla="*/ 2944 w 35223"/>
                <a:gd name="connsiteY17" fmla="*/ 18335 h 21123"/>
                <a:gd name="connsiteX18" fmla="*/ 0 w 35223"/>
                <a:gd name="connsiteY18" fmla="*/ 11234 h 21123"/>
                <a:gd name="connsiteX19" fmla="*/ 2892 w 35223"/>
                <a:gd name="connsiteY19" fmla="*/ 3203 h 21123"/>
                <a:gd name="connsiteX20" fmla="*/ 10252 w 35223"/>
                <a:gd name="connsiteY20" fmla="*/ 0 h 21123"/>
                <a:gd name="connsiteX21" fmla="*/ 13273 w 35223"/>
                <a:gd name="connsiteY21" fmla="*/ 491 h 21123"/>
                <a:gd name="connsiteX22" fmla="*/ 15804 w 35223"/>
                <a:gd name="connsiteY22" fmla="*/ 1602 h 21123"/>
                <a:gd name="connsiteX23" fmla="*/ 18696 w 35223"/>
                <a:gd name="connsiteY23" fmla="*/ 3926 h 21123"/>
                <a:gd name="connsiteX24" fmla="*/ 21744 w 35223"/>
                <a:gd name="connsiteY24" fmla="*/ 6999 h 21123"/>
                <a:gd name="connsiteX25" fmla="*/ 25695 w 35223"/>
                <a:gd name="connsiteY25" fmla="*/ 11440 h 21123"/>
                <a:gd name="connsiteX26" fmla="*/ 31143 w 35223"/>
                <a:gd name="connsiteY26" fmla="*/ 17044 h 21123"/>
                <a:gd name="connsiteX27" fmla="*/ 31143 w 35223"/>
                <a:gd name="connsiteY27" fmla="*/ 7515 h 21123"/>
                <a:gd name="connsiteX28" fmla="*/ 30730 w 35223"/>
                <a:gd name="connsiteY28" fmla="*/ 2505 h 21123"/>
                <a:gd name="connsiteX29" fmla="*/ 26030 w 35223"/>
                <a:gd name="connsiteY29" fmla="*/ 1343 h 21123"/>
                <a:gd name="connsiteX30" fmla="*/ 26030 w 35223"/>
                <a:gd name="connsiteY30" fmla="*/ 0 h 21123"/>
                <a:gd name="connsiteX31" fmla="*/ 35223 w 35223"/>
                <a:gd name="connsiteY31" fmla="*/ 1498 h 21123"/>
                <a:gd name="connsiteX32" fmla="*/ 35223 w 35223"/>
                <a:gd name="connsiteY32" fmla="*/ 21124 h 21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223" h="21123">
                  <a:moveTo>
                    <a:pt x="35223" y="21124"/>
                  </a:moveTo>
                  <a:cubicBezTo>
                    <a:pt x="34586" y="21124"/>
                    <a:pt x="34174" y="21098"/>
                    <a:pt x="33984" y="21046"/>
                  </a:cubicBezTo>
                  <a:cubicBezTo>
                    <a:pt x="33794" y="20977"/>
                    <a:pt x="33553" y="20805"/>
                    <a:pt x="33261" y="20530"/>
                  </a:cubicBezTo>
                  <a:lnTo>
                    <a:pt x="21950" y="10382"/>
                  </a:lnTo>
                  <a:cubicBezTo>
                    <a:pt x="17784" y="6680"/>
                    <a:pt x="13885" y="4829"/>
                    <a:pt x="10252" y="4829"/>
                  </a:cubicBezTo>
                  <a:cubicBezTo>
                    <a:pt x="7894" y="4829"/>
                    <a:pt x="5871" y="5449"/>
                    <a:pt x="4184" y="6688"/>
                  </a:cubicBezTo>
                  <a:cubicBezTo>
                    <a:pt x="2496" y="7911"/>
                    <a:pt x="1653" y="9650"/>
                    <a:pt x="1653" y="11905"/>
                  </a:cubicBezTo>
                  <a:cubicBezTo>
                    <a:pt x="1653" y="13454"/>
                    <a:pt x="2126" y="14884"/>
                    <a:pt x="3074" y="16192"/>
                  </a:cubicBezTo>
                  <a:cubicBezTo>
                    <a:pt x="4020" y="17500"/>
                    <a:pt x="5337" y="18456"/>
                    <a:pt x="7025" y="19058"/>
                  </a:cubicBezTo>
                  <a:cubicBezTo>
                    <a:pt x="6990" y="18955"/>
                    <a:pt x="6973" y="18722"/>
                    <a:pt x="6973" y="18361"/>
                  </a:cubicBezTo>
                  <a:cubicBezTo>
                    <a:pt x="6973" y="17483"/>
                    <a:pt x="7248" y="16803"/>
                    <a:pt x="7799" y="16321"/>
                  </a:cubicBezTo>
                  <a:cubicBezTo>
                    <a:pt x="8350" y="15822"/>
                    <a:pt x="8996" y="15572"/>
                    <a:pt x="9736" y="15572"/>
                  </a:cubicBezTo>
                  <a:cubicBezTo>
                    <a:pt x="10682" y="15572"/>
                    <a:pt x="11388" y="15882"/>
                    <a:pt x="11853" y="16501"/>
                  </a:cubicBezTo>
                  <a:cubicBezTo>
                    <a:pt x="12301" y="17104"/>
                    <a:pt x="12524" y="17707"/>
                    <a:pt x="12524" y="18309"/>
                  </a:cubicBezTo>
                  <a:cubicBezTo>
                    <a:pt x="12524" y="18550"/>
                    <a:pt x="12498" y="18835"/>
                    <a:pt x="12447" y="19161"/>
                  </a:cubicBezTo>
                  <a:cubicBezTo>
                    <a:pt x="12396" y="19471"/>
                    <a:pt x="12129" y="19876"/>
                    <a:pt x="11646" y="20375"/>
                  </a:cubicBezTo>
                  <a:cubicBezTo>
                    <a:pt x="11147" y="20874"/>
                    <a:pt x="10459" y="21124"/>
                    <a:pt x="9581" y="21124"/>
                  </a:cubicBezTo>
                  <a:cubicBezTo>
                    <a:pt x="7119" y="21124"/>
                    <a:pt x="4907" y="20194"/>
                    <a:pt x="2944" y="18335"/>
                  </a:cubicBezTo>
                  <a:cubicBezTo>
                    <a:pt x="981" y="16458"/>
                    <a:pt x="0" y="14092"/>
                    <a:pt x="0" y="11234"/>
                  </a:cubicBezTo>
                  <a:cubicBezTo>
                    <a:pt x="0" y="7997"/>
                    <a:pt x="964" y="5320"/>
                    <a:pt x="2892" y="3203"/>
                  </a:cubicBezTo>
                  <a:cubicBezTo>
                    <a:pt x="4804" y="1068"/>
                    <a:pt x="7257" y="0"/>
                    <a:pt x="10252" y="0"/>
                  </a:cubicBezTo>
                  <a:cubicBezTo>
                    <a:pt x="11302" y="0"/>
                    <a:pt x="12309" y="164"/>
                    <a:pt x="13273" y="491"/>
                  </a:cubicBezTo>
                  <a:cubicBezTo>
                    <a:pt x="14221" y="801"/>
                    <a:pt x="15064" y="1171"/>
                    <a:pt x="15804" y="1602"/>
                  </a:cubicBezTo>
                  <a:cubicBezTo>
                    <a:pt x="16545" y="2015"/>
                    <a:pt x="17508" y="2789"/>
                    <a:pt x="18696" y="3926"/>
                  </a:cubicBezTo>
                  <a:cubicBezTo>
                    <a:pt x="19884" y="5062"/>
                    <a:pt x="20900" y="6086"/>
                    <a:pt x="21744" y="6999"/>
                  </a:cubicBezTo>
                  <a:cubicBezTo>
                    <a:pt x="22587" y="7911"/>
                    <a:pt x="23905" y="9392"/>
                    <a:pt x="25695" y="11440"/>
                  </a:cubicBezTo>
                  <a:lnTo>
                    <a:pt x="31143" y="17044"/>
                  </a:lnTo>
                  <a:lnTo>
                    <a:pt x="31143" y="7515"/>
                  </a:lnTo>
                  <a:cubicBezTo>
                    <a:pt x="31143" y="4416"/>
                    <a:pt x="31005" y="2746"/>
                    <a:pt x="30730" y="2505"/>
                  </a:cubicBezTo>
                  <a:cubicBezTo>
                    <a:pt x="30231" y="2161"/>
                    <a:pt x="28664" y="1773"/>
                    <a:pt x="26030" y="1343"/>
                  </a:cubicBezTo>
                  <a:lnTo>
                    <a:pt x="26030" y="0"/>
                  </a:lnTo>
                  <a:lnTo>
                    <a:pt x="35223" y="1498"/>
                  </a:lnTo>
                  <a:lnTo>
                    <a:pt x="35223" y="21124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sp>
        <p:nvSpPr>
          <p:cNvPr id="596" name="Freeform 595">
            <a:extLst>
              <a:ext uri="{FF2B5EF4-FFF2-40B4-BE49-F238E27FC236}">
                <a16:creationId xmlns:a16="http://schemas.microsoft.com/office/drawing/2014/main" xmlns="" id="{89537EB0-27EB-2BAF-7448-A0E2272F5B5E}"/>
              </a:ext>
            </a:extLst>
          </p:cNvPr>
          <p:cNvSpPr/>
          <p:nvPr/>
        </p:nvSpPr>
        <p:spPr>
          <a:xfrm>
            <a:off x="4916594" y="4125129"/>
            <a:ext cx="1441985" cy="550739"/>
          </a:xfrm>
          <a:custGeom>
            <a:avLst/>
            <a:gdLst>
              <a:gd name="connsiteX0" fmla="*/ 1334405 w 1441985"/>
              <a:gd name="connsiteY0" fmla="*/ 130627 h 550739"/>
              <a:gd name="connsiteX1" fmla="*/ 1357218 w 1441985"/>
              <a:gd name="connsiteY1" fmla="*/ 145779 h 550739"/>
              <a:gd name="connsiteX2" fmla="*/ 1377465 w 1441985"/>
              <a:gd name="connsiteY2" fmla="*/ 161452 h 550739"/>
              <a:gd name="connsiteX3" fmla="*/ 1395066 w 1441985"/>
              <a:gd name="connsiteY3" fmla="*/ 177585 h 550739"/>
              <a:gd name="connsiteX4" fmla="*/ 1409957 w 1441985"/>
              <a:gd name="connsiteY4" fmla="*/ 194112 h 550739"/>
              <a:gd name="connsiteX5" fmla="*/ 1422069 w 1441985"/>
              <a:gd name="connsiteY5" fmla="*/ 210966 h 550739"/>
              <a:gd name="connsiteX6" fmla="*/ 1431362 w 1441985"/>
              <a:gd name="connsiteY6" fmla="*/ 228079 h 550739"/>
              <a:gd name="connsiteX7" fmla="*/ 1437796 w 1441985"/>
              <a:gd name="connsiteY7" fmla="*/ 245383 h 550739"/>
              <a:gd name="connsiteX8" fmla="*/ 1441339 w 1441985"/>
              <a:gd name="connsiteY8" fmla="*/ 262808 h 550739"/>
              <a:gd name="connsiteX9" fmla="*/ 1441985 w 1441985"/>
              <a:gd name="connsiteY9" fmla="*/ 280284 h 550739"/>
              <a:gd name="connsiteX10" fmla="*/ 1439733 w 1441985"/>
              <a:gd name="connsiteY10" fmla="*/ 297740 h 550739"/>
              <a:gd name="connsiteX11" fmla="*/ 1434575 w 1441985"/>
              <a:gd name="connsiteY11" fmla="*/ 315107 h 550739"/>
              <a:gd name="connsiteX12" fmla="*/ 1426550 w 1441985"/>
              <a:gd name="connsiteY12" fmla="*/ 332314 h 550739"/>
              <a:gd name="connsiteX13" fmla="*/ 1415690 w 1441985"/>
              <a:gd name="connsiteY13" fmla="*/ 349292 h 550739"/>
              <a:gd name="connsiteX14" fmla="*/ 1402027 w 1441985"/>
              <a:gd name="connsiteY14" fmla="*/ 365972 h 550739"/>
              <a:gd name="connsiteX15" fmla="*/ 1385616 w 1441985"/>
              <a:gd name="connsiteY15" fmla="*/ 382287 h 550739"/>
              <a:gd name="connsiteX16" fmla="*/ 1366535 w 1441985"/>
              <a:gd name="connsiteY16" fmla="*/ 398173 h 550739"/>
              <a:gd name="connsiteX17" fmla="*/ 1344855 w 1441985"/>
              <a:gd name="connsiteY17" fmla="*/ 413564 h 550739"/>
              <a:gd name="connsiteX18" fmla="*/ 1320663 w 1441985"/>
              <a:gd name="connsiteY18" fmla="*/ 428399 h 550739"/>
              <a:gd name="connsiteX19" fmla="*/ 1294061 w 1441985"/>
              <a:gd name="connsiteY19" fmla="*/ 442618 h 550739"/>
              <a:gd name="connsiteX20" fmla="*/ 1265144 w 1441985"/>
              <a:gd name="connsiteY20" fmla="*/ 456164 h 550739"/>
              <a:gd name="connsiteX21" fmla="*/ 1234038 w 1441985"/>
              <a:gd name="connsiteY21" fmla="*/ 468982 h 550739"/>
              <a:gd name="connsiteX22" fmla="*/ 1200868 w 1441985"/>
              <a:gd name="connsiteY22" fmla="*/ 481021 h 550739"/>
              <a:gd name="connsiteX23" fmla="*/ 1165762 w 1441985"/>
              <a:gd name="connsiteY23" fmla="*/ 492232 h 550739"/>
              <a:gd name="connsiteX24" fmla="*/ 1128867 w 1441985"/>
              <a:gd name="connsiteY24" fmla="*/ 502569 h 550739"/>
              <a:gd name="connsiteX25" fmla="*/ 1090335 w 1441985"/>
              <a:gd name="connsiteY25" fmla="*/ 511995 h 550739"/>
              <a:gd name="connsiteX26" fmla="*/ 1050306 w 1441985"/>
              <a:gd name="connsiteY26" fmla="*/ 520460 h 550739"/>
              <a:gd name="connsiteX27" fmla="*/ 1008954 w 1441985"/>
              <a:gd name="connsiteY27" fmla="*/ 527949 h 550739"/>
              <a:gd name="connsiteX28" fmla="*/ 966445 w 1441985"/>
              <a:gd name="connsiteY28" fmla="*/ 534415 h 550739"/>
              <a:gd name="connsiteX29" fmla="*/ 922952 w 1441985"/>
              <a:gd name="connsiteY29" fmla="*/ 539841 h 550739"/>
              <a:gd name="connsiteX30" fmla="*/ 878639 w 1441985"/>
              <a:gd name="connsiteY30" fmla="*/ 544196 h 550739"/>
              <a:gd name="connsiteX31" fmla="*/ 833696 w 1441985"/>
              <a:gd name="connsiteY31" fmla="*/ 547479 h 550739"/>
              <a:gd name="connsiteX32" fmla="*/ 788297 w 1441985"/>
              <a:gd name="connsiteY32" fmla="*/ 549661 h 550739"/>
              <a:gd name="connsiteX33" fmla="*/ 742622 w 1441985"/>
              <a:gd name="connsiteY33" fmla="*/ 550740 h 550739"/>
              <a:gd name="connsiteX34" fmla="*/ 696868 w 1441985"/>
              <a:gd name="connsiteY34" fmla="*/ 550708 h 550739"/>
              <a:gd name="connsiteX35" fmla="*/ 651209 w 1441985"/>
              <a:gd name="connsiteY35" fmla="*/ 549566 h 550739"/>
              <a:gd name="connsiteX36" fmla="*/ 605833 w 1441985"/>
              <a:gd name="connsiteY36" fmla="*/ 547322 h 550739"/>
              <a:gd name="connsiteX37" fmla="*/ 560914 w 1441985"/>
              <a:gd name="connsiteY37" fmla="*/ 543983 h 550739"/>
              <a:gd name="connsiteX38" fmla="*/ 516641 w 1441985"/>
              <a:gd name="connsiteY38" fmla="*/ 539565 h 550739"/>
              <a:gd name="connsiteX39" fmla="*/ 473195 w 1441985"/>
              <a:gd name="connsiteY39" fmla="*/ 534084 h 550739"/>
              <a:gd name="connsiteX40" fmla="*/ 430748 w 1441985"/>
              <a:gd name="connsiteY40" fmla="*/ 527556 h 550739"/>
              <a:gd name="connsiteX41" fmla="*/ 389468 w 1441985"/>
              <a:gd name="connsiteY41" fmla="*/ 520019 h 550739"/>
              <a:gd name="connsiteX42" fmla="*/ 349522 w 1441985"/>
              <a:gd name="connsiteY42" fmla="*/ 511499 h 550739"/>
              <a:gd name="connsiteX43" fmla="*/ 311072 w 1441985"/>
              <a:gd name="connsiteY43" fmla="*/ 502020 h 550739"/>
              <a:gd name="connsiteX44" fmla="*/ 274273 w 1441985"/>
              <a:gd name="connsiteY44" fmla="*/ 491633 h 550739"/>
              <a:gd name="connsiteX45" fmla="*/ 239272 w 1441985"/>
              <a:gd name="connsiteY45" fmla="*/ 480375 h 550739"/>
              <a:gd name="connsiteX46" fmla="*/ 206212 w 1441985"/>
              <a:gd name="connsiteY46" fmla="*/ 468292 h 550739"/>
              <a:gd name="connsiteX47" fmla="*/ 175224 w 1441985"/>
              <a:gd name="connsiteY47" fmla="*/ 455433 h 550739"/>
              <a:gd name="connsiteX48" fmla="*/ 146435 w 1441985"/>
              <a:gd name="connsiteY48" fmla="*/ 441847 h 550739"/>
              <a:gd name="connsiteX49" fmla="*/ 119958 w 1441985"/>
              <a:gd name="connsiteY49" fmla="*/ 427593 h 550739"/>
              <a:gd name="connsiteX50" fmla="*/ 95903 w 1441985"/>
              <a:gd name="connsiteY50" fmla="*/ 412726 h 550739"/>
              <a:gd name="connsiteX51" fmla="*/ 74364 w 1441985"/>
              <a:gd name="connsiteY51" fmla="*/ 397306 h 550739"/>
              <a:gd name="connsiteX52" fmla="*/ 55429 w 1441985"/>
              <a:gd name="connsiteY52" fmla="*/ 381394 h 550739"/>
              <a:gd name="connsiteX53" fmla="*/ 39174 w 1441985"/>
              <a:gd name="connsiteY53" fmla="*/ 365057 h 550739"/>
              <a:gd name="connsiteX54" fmla="*/ 25665 w 1441985"/>
              <a:gd name="connsiteY54" fmla="*/ 348358 h 550739"/>
              <a:gd name="connsiteX55" fmla="*/ 14955 w 1441985"/>
              <a:gd name="connsiteY55" fmla="*/ 331366 h 550739"/>
              <a:gd name="connsiteX56" fmla="*/ 7088 w 1441985"/>
              <a:gd name="connsiteY56" fmla="*/ 314149 h 550739"/>
              <a:gd name="connsiteX57" fmla="*/ 2097 w 1441985"/>
              <a:gd name="connsiteY57" fmla="*/ 296775 h 550739"/>
              <a:gd name="connsiteX58" fmla="*/ 0 w 1441985"/>
              <a:gd name="connsiteY58" fmla="*/ 279316 h 550739"/>
              <a:gd name="connsiteX59" fmla="*/ 806 w 1441985"/>
              <a:gd name="connsiteY59" fmla="*/ 261841 h 550739"/>
              <a:gd name="connsiteX60" fmla="*/ 4513 w 1441985"/>
              <a:gd name="connsiteY60" fmla="*/ 244420 h 550739"/>
              <a:gd name="connsiteX61" fmla="*/ 11105 w 1441985"/>
              <a:gd name="connsiteY61" fmla="*/ 227125 h 550739"/>
              <a:gd name="connsiteX62" fmla="*/ 20555 w 1441985"/>
              <a:gd name="connsiteY62" fmla="*/ 210025 h 550739"/>
              <a:gd name="connsiteX63" fmla="*/ 32825 w 1441985"/>
              <a:gd name="connsiteY63" fmla="*/ 193187 h 550739"/>
              <a:gd name="connsiteX64" fmla="*/ 47867 w 1441985"/>
              <a:gd name="connsiteY64" fmla="*/ 176680 h 550739"/>
              <a:gd name="connsiteX65" fmla="*/ 65619 w 1441985"/>
              <a:gd name="connsiteY65" fmla="*/ 160572 h 550739"/>
              <a:gd name="connsiteX66" fmla="*/ 86010 w 1441985"/>
              <a:gd name="connsiteY66" fmla="*/ 144926 h 550739"/>
              <a:gd name="connsiteX67" fmla="*/ 108959 w 1441985"/>
              <a:gd name="connsiteY67" fmla="*/ 129805 h 550739"/>
              <a:gd name="connsiteX68" fmla="*/ 134371 w 1441985"/>
              <a:gd name="connsiteY68" fmla="*/ 115270 h 550739"/>
              <a:gd name="connsiteX69" fmla="*/ 162146 w 1441985"/>
              <a:gd name="connsiteY69" fmla="*/ 101381 h 550739"/>
              <a:gd name="connsiteX70" fmla="*/ 192171 w 1441985"/>
              <a:gd name="connsiteY70" fmla="*/ 88193 h 550739"/>
              <a:gd name="connsiteX71" fmla="*/ 224326 w 1441985"/>
              <a:gd name="connsiteY71" fmla="*/ 75758 h 550739"/>
              <a:gd name="connsiteX72" fmla="*/ 258480 w 1441985"/>
              <a:gd name="connsiteY72" fmla="*/ 64127 h 550739"/>
              <a:gd name="connsiteX73" fmla="*/ 294497 w 1441985"/>
              <a:gd name="connsiteY73" fmla="*/ 53348 h 550739"/>
              <a:gd name="connsiteX74" fmla="*/ 332232 w 1441985"/>
              <a:gd name="connsiteY74" fmla="*/ 43462 h 550739"/>
              <a:gd name="connsiteX75" fmla="*/ 371532 w 1441985"/>
              <a:gd name="connsiteY75" fmla="*/ 34511 h 550739"/>
              <a:gd name="connsiteX76" fmla="*/ 412240 w 1441985"/>
              <a:gd name="connsiteY76" fmla="*/ 26529 h 550739"/>
              <a:gd name="connsiteX77" fmla="*/ 454192 w 1441985"/>
              <a:gd name="connsiteY77" fmla="*/ 19550 h 550739"/>
              <a:gd name="connsiteX78" fmla="*/ 497213 w 1441985"/>
              <a:gd name="connsiteY78" fmla="*/ 13601 h 550739"/>
              <a:gd name="connsiteX79" fmla="*/ 541140 w 1441985"/>
              <a:gd name="connsiteY79" fmla="*/ 8707 h 550739"/>
              <a:gd name="connsiteX80" fmla="*/ 585791 w 1441985"/>
              <a:gd name="connsiteY80" fmla="*/ 4886 h 550739"/>
              <a:gd name="connsiteX81" fmla="*/ 630986 w 1441985"/>
              <a:gd name="connsiteY81" fmla="*/ 2155 h 550739"/>
              <a:gd name="connsiteX82" fmla="*/ 676543 w 1441985"/>
              <a:gd name="connsiteY82" fmla="*/ 524 h 550739"/>
              <a:gd name="connsiteX83" fmla="*/ 722281 w 1441985"/>
              <a:gd name="connsiteY83" fmla="*/ 0 h 550739"/>
              <a:gd name="connsiteX84" fmla="*/ 768011 w 1441985"/>
              <a:gd name="connsiteY84" fmla="*/ 585 h 550739"/>
              <a:gd name="connsiteX85" fmla="*/ 813552 w 1441985"/>
              <a:gd name="connsiteY85" fmla="*/ 2277 h 550739"/>
              <a:gd name="connsiteX86" fmla="*/ 858723 w 1441985"/>
              <a:gd name="connsiteY86" fmla="*/ 5069 h 550739"/>
              <a:gd name="connsiteX87" fmla="*/ 903343 w 1441985"/>
              <a:gd name="connsiteY87" fmla="*/ 8950 h 550739"/>
              <a:gd name="connsiteX88" fmla="*/ 947222 w 1441985"/>
              <a:gd name="connsiteY88" fmla="*/ 13903 h 550739"/>
              <a:gd name="connsiteX89" fmla="*/ 990188 w 1441985"/>
              <a:gd name="connsiteY89" fmla="*/ 19910 h 550739"/>
              <a:gd name="connsiteX90" fmla="*/ 1032076 w 1441985"/>
              <a:gd name="connsiteY90" fmla="*/ 26945 h 550739"/>
              <a:gd name="connsiteX91" fmla="*/ 1072711 w 1441985"/>
              <a:gd name="connsiteY91" fmla="*/ 34982 h 550739"/>
              <a:gd name="connsiteX92" fmla="*/ 1111928 w 1441985"/>
              <a:gd name="connsiteY92" fmla="*/ 43985 h 550739"/>
              <a:gd name="connsiteX93" fmla="*/ 1149571 w 1441985"/>
              <a:gd name="connsiteY93" fmla="*/ 53922 h 550739"/>
              <a:gd name="connsiteX94" fmla="*/ 1185488 w 1441985"/>
              <a:gd name="connsiteY94" fmla="*/ 64750 h 550739"/>
              <a:gd name="connsiteX95" fmla="*/ 1219540 w 1441985"/>
              <a:gd name="connsiteY95" fmla="*/ 76426 h 550739"/>
              <a:gd name="connsiteX96" fmla="*/ 1251575 w 1441985"/>
              <a:gd name="connsiteY96" fmla="*/ 88904 h 550739"/>
              <a:gd name="connsiteX97" fmla="*/ 1281477 w 1441985"/>
              <a:gd name="connsiteY97" fmla="*/ 102132 h 550739"/>
              <a:gd name="connsiteX98" fmla="*/ 1309126 w 1441985"/>
              <a:gd name="connsiteY98" fmla="*/ 116059 h 550739"/>
              <a:gd name="connsiteX99" fmla="*/ 1334405 w 1441985"/>
              <a:gd name="connsiteY99" fmla="*/ 130627 h 550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441985" h="550739">
                <a:moveTo>
                  <a:pt x="1334405" y="130627"/>
                </a:moveTo>
                <a:lnTo>
                  <a:pt x="1357218" y="145779"/>
                </a:lnTo>
                <a:lnTo>
                  <a:pt x="1377465" y="161452"/>
                </a:lnTo>
                <a:lnTo>
                  <a:pt x="1395066" y="177585"/>
                </a:lnTo>
                <a:lnTo>
                  <a:pt x="1409957" y="194112"/>
                </a:lnTo>
                <a:lnTo>
                  <a:pt x="1422069" y="210966"/>
                </a:lnTo>
                <a:lnTo>
                  <a:pt x="1431362" y="228079"/>
                </a:lnTo>
                <a:lnTo>
                  <a:pt x="1437796" y="245383"/>
                </a:lnTo>
                <a:lnTo>
                  <a:pt x="1441339" y="262808"/>
                </a:lnTo>
                <a:lnTo>
                  <a:pt x="1441985" y="280284"/>
                </a:lnTo>
                <a:lnTo>
                  <a:pt x="1439733" y="297740"/>
                </a:lnTo>
                <a:lnTo>
                  <a:pt x="1434575" y="315107"/>
                </a:lnTo>
                <a:lnTo>
                  <a:pt x="1426550" y="332314"/>
                </a:lnTo>
                <a:lnTo>
                  <a:pt x="1415690" y="349292"/>
                </a:lnTo>
                <a:lnTo>
                  <a:pt x="1402027" y="365972"/>
                </a:lnTo>
                <a:lnTo>
                  <a:pt x="1385616" y="382287"/>
                </a:lnTo>
                <a:lnTo>
                  <a:pt x="1366535" y="398173"/>
                </a:lnTo>
                <a:lnTo>
                  <a:pt x="1344855" y="413564"/>
                </a:lnTo>
                <a:lnTo>
                  <a:pt x="1320663" y="428399"/>
                </a:lnTo>
                <a:lnTo>
                  <a:pt x="1294061" y="442618"/>
                </a:lnTo>
                <a:lnTo>
                  <a:pt x="1265144" y="456164"/>
                </a:lnTo>
                <a:lnTo>
                  <a:pt x="1234038" y="468982"/>
                </a:lnTo>
                <a:lnTo>
                  <a:pt x="1200868" y="481021"/>
                </a:lnTo>
                <a:lnTo>
                  <a:pt x="1165762" y="492232"/>
                </a:lnTo>
                <a:lnTo>
                  <a:pt x="1128867" y="502569"/>
                </a:lnTo>
                <a:lnTo>
                  <a:pt x="1090335" y="511995"/>
                </a:lnTo>
                <a:lnTo>
                  <a:pt x="1050306" y="520460"/>
                </a:lnTo>
                <a:lnTo>
                  <a:pt x="1008954" y="527949"/>
                </a:lnTo>
                <a:lnTo>
                  <a:pt x="966445" y="534415"/>
                </a:lnTo>
                <a:lnTo>
                  <a:pt x="922952" y="539841"/>
                </a:lnTo>
                <a:lnTo>
                  <a:pt x="878639" y="544196"/>
                </a:lnTo>
                <a:lnTo>
                  <a:pt x="833696" y="547479"/>
                </a:lnTo>
                <a:lnTo>
                  <a:pt x="788297" y="549661"/>
                </a:lnTo>
                <a:lnTo>
                  <a:pt x="742622" y="550740"/>
                </a:lnTo>
                <a:lnTo>
                  <a:pt x="696868" y="550708"/>
                </a:lnTo>
                <a:lnTo>
                  <a:pt x="651209" y="549566"/>
                </a:lnTo>
                <a:lnTo>
                  <a:pt x="605833" y="547322"/>
                </a:lnTo>
                <a:lnTo>
                  <a:pt x="560914" y="543983"/>
                </a:lnTo>
                <a:lnTo>
                  <a:pt x="516641" y="539565"/>
                </a:lnTo>
                <a:lnTo>
                  <a:pt x="473195" y="534084"/>
                </a:lnTo>
                <a:lnTo>
                  <a:pt x="430748" y="527556"/>
                </a:lnTo>
                <a:lnTo>
                  <a:pt x="389468" y="520019"/>
                </a:lnTo>
                <a:lnTo>
                  <a:pt x="349522" y="511499"/>
                </a:lnTo>
                <a:lnTo>
                  <a:pt x="311072" y="502020"/>
                </a:lnTo>
                <a:lnTo>
                  <a:pt x="274273" y="491633"/>
                </a:lnTo>
                <a:lnTo>
                  <a:pt x="239272" y="480375"/>
                </a:lnTo>
                <a:lnTo>
                  <a:pt x="206212" y="468292"/>
                </a:lnTo>
                <a:lnTo>
                  <a:pt x="175224" y="455433"/>
                </a:lnTo>
                <a:lnTo>
                  <a:pt x="146435" y="441847"/>
                </a:lnTo>
                <a:lnTo>
                  <a:pt x="119958" y="427593"/>
                </a:lnTo>
                <a:lnTo>
                  <a:pt x="95903" y="412726"/>
                </a:lnTo>
                <a:lnTo>
                  <a:pt x="74364" y="397306"/>
                </a:lnTo>
                <a:lnTo>
                  <a:pt x="55429" y="381394"/>
                </a:lnTo>
                <a:lnTo>
                  <a:pt x="39174" y="365057"/>
                </a:lnTo>
                <a:lnTo>
                  <a:pt x="25665" y="348358"/>
                </a:lnTo>
                <a:lnTo>
                  <a:pt x="14955" y="331366"/>
                </a:lnTo>
                <a:lnTo>
                  <a:pt x="7088" y="314149"/>
                </a:lnTo>
                <a:lnTo>
                  <a:pt x="2097" y="296775"/>
                </a:lnTo>
                <a:lnTo>
                  <a:pt x="0" y="279316"/>
                </a:lnTo>
                <a:lnTo>
                  <a:pt x="806" y="261841"/>
                </a:lnTo>
                <a:lnTo>
                  <a:pt x="4513" y="244420"/>
                </a:lnTo>
                <a:lnTo>
                  <a:pt x="11105" y="227125"/>
                </a:lnTo>
                <a:lnTo>
                  <a:pt x="20555" y="210025"/>
                </a:lnTo>
                <a:lnTo>
                  <a:pt x="32825" y="193187"/>
                </a:lnTo>
                <a:lnTo>
                  <a:pt x="47867" y="176680"/>
                </a:lnTo>
                <a:lnTo>
                  <a:pt x="65619" y="160572"/>
                </a:lnTo>
                <a:lnTo>
                  <a:pt x="86010" y="144926"/>
                </a:lnTo>
                <a:lnTo>
                  <a:pt x="108959" y="129805"/>
                </a:lnTo>
                <a:lnTo>
                  <a:pt x="134371" y="115270"/>
                </a:lnTo>
                <a:lnTo>
                  <a:pt x="162146" y="101381"/>
                </a:lnTo>
                <a:lnTo>
                  <a:pt x="192171" y="88193"/>
                </a:lnTo>
                <a:lnTo>
                  <a:pt x="224326" y="75758"/>
                </a:lnTo>
                <a:lnTo>
                  <a:pt x="258480" y="64127"/>
                </a:lnTo>
                <a:lnTo>
                  <a:pt x="294497" y="53348"/>
                </a:lnTo>
                <a:lnTo>
                  <a:pt x="332232" y="43462"/>
                </a:lnTo>
                <a:lnTo>
                  <a:pt x="371532" y="34511"/>
                </a:lnTo>
                <a:lnTo>
                  <a:pt x="412240" y="26529"/>
                </a:lnTo>
                <a:lnTo>
                  <a:pt x="454192" y="19550"/>
                </a:lnTo>
                <a:lnTo>
                  <a:pt x="497213" y="13601"/>
                </a:lnTo>
                <a:lnTo>
                  <a:pt x="541140" y="8707"/>
                </a:lnTo>
                <a:lnTo>
                  <a:pt x="585791" y="4886"/>
                </a:lnTo>
                <a:lnTo>
                  <a:pt x="630986" y="2155"/>
                </a:lnTo>
                <a:lnTo>
                  <a:pt x="676543" y="524"/>
                </a:lnTo>
                <a:lnTo>
                  <a:pt x="722281" y="0"/>
                </a:lnTo>
                <a:lnTo>
                  <a:pt x="768011" y="585"/>
                </a:lnTo>
                <a:lnTo>
                  <a:pt x="813552" y="2277"/>
                </a:lnTo>
                <a:lnTo>
                  <a:pt x="858723" y="5069"/>
                </a:lnTo>
                <a:lnTo>
                  <a:pt x="903343" y="8950"/>
                </a:lnTo>
                <a:lnTo>
                  <a:pt x="947222" y="13903"/>
                </a:lnTo>
                <a:lnTo>
                  <a:pt x="990188" y="19910"/>
                </a:lnTo>
                <a:lnTo>
                  <a:pt x="1032076" y="26945"/>
                </a:lnTo>
                <a:lnTo>
                  <a:pt x="1072711" y="34982"/>
                </a:lnTo>
                <a:lnTo>
                  <a:pt x="1111928" y="43985"/>
                </a:lnTo>
                <a:lnTo>
                  <a:pt x="1149571" y="53922"/>
                </a:lnTo>
                <a:lnTo>
                  <a:pt x="1185488" y="64750"/>
                </a:lnTo>
                <a:lnTo>
                  <a:pt x="1219540" y="76426"/>
                </a:lnTo>
                <a:lnTo>
                  <a:pt x="1251575" y="88904"/>
                </a:lnTo>
                <a:lnTo>
                  <a:pt x="1281477" y="102132"/>
                </a:lnTo>
                <a:lnTo>
                  <a:pt x="1309126" y="116059"/>
                </a:lnTo>
                <a:lnTo>
                  <a:pt x="1334405" y="130627"/>
                </a:lnTo>
              </a:path>
            </a:pathLst>
          </a:custGeom>
          <a:noFill/>
          <a:ln w="943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x-none"/>
          </a:p>
        </p:txBody>
      </p:sp>
      <p:grpSp>
        <p:nvGrpSpPr>
          <p:cNvPr id="605" name="Group 604">
            <a:extLst>
              <a:ext uri="{FF2B5EF4-FFF2-40B4-BE49-F238E27FC236}">
                <a16:creationId xmlns:a16="http://schemas.microsoft.com/office/drawing/2014/main" xmlns="" id="{2E2F6D46-8E15-F77C-ED84-E2802CFA2429}"/>
              </a:ext>
            </a:extLst>
          </p:cNvPr>
          <p:cNvGrpSpPr/>
          <p:nvPr/>
        </p:nvGrpSpPr>
        <p:grpSpPr>
          <a:xfrm>
            <a:off x="5637607" y="4248474"/>
            <a:ext cx="613391" cy="152084"/>
            <a:chOff x="5637607" y="4248474"/>
            <a:chExt cx="613391" cy="152084"/>
          </a:xfrm>
        </p:grpSpPr>
        <p:sp>
          <p:nvSpPr>
            <p:cNvPr id="597" name="Freeform 596">
              <a:extLst>
                <a:ext uri="{FF2B5EF4-FFF2-40B4-BE49-F238E27FC236}">
                  <a16:creationId xmlns:a16="http://schemas.microsoft.com/office/drawing/2014/main" xmlns="" id="{EFEB5D3C-951A-5D2B-F777-AA585B045142}"/>
                </a:ext>
              </a:extLst>
            </p:cNvPr>
            <p:cNvSpPr/>
            <p:nvPr/>
          </p:nvSpPr>
          <p:spPr>
            <a:xfrm>
              <a:off x="5637607" y="4255756"/>
              <a:ext cx="613391" cy="144802"/>
            </a:xfrm>
            <a:custGeom>
              <a:avLst/>
              <a:gdLst>
                <a:gd name="connsiteX0" fmla="*/ 0 w 613391"/>
                <a:gd name="connsiteY0" fmla="*/ 144802 h 144802"/>
                <a:gd name="connsiteX1" fmla="*/ 613392 w 613391"/>
                <a:gd name="connsiteY1" fmla="*/ 0 h 14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3391" h="144802">
                  <a:moveTo>
                    <a:pt x="0" y="144802"/>
                  </a:moveTo>
                  <a:lnTo>
                    <a:pt x="613392" y="0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98" name="Freeform 597">
              <a:extLst>
                <a:ext uri="{FF2B5EF4-FFF2-40B4-BE49-F238E27FC236}">
                  <a16:creationId xmlns:a16="http://schemas.microsoft.com/office/drawing/2014/main" xmlns="" id="{2F089604-FA27-0A5E-EF81-1EA478EB1695}"/>
                </a:ext>
              </a:extLst>
            </p:cNvPr>
            <p:cNvSpPr/>
            <p:nvPr/>
          </p:nvSpPr>
          <p:spPr>
            <a:xfrm>
              <a:off x="6220152" y="4248474"/>
              <a:ext cx="30846" cy="27591"/>
            </a:xfrm>
            <a:custGeom>
              <a:avLst/>
              <a:gdLst>
                <a:gd name="connsiteX0" fmla="*/ 0 w 30846"/>
                <a:gd name="connsiteY0" fmla="*/ 0 h 27591"/>
                <a:gd name="connsiteX1" fmla="*/ 30846 w 30846"/>
                <a:gd name="connsiteY1" fmla="*/ 7282 h 27591"/>
                <a:gd name="connsiteX2" fmla="*/ 6513 w 30846"/>
                <a:gd name="connsiteY2" fmla="*/ 27592 h 27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846" h="27591">
                  <a:moveTo>
                    <a:pt x="0" y="0"/>
                  </a:moveTo>
                  <a:lnTo>
                    <a:pt x="30846" y="7282"/>
                  </a:lnTo>
                  <a:lnTo>
                    <a:pt x="6513" y="27592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99" name="Freeform 598">
              <a:extLst>
                <a:ext uri="{FF2B5EF4-FFF2-40B4-BE49-F238E27FC236}">
                  <a16:creationId xmlns:a16="http://schemas.microsoft.com/office/drawing/2014/main" xmlns="" id="{E16D967C-E191-D763-FFB6-954176FB18C4}"/>
                </a:ext>
              </a:extLst>
            </p:cNvPr>
            <p:cNvSpPr/>
            <p:nvPr/>
          </p:nvSpPr>
          <p:spPr>
            <a:xfrm>
              <a:off x="5637607" y="4255756"/>
              <a:ext cx="613391" cy="144802"/>
            </a:xfrm>
            <a:custGeom>
              <a:avLst/>
              <a:gdLst>
                <a:gd name="connsiteX0" fmla="*/ 613392 w 613391"/>
                <a:gd name="connsiteY0" fmla="*/ 0 h 144802"/>
                <a:gd name="connsiteX1" fmla="*/ 0 w 613391"/>
                <a:gd name="connsiteY1" fmla="*/ 144802 h 14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3391" h="144802">
                  <a:moveTo>
                    <a:pt x="613392" y="0"/>
                  </a:moveTo>
                  <a:lnTo>
                    <a:pt x="0" y="144802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grpSp>
        <p:nvGrpSpPr>
          <p:cNvPr id="604" name="Group 603">
            <a:extLst>
              <a:ext uri="{FF2B5EF4-FFF2-40B4-BE49-F238E27FC236}">
                <a16:creationId xmlns:a16="http://schemas.microsoft.com/office/drawing/2014/main" xmlns="" id="{650C9B3A-4C90-586D-6F6F-354B7B6E4863}"/>
              </a:ext>
            </a:extLst>
          </p:cNvPr>
          <p:cNvGrpSpPr/>
          <p:nvPr/>
        </p:nvGrpSpPr>
        <p:grpSpPr>
          <a:xfrm>
            <a:off x="5637607" y="4400558"/>
            <a:ext cx="369321" cy="236565"/>
            <a:chOff x="5637607" y="4400558"/>
            <a:chExt cx="369321" cy="236565"/>
          </a:xfrm>
        </p:grpSpPr>
        <p:sp>
          <p:nvSpPr>
            <p:cNvPr id="600" name="Freeform 599">
              <a:extLst>
                <a:ext uri="{FF2B5EF4-FFF2-40B4-BE49-F238E27FC236}">
                  <a16:creationId xmlns:a16="http://schemas.microsoft.com/office/drawing/2014/main" xmlns="" id="{8D1DF9F2-BC35-CDCB-4F71-142D628044AD}"/>
                </a:ext>
              </a:extLst>
            </p:cNvPr>
            <p:cNvSpPr/>
            <p:nvPr/>
          </p:nvSpPr>
          <p:spPr>
            <a:xfrm>
              <a:off x="5637607" y="4400558"/>
              <a:ext cx="369321" cy="236564"/>
            </a:xfrm>
            <a:custGeom>
              <a:avLst/>
              <a:gdLst>
                <a:gd name="connsiteX0" fmla="*/ 0 w 369321"/>
                <a:gd name="connsiteY0" fmla="*/ 0 h 236564"/>
                <a:gd name="connsiteX1" fmla="*/ 369322 w 369321"/>
                <a:gd name="connsiteY1" fmla="*/ 236565 h 236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9321" h="236564">
                  <a:moveTo>
                    <a:pt x="0" y="0"/>
                  </a:moveTo>
                  <a:lnTo>
                    <a:pt x="369322" y="236565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601" name="Freeform 600">
              <a:extLst>
                <a:ext uri="{FF2B5EF4-FFF2-40B4-BE49-F238E27FC236}">
                  <a16:creationId xmlns:a16="http://schemas.microsoft.com/office/drawing/2014/main" xmlns="" id="{665FCFC5-43AF-10F1-E98D-6104467A55A3}"/>
                </a:ext>
              </a:extLst>
            </p:cNvPr>
            <p:cNvSpPr/>
            <p:nvPr/>
          </p:nvSpPr>
          <p:spPr>
            <a:xfrm>
              <a:off x="5975405" y="4609894"/>
              <a:ext cx="31523" cy="27229"/>
            </a:xfrm>
            <a:custGeom>
              <a:avLst/>
              <a:gdLst>
                <a:gd name="connsiteX0" fmla="*/ 15293 w 31523"/>
                <a:gd name="connsiteY0" fmla="*/ 0 h 27229"/>
                <a:gd name="connsiteX1" fmla="*/ 31524 w 31523"/>
                <a:gd name="connsiteY1" fmla="*/ 27229 h 27229"/>
                <a:gd name="connsiteX2" fmla="*/ 0 w 31523"/>
                <a:gd name="connsiteY2" fmla="*/ 23875 h 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23" h="27229">
                  <a:moveTo>
                    <a:pt x="15293" y="0"/>
                  </a:moveTo>
                  <a:lnTo>
                    <a:pt x="31524" y="27229"/>
                  </a:lnTo>
                  <a:lnTo>
                    <a:pt x="0" y="23875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xmlns="" id="{E68F832B-9968-4EBC-FE76-39B0F3FD9D18}"/>
                </a:ext>
              </a:extLst>
            </p:cNvPr>
            <p:cNvSpPr/>
            <p:nvPr/>
          </p:nvSpPr>
          <p:spPr>
            <a:xfrm>
              <a:off x="5637607" y="4400558"/>
              <a:ext cx="369321" cy="236564"/>
            </a:xfrm>
            <a:custGeom>
              <a:avLst/>
              <a:gdLst>
                <a:gd name="connsiteX0" fmla="*/ 369322 w 369321"/>
                <a:gd name="connsiteY0" fmla="*/ 236565 h 236564"/>
                <a:gd name="connsiteX1" fmla="*/ 0 w 369321"/>
                <a:gd name="connsiteY1" fmla="*/ 0 h 236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9321" h="236564">
                  <a:moveTo>
                    <a:pt x="369322" y="236565"/>
                  </a:moveTo>
                  <a:lnTo>
                    <a:pt x="0" y="0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grpSp>
        <p:nvGrpSpPr>
          <p:cNvPr id="519" name="Group 518">
            <a:extLst>
              <a:ext uri="{FF2B5EF4-FFF2-40B4-BE49-F238E27FC236}">
                <a16:creationId xmlns:a16="http://schemas.microsoft.com/office/drawing/2014/main" xmlns="" id="{43F84FBD-257F-24E6-F7C0-A2FEEDADF3EE}"/>
              </a:ext>
            </a:extLst>
          </p:cNvPr>
          <p:cNvGrpSpPr/>
          <p:nvPr/>
        </p:nvGrpSpPr>
        <p:grpSpPr>
          <a:xfrm>
            <a:off x="1088771" y="3817831"/>
            <a:ext cx="1941720" cy="1282398"/>
            <a:chOff x="1088771" y="3817831"/>
            <a:chExt cx="1941720" cy="1282398"/>
          </a:xfrm>
        </p:grpSpPr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xmlns="" id="{9054C899-5C00-BCFF-85FB-D17602A76370}"/>
                </a:ext>
              </a:extLst>
            </p:cNvPr>
            <p:cNvSpPr/>
            <p:nvPr/>
          </p:nvSpPr>
          <p:spPr>
            <a:xfrm>
              <a:off x="1088771" y="3840229"/>
              <a:ext cx="1890000" cy="1260000"/>
            </a:xfrm>
            <a:custGeom>
              <a:avLst/>
              <a:gdLst>
                <a:gd name="connsiteX0" fmla="*/ 0 w 1890000"/>
                <a:gd name="connsiteY0" fmla="*/ 1260000 h 1260000"/>
                <a:gd name="connsiteX1" fmla="*/ 1890000 w 1890000"/>
                <a:gd name="connsiteY1" fmla="*/ 1260000 h 1260000"/>
                <a:gd name="connsiteX2" fmla="*/ 1890000 w 1890000"/>
                <a:gd name="connsiteY2" fmla="*/ 0 h 1260000"/>
                <a:gd name="connsiteX3" fmla="*/ 0 w 1890000"/>
                <a:gd name="connsiteY3" fmla="*/ 0 h 12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0000" h="1260000">
                  <a:moveTo>
                    <a:pt x="0" y="1260000"/>
                  </a:moveTo>
                  <a:lnTo>
                    <a:pt x="1890000" y="1260000"/>
                  </a:lnTo>
                  <a:lnTo>
                    <a:pt x="189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39" name="Freeform 438">
              <a:extLst>
                <a:ext uri="{FF2B5EF4-FFF2-40B4-BE49-F238E27FC236}">
                  <a16:creationId xmlns:a16="http://schemas.microsoft.com/office/drawing/2014/main" xmlns="" id="{2943A19B-6768-25C5-CD09-668652E30AC5}"/>
                </a:ext>
              </a:extLst>
            </p:cNvPr>
            <p:cNvSpPr/>
            <p:nvPr/>
          </p:nvSpPr>
          <p:spPr>
            <a:xfrm>
              <a:off x="1140491" y="3817831"/>
              <a:ext cx="1890000" cy="1260000"/>
            </a:xfrm>
            <a:custGeom>
              <a:avLst/>
              <a:gdLst>
                <a:gd name="connsiteX0" fmla="*/ 0 w 1890000"/>
                <a:gd name="connsiteY0" fmla="*/ 1260000 h 1260000"/>
                <a:gd name="connsiteX1" fmla="*/ 1890000 w 1890000"/>
                <a:gd name="connsiteY1" fmla="*/ 1260000 h 1260000"/>
                <a:gd name="connsiteX2" fmla="*/ 1890000 w 1890000"/>
                <a:gd name="connsiteY2" fmla="*/ 0 h 1260000"/>
                <a:gd name="connsiteX3" fmla="*/ 0 w 1890000"/>
                <a:gd name="connsiteY3" fmla="*/ 0 h 12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0000" h="1260000">
                  <a:moveTo>
                    <a:pt x="0" y="1260000"/>
                  </a:moveTo>
                  <a:lnTo>
                    <a:pt x="1890000" y="1260000"/>
                  </a:lnTo>
                  <a:lnTo>
                    <a:pt x="189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40" name="Freeform 439">
              <a:extLst>
                <a:ext uri="{FF2B5EF4-FFF2-40B4-BE49-F238E27FC236}">
                  <a16:creationId xmlns:a16="http://schemas.microsoft.com/office/drawing/2014/main" xmlns="" id="{0A9E0BA1-1B07-69B8-5AD6-F7351736C122}"/>
                </a:ext>
              </a:extLst>
            </p:cNvPr>
            <p:cNvSpPr/>
            <p:nvPr/>
          </p:nvSpPr>
          <p:spPr>
            <a:xfrm>
              <a:off x="1423212" y="3855035"/>
              <a:ext cx="1570076" cy="1046127"/>
            </a:xfrm>
            <a:custGeom>
              <a:avLst/>
              <a:gdLst>
                <a:gd name="connsiteX0" fmla="*/ 0 w 1570076"/>
                <a:gd name="connsiteY0" fmla="*/ 1046128 h 1046127"/>
                <a:gd name="connsiteX1" fmla="*/ 1570077 w 1570076"/>
                <a:gd name="connsiteY1" fmla="*/ 1046128 h 1046127"/>
                <a:gd name="connsiteX2" fmla="*/ 1570077 w 1570076"/>
                <a:gd name="connsiteY2" fmla="*/ 0 h 1046127"/>
                <a:gd name="connsiteX3" fmla="*/ 0 w 1570076"/>
                <a:gd name="connsiteY3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076" h="1046127">
                  <a:moveTo>
                    <a:pt x="0" y="1046128"/>
                  </a:moveTo>
                  <a:lnTo>
                    <a:pt x="1570077" y="1046128"/>
                  </a:lnTo>
                  <a:lnTo>
                    <a:pt x="15700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xmlns="" id="{D85C1040-08AD-D360-BCBA-8769D3049F62}"/>
                </a:ext>
              </a:extLst>
            </p:cNvPr>
            <p:cNvSpPr/>
            <p:nvPr/>
          </p:nvSpPr>
          <p:spPr>
            <a:xfrm>
              <a:off x="1467912" y="3855035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42" name="Freeform 441">
              <a:extLst>
                <a:ext uri="{FF2B5EF4-FFF2-40B4-BE49-F238E27FC236}">
                  <a16:creationId xmlns:a16="http://schemas.microsoft.com/office/drawing/2014/main" xmlns="" id="{6E04C91B-59D1-67DE-6D85-6A9C91EBF141}"/>
                </a:ext>
              </a:extLst>
            </p:cNvPr>
            <p:cNvSpPr/>
            <p:nvPr/>
          </p:nvSpPr>
          <p:spPr>
            <a:xfrm>
              <a:off x="1714695" y="3855035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xmlns="" id="{F11BFCD9-766B-F81E-90B6-4A3BE637AFD8}"/>
                </a:ext>
              </a:extLst>
            </p:cNvPr>
            <p:cNvSpPr/>
            <p:nvPr/>
          </p:nvSpPr>
          <p:spPr>
            <a:xfrm>
              <a:off x="1961483" y="3855035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44" name="Freeform 443">
              <a:extLst>
                <a:ext uri="{FF2B5EF4-FFF2-40B4-BE49-F238E27FC236}">
                  <a16:creationId xmlns:a16="http://schemas.microsoft.com/office/drawing/2014/main" xmlns="" id="{D97CC410-A42F-BBD7-6A66-DC27C579CCEB}"/>
                </a:ext>
              </a:extLst>
            </p:cNvPr>
            <p:cNvSpPr/>
            <p:nvPr/>
          </p:nvSpPr>
          <p:spPr>
            <a:xfrm>
              <a:off x="2208262" y="3855035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xmlns="" id="{C5DE37E2-F568-03F8-0E81-F1B246E006F2}"/>
                </a:ext>
              </a:extLst>
            </p:cNvPr>
            <p:cNvSpPr/>
            <p:nvPr/>
          </p:nvSpPr>
          <p:spPr>
            <a:xfrm>
              <a:off x="2455049" y="3855035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46" name="Freeform 445">
              <a:extLst>
                <a:ext uri="{FF2B5EF4-FFF2-40B4-BE49-F238E27FC236}">
                  <a16:creationId xmlns:a16="http://schemas.microsoft.com/office/drawing/2014/main" xmlns="" id="{F5C50948-D533-08FE-4410-10C4BB96198A}"/>
                </a:ext>
              </a:extLst>
            </p:cNvPr>
            <p:cNvSpPr/>
            <p:nvPr/>
          </p:nvSpPr>
          <p:spPr>
            <a:xfrm>
              <a:off x="2701827" y="3855035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xmlns="" id="{864E1ED5-DF2E-9AD1-A7BF-3BE616319BCF}"/>
                </a:ext>
              </a:extLst>
            </p:cNvPr>
            <p:cNvSpPr/>
            <p:nvPr/>
          </p:nvSpPr>
          <p:spPr>
            <a:xfrm>
              <a:off x="2948614" y="3855035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xmlns="" id="{5440868C-F315-DE85-597F-FC27A1698288}"/>
                </a:ext>
              </a:extLst>
            </p:cNvPr>
            <p:cNvSpPr/>
            <p:nvPr/>
          </p:nvSpPr>
          <p:spPr>
            <a:xfrm>
              <a:off x="1423212" y="4901163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xmlns="" id="{6BF99107-AED0-F3B3-9F55-7092B4A2F22C}"/>
                </a:ext>
              </a:extLst>
            </p:cNvPr>
            <p:cNvSpPr/>
            <p:nvPr/>
          </p:nvSpPr>
          <p:spPr>
            <a:xfrm>
              <a:off x="1467912" y="4886279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xmlns="" id="{DACDB19D-2386-B6E0-C350-FC56D82FD6D4}"/>
                </a:ext>
              </a:extLst>
            </p:cNvPr>
            <p:cNvSpPr/>
            <p:nvPr/>
          </p:nvSpPr>
          <p:spPr>
            <a:xfrm>
              <a:off x="1714695" y="4886279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xmlns="" id="{849A4C86-4D3A-793D-868E-AA6244F4A8C8}"/>
                </a:ext>
              </a:extLst>
            </p:cNvPr>
            <p:cNvSpPr/>
            <p:nvPr/>
          </p:nvSpPr>
          <p:spPr>
            <a:xfrm>
              <a:off x="1961483" y="4886279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xmlns="" id="{DEB5BC00-EE93-F2C2-58ED-D76B24CDA123}"/>
                </a:ext>
              </a:extLst>
            </p:cNvPr>
            <p:cNvSpPr/>
            <p:nvPr/>
          </p:nvSpPr>
          <p:spPr>
            <a:xfrm>
              <a:off x="2208262" y="4886279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xmlns="" id="{FDB34D70-64E9-2441-3893-68FC07704455}"/>
                </a:ext>
              </a:extLst>
            </p:cNvPr>
            <p:cNvSpPr/>
            <p:nvPr/>
          </p:nvSpPr>
          <p:spPr>
            <a:xfrm>
              <a:off x="2455049" y="4886279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xmlns="" id="{6FCF257C-F82C-E246-03A2-6BF18FA9F96C}"/>
                </a:ext>
              </a:extLst>
            </p:cNvPr>
            <p:cNvSpPr/>
            <p:nvPr/>
          </p:nvSpPr>
          <p:spPr>
            <a:xfrm>
              <a:off x="2701827" y="4886279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xmlns="" id="{8AB786B2-066B-1648-0FAE-BD31741FA01C}"/>
                </a:ext>
              </a:extLst>
            </p:cNvPr>
            <p:cNvSpPr/>
            <p:nvPr/>
          </p:nvSpPr>
          <p:spPr>
            <a:xfrm>
              <a:off x="2948614" y="4886279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xmlns="" id="{AC01CDEB-FA6E-8255-8EB4-6BC540E8E61E}"/>
                </a:ext>
              </a:extLst>
            </p:cNvPr>
            <p:cNvSpPr/>
            <p:nvPr/>
          </p:nvSpPr>
          <p:spPr>
            <a:xfrm>
              <a:off x="1394907" y="4952626"/>
              <a:ext cx="40896" cy="5425"/>
            </a:xfrm>
            <a:custGeom>
              <a:avLst/>
              <a:gdLst>
                <a:gd name="connsiteX0" fmla="*/ 0 w 40896"/>
                <a:gd name="connsiteY0" fmla="*/ 0 h 5425"/>
                <a:gd name="connsiteX1" fmla="*/ 40896 w 40896"/>
                <a:gd name="connsiteY1" fmla="*/ 0 h 5425"/>
                <a:gd name="connsiteX2" fmla="*/ 40896 w 40896"/>
                <a:gd name="connsiteY2" fmla="*/ 5426 h 5425"/>
                <a:gd name="connsiteX3" fmla="*/ 0 w 40896"/>
                <a:gd name="connsiteY3" fmla="*/ 5426 h 5425"/>
                <a:gd name="connsiteX4" fmla="*/ 0 w 40896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6" h="5425">
                  <a:moveTo>
                    <a:pt x="0" y="0"/>
                  </a:moveTo>
                  <a:lnTo>
                    <a:pt x="40896" y="0"/>
                  </a:lnTo>
                  <a:lnTo>
                    <a:pt x="40896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xmlns="" id="{C00981DE-67E2-AA78-9344-AE46C7FCB0BF}"/>
                </a:ext>
              </a:extLst>
            </p:cNvPr>
            <p:cNvSpPr/>
            <p:nvPr/>
          </p:nvSpPr>
          <p:spPr>
            <a:xfrm>
              <a:off x="1449903" y="4928190"/>
              <a:ext cx="28360" cy="47627"/>
            </a:xfrm>
            <a:custGeom>
              <a:avLst/>
              <a:gdLst>
                <a:gd name="connsiteX0" fmla="*/ 925 w 28360"/>
                <a:gd name="connsiteY0" fmla="*/ 42202 h 47627"/>
                <a:gd name="connsiteX1" fmla="*/ 11453 w 28360"/>
                <a:gd name="connsiteY1" fmla="*/ 42202 h 47627"/>
                <a:gd name="connsiteX2" fmla="*/ 11453 w 28360"/>
                <a:gd name="connsiteY2" fmla="*/ 5867 h 47627"/>
                <a:gd name="connsiteX3" fmla="*/ 0 w 28360"/>
                <a:gd name="connsiteY3" fmla="*/ 8166 h 47627"/>
                <a:gd name="connsiteX4" fmla="*/ 0 w 28360"/>
                <a:gd name="connsiteY4" fmla="*/ 2300 h 47627"/>
                <a:gd name="connsiteX5" fmla="*/ 11389 w 28360"/>
                <a:gd name="connsiteY5" fmla="*/ 0 h 47627"/>
                <a:gd name="connsiteX6" fmla="*/ 17833 w 28360"/>
                <a:gd name="connsiteY6" fmla="*/ 0 h 47627"/>
                <a:gd name="connsiteX7" fmla="*/ 17833 w 28360"/>
                <a:gd name="connsiteY7" fmla="*/ 42202 h 47627"/>
                <a:gd name="connsiteX8" fmla="*/ 28360 w 28360"/>
                <a:gd name="connsiteY8" fmla="*/ 42202 h 47627"/>
                <a:gd name="connsiteX9" fmla="*/ 28360 w 28360"/>
                <a:gd name="connsiteY9" fmla="*/ 47628 h 47627"/>
                <a:gd name="connsiteX10" fmla="*/ 925 w 28360"/>
                <a:gd name="connsiteY10" fmla="*/ 47628 h 47627"/>
                <a:gd name="connsiteX11" fmla="*/ 925 w 28360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0" h="47627">
                  <a:moveTo>
                    <a:pt x="925" y="42202"/>
                  </a:moveTo>
                  <a:lnTo>
                    <a:pt x="11453" y="42202"/>
                  </a:lnTo>
                  <a:lnTo>
                    <a:pt x="11453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9" y="0"/>
                  </a:lnTo>
                  <a:lnTo>
                    <a:pt x="17833" y="0"/>
                  </a:lnTo>
                  <a:lnTo>
                    <a:pt x="17833" y="42202"/>
                  </a:lnTo>
                  <a:lnTo>
                    <a:pt x="28360" y="42202"/>
                  </a:lnTo>
                  <a:lnTo>
                    <a:pt x="28360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xmlns="" id="{A96C3AB8-ED44-7E15-BF16-BE240B8B8522}"/>
                </a:ext>
              </a:extLst>
            </p:cNvPr>
            <p:cNvSpPr/>
            <p:nvPr/>
          </p:nvSpPr>
          <p:spPr>
            <a:xfrm>
              <a:off x="1491279" y="4967714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59" name="Freeform 458">
              <a:extLst>
                <a:ext uri="{FF2B5EF4-FFF2-40B4-BE49-F238E27FC236}">
                  <a16:creationId xmlns:a16="http://schemas.microsoft.com/office/drawing/2014/main" xmlns="" id="{BAE62D58-ABE0-3511-50CA-E611CB64C57F}"/>
                </a:ext>
              </a:extLst>
            </p:cNvPr>
            <p:cNvSpPr/>
            <p:nvPr/>
          </p:nvSpPr>
          <p:spPr>
            <a:xfrm>
              <a:off x="1510100" y="4928190"/>
              <a:ext cx="30816" cy="48549"/>
            </a:xfrm>
            <a:custGeom>
              <a:avLst/>
              <a:gdLst>
                <a:gd name="connsiteX0" fmla="*/ 2010 w 30816"/>
                <a:gd name="connsiteY0" fmla="*/ 0 h 48549"/>
                <a:gd name="connsiteX1" fmla="*/ 27307 w 30816"/>
                <a:gd name="connsiteY1" fmla="*/ 0 h 48549"/>
                <a:gd name="connsiteX2" fmla="*/ 27307 w 30816"/>
                <a:gd name="connsiteY2" fmla="*/ 5426 h 48549"/>
                <a:gd name="connsiteX3" fmla="*/ 7911 w 30816"/>
                <a:gd name="connsiteY3" fmla="*/ 5426 h 48549"/>
                <a:gd name="connsiteX4" fmla="*/ 7911 w 30816"/>
                <a:gd name="connsiteY4" fmla="*/ 17097 h 48549"/>
                <a:gd name="connsiteX5" fmla="*/ 10719 w 30816"/>
                <a:gd name="connsiteY5" fmla="*/ 16396 h 48549"/>
                <a:gd name="connsiteX6" fmla="*/ 13526 w 30816"/>
                <a:gd name="connsiteY6" fmla="*/ 16144 h 48549"/>
                <a:gd name="connsiteX7" fmla="*/ 26158 w 30816"/>
                <a:gd name="connsiteY7" fmla="*/ 20514 h 48549"/>
                <a:gd name="connsiteX8" fmla="*/ 30816 w 30816"/>
                <a:gd name="connsiteY8" fmla="*/ 32351 h 48549"/>
                <a:gd name="connsiteX9" fmla="*/ 26031 w 30816"/>
                <a:gd name="connsiteY9" fmla="*/ 44313 h 48549"/>
                <a:gd name="connsiteX10" fmla="*/ 12537 w 30816"/>
                <a:gd name="connsiteY10" fmla="*/ 48549 h 48549"/>
                <a:gd name="connsiteX11" fmla="*/ 6412 w 30816"/>
                <a:gd name="connsiteY11" fmla="*/ 48045 h 48549"/>
                <a:gd name="connsiteX12" fmla="*/ 0 w 30816"/>
                <a:gd name="connsiteY12" fmla="*/ 46510 h 48549"/>
                <a:gd name="connsiteX13" fmla="*/ 0 w 30816"/>
                <a:gd name="connsiteY13" fmla="*/ 40036 h 48549"/>
                <a:gd name="connsiteX14" fmla="*/ 5934 w 30816"/>
                <a:gd name="connsiteY14" fmla="*/ 42368 h 48549"/>
                <a:gd name="connsiteX15" fmla="*/ 12409 w 30816"/>
                <a:gd name="connsiteY15" fmla="*/ 43131 h 48549"/>
                <a:gd name="connsiteX16" fmla="*/ 21150 w 30816"/>
                <a:gd name="connsiteY16" fmla="*/ 40226 h 48549"/>
                <a:gd name="connsiteX17" fmla="*/ 24372 w 30816"/>
                <a:gd name="connsiteY17" fmla="*/ 32351 h 48549"/>
                <a:gd name="connsiteX18" fmla="*/ 21150 w 30816"/>
                <a:gd name="connsiteY18" fmla="*/ 24468 h 48549"/>
                <a:gd name="connsiteX19" fmla="*/ 12409 w 30816"/>
                <a:gd name="connsiteY19" fmla="*/ 21562 h 48549"/>
                <a:gd name="connsiteX20" fmla="*/ 7241 w 30816"/>
                <a:gd name="connsiteY20" fmla="*/ 22137 h 48549"/>
                <a:gd name="connsiteX21" fmla="*/ 2010 w 30816"/>
                <a:gd name="connsiteY21" fmla="*/ 23924 h 48549"/>
                <a:gd name="connsiteX22" fmla="*/ 2010 w 30816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49">
                  <a:moveTo>
                    <a:pt x="2010" y="0"/>
                  </a:moveTo>
                  <a:lnTo>
                    <a:pt x="27307" y="0"/>
                  </a:lnTo>
                  <a:lnTo>
                    <a:pt x="27307" y="5426"/>
                  </a:lnTo>
                  <a:lnTo>
                    <a:pt x="7911" y="5426"/>
                  </a:lnTo>
                  <a:lnTo>
                    <a:pt x="7911" y="17097"/>
                  </a:lnTo>
                  <a:cubicBezTo>
                    <a:pt x="8848" y="16782"/>
                    <a:pt x="9783" y="16545"/>
                    <a:pt x="10719" y="16396"/>
                  </a:cubicBezTo>
                  <a:cubicBezTo>
                    <a:pt x="11654" y="16230"/>
                    <a:pt x="12590" y="16144"/>
                    <a:pt x="13526" y="16144"/>
                  </a:cubicBezTo>
                  <a:cubicBezTo>
                    <a:pt x="18843" y="16144"/>
                    <a:pt x="23053" y="17601"/>
                    <a:pt x="26158" y="20514"/>
                  </a:cubicBezTo>
                  <a:cubicBezTo>
                    <a:pt x="29264" y="23428"/>
                    <a:pt x="30816" y="27374"/>
                    <a:pt x="30816" y="32351"/>
                  </a:cubicBezTo>
                  <a:cubicBezTo>
                    <a:pt x="30816" y="37477"/>
                    <a:pt x="29221" y="41462"/>
                    <a:pt x="26031" y="44313"/>
                  </a:cubicBezTo>
                  <a:cubicBezTo>
                    <a:pt x="22841" y="47140"/>
                    <a:pt x="18343" y="48549"/>
                    <a:pt x="12537" y="48549"/>
                  </a:cubicBezTo>
                  <a:cubicBezTo>
                    <a:pt x="10538" y="48549"/>
                    <a:pt x="8496" y="48384"/>
                    <a:pt x="6412" y="48045"/>
                  </a:cubicBezTo>
                  <a:cubicBezTo>
                    <a:pt x="4349" y="47707"/>
                    <a:pt x="2212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2" y="41856"/>
                    <a:pt x="5934" y="42368"/>
                  </a:cubicBezTo>
                  <a:cubicBezTo>
                    <a:pt x="7975" y="42879"/>
                    <a:pt x="10134" y="43131"/>
                    <a:pt x="12409" y="43131"/>
                  </a:cubicBezTo>
                  <a:cubicBezTo>
                    <a:pt x="16089" y="43131"/>
                    <a:pt x="19002" y="42163"/>
                    <a:pt x="21150" y="40226"/>
                  </a:cubicBezTo>
                  <a:cubicBezTo>
                    <a:pt x="23298" y="38296"/>
                    <a:pt x="24372" y="35666"/>
                    <a:pt x="24372" y="32351"/>
                  </a:cubicBezTo>
                  <a:cubicBezTo>
                    <a:pt x="24372" y="29035"/>
                    <a:pt x="23298" y="26405"/>
                    <a:pt x="21150" y="24468"/>
                  </a:cubicBezTo>
                  <a:cubicBezTo>
                    <a:pt x="19002" y="22530"/>
                    <a:pt x="16089" y="21562"/>
                    <a:pt x="12409" y="21562"/>
                  </a:cubicBezTo>
                  <a:cubicBezTo>
                    <a:pt x="10687" y="21562"/>
                    <a:pt x="8964" y="21751"/>
                    <a:pt x="7241" y="22137"/>
                  </a:cubicBezTo>
                  <a:cubicBezTo>
                    <a:pt x="5540" y="22522"/>
                    <a:pt x="3797" y="23113"/>
                    <a:pt x="2010" y="23924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xmlns="" id="{0FD384F7-97A5-89C9-4B27-314BDCE32E0C}"/>
                </a:ext>
              </a:extLst>
            </p:cNvPr>
            <p:cNvSpPr/>
            <p:nvPr/>
          </p:nvSpPr>
          <p:spPr>
            <a:xfrm>
              <a:off x="1641004" y="4952626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xmlns="" id="{0C76A583-1A96-3FE1-D9E1-AA474E8EBC5A}"/>
                </a:ext>
              </a:extLst>
            </p:cNvPr>
            <p:cNvSpPr/>
            <p:nvPr/>
          </p:nvSpPr>
          <p:spPr>
            <a:xfrm>
              <a:off x="1696002" y="4928190"/>
              <a:ext cx="28359" cy="47627"/>
            </a:xfrm>
            <a:custGeom>
              <a:avLst/>
              <a:gdLst>
                <a:gd name="connsiteX0" fmla="*/ 925 w 28359"/>
                <a:gd name="connsiteY0" fmla="*/ 42202 h 47627"/>
                <a:gd name="connsiteX1" fmla="*/ 11452 w 28359"/>
                <a:gd name="connsiteY1" fmla="*/ 42202 h 47627"/>
                <a:gd name="connsiteX2" fmla="*/ 11452 w 28359"/>
                <a:gd name="connsiteY2" fmla="*/ 5867 h 47627"/>
                <a:gd name="connsiteX3" fmla="*/ 0 w 28359"/>
                <a:gd name="connsiteY3" fmla="*/ 8166 h 47627"/>
                <a:gd name="connsiteX4" fmla="*/ 0 w 28359"/>
                <a:gd name="connsiteY4" fmla="*/ 2300 h 47627"/>
                <a:gd name="connsiteX5" fmla="*/ 11388 w 28359"/>
                <a:gd name="connsiteY5" fmla="*/ 0 h 47627"/>
                <a:gd name="connsiteX6" fmla="*/ 17832 w 28359"/>
                <a:gd name="connsiteY6" fmla="*/ 0 h 47627"/>
                <a:gd name="connsiteX7" fmla="*/ 17832 w 28359"/>
                <a:gd name="connsiteY7" fmla="*/ 42202 h 47627"/>
                <a:gd name="connsiteX8" fmla="*/ 28359 w 28359"/>
                <a:gd name="connsiteY8" fmla="*/ 42202 h 47627"/>
                <a:gd name="connsiteX9" fmla="*/ 28359 w 28359"/>
                <a:gd name="connsiteY9" fmla="*/ 47628 h 47627"/>
                <a:gd name="connsiteX10" fmla="*/ 925 w 28359"/>
                <a:gd name="connsiteY10" fmla="*/ 47628 h 47627"/>
                <a:gd name="connsiteX11" fmla="*/ 925 w 28359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7">
                  <a:moveTo>
                    <a:pt x="925" y="42202"/>
                  </a:moveTo>
                  <a:lnTo>
                    <a:pt x="11452" y="42202"/>
                  </a:lnTo>
                  <a:lnTo>
                    <a:pt x="11452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2"/>
                  </a:lnTo>
                  <a:lnTo>
                    <a:pt x="28359" y="42202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xmlns="" id="{4BD7966D-962A-4436-8924-94AAAA670BB2}"/>
                </a:ext>
              </a:extLst>
            </p:cNvPr>
            <p:cNvSpPr/>
            <p:nvPr/>
          </p:nvSpPr>
          <p:spPr>
            <a:xfrm>
              <a:off x="1737377" y="4967714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xmlns="" id="{7FE45AF8-243E-0538-0945-94371A680031}"/>
                </a:ext>
              </a:extLst>
            </p:cNvPr>
            <p:cNvSpPr/>
            <p:nvPr/>
          </p:nvSpPr>
          <p:spPr>
            <a:xfrm>
              <a:off x="1755464" y="4927331"/>
              <a:ext cx="32922" cy="49407"/>
            </a:xfrm>
            <a:custGeom>
              <a:avLst/>
              <a:gdLst>
                <a:gd name="connsiteX0" fmla="*/ 16461 w 32922"/>
                <a:gd name="connsiteY0" fmla="*/ 5103 h 49407"/>
                <a:gd name="connsiteX1" fmla="*/ 8965 w 32922"/>
                <a:gd name="connsiteY1" fmla="*/ 10017 h 49407"/>
                <a:gd name="connsiteX2" fmla="*/ 6476 w 32922"/>
                <a:gd name="connsiteY2" fmla="*/ 24720 h 49407"/>
                <a:gd name="connsiteX3" fmla="*/ 8965 w 32922"/>
                <a:gd name="connsiteY3" fmla="*/ 39430 h 49407"/>
                <a:gd name="connsiteX4" fmla="*/ 16461 w 32922"/>
                <a:gd name="connsiteY4" fmla="*/ 44305 h 49407"/>
                <a:gd name="connsiteX5" fmla="*/ 23958 w 32922"/>
                <a:gd name="connsiteY5" fmla="*/ 39430 h 49407"/>
                <a:gd name="connsiteX6" fmla="*/ 26478 w 32922"/>
                <a:gd name="connsiteY6" fmla="*/ 24720 h 49407"/>
                <a:gd name="connsiteX7" fmla="*/ 23958 w 32922"/>
                <a:gd name="connsiteY7" fmla="*/ 10017 h 49407"/>
                <a:gd name="connsiteX8" fmla="*/ 16461 w 32922"/>
                <a:gd name="connsiteY8" fmla="*/ 5103 h 49407"/>
                <a:gd name="connsiteX9" fmla="*/ 16461 w 32922"/>
                <a:gd name="connsiteY9" fmla="*/ 0 h 49407"/>
                <a:gd name="connsiteX10" fmla="*/ 28679 w 32922"/>
                <a:gd name="connsiteY10" fmla="*/ 6347 h 49407"/>
                <a:gd name="connsiteX11" fmla="*/ 32922 w 32922"/>
                <a:gd name="connsiteY11" fmla="*/ 24720 h 49407"/>
                <a:gd name="connsiteX12" fmla="*/ 28679 w 32922"/>
                <a:gd name="connsiteY12" fmla="*/ 43092 h 49407"/>
                <a:gd name="connsiteX13" fmla="*/ 16461 w 32922"/>
                <a:gd name="connsiteY13" fmla="*/ 49408 h 49407"/>
                <a:gd name="connsiteX14" fmla="*/ 4212 w 32922"/>
                <a:gd name="connsiteY14" fmla="*/ 43092 h 49407"/>
                <a:gd name="connsiteX15" fmla="*/ 0 w 32922"/>
                <a:gd name="connsiteY15" fmla="*/ 24720 h 49407"/>
                <a:gd name="connsiteX16" fmla="*/ 4212 w 32922"/>
                <a:gd name="connsiteY16" fmla="*/ 6347 h 49407"/>
                <a:gd name="connsiteX17" fmla="*/ 16461 w 32922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2" h="49407">
                  <a:moveTo>
                    <a:pt x="16461" y="5103"/>
                  </a:moveTo>
                  <a:cubicBezTo>
                    <a:pt x="13143" y="5103"/>
                    <a:pt x="10645" y="6741"/>
                    <a:pt x="8965" y="10017"/>
                  </a:cubicBezTo>
                  <a:cubicBezTo>
                    <a:pt x="7306" y="13269"/>
                    <a:pt x="6476" y="18168"/>
                    <a:pt x="6476" y="24720"/>
                  </a:cubicBezTo>
                  <a:cubicBezTo>
                    <a:pt x="6476" y="31248"/>
                    <a:pt x="7306" y="36154"/>
                    <a:pt x="8965" y="39430"/>
                  </a:cubicBezTo>
                  <a:cubicBezTo>
                    <a:pt x="10645" y="42682"/>
                    <a:pt x="13143" y="44305"/>
                    <a:pt x="16461" y="44305"/>
                  </a:cubicBezTo>
                  <a:cubicBezTo>
                    <a:pt x="19800" y="44305"/>
                    <a:pt x="22299" y="42682"/>
                    <a:pt x="23958" y="39430"/>
                  </a:cubicBezTo>
                  <a:cubicBezTo>
                    <a:pt x="25638" y="36154"/>
                    <a:pt x="26478" y="31248"/>
                    <a:pt x="26478" y="24720"/>
                  </a:cubicBezTo>
                  <a:cubicBezTo>
                    <a:pt x="26478" y="18168"/>
                    <a:pt x="25638" y="13269"/>
                    <a:pt x="23958" y="10017"/>
                  </a:cubicBezTo>
                  <a:cubicBezTo>
                    <a:pt x="22299" y="6741"/>
                    <a:pt x="19800" y="5103"/>
                    <a:pt x="16461" y="5103"/>
                  </a:cubicBezTo>
                  <a:moveTo>
                    <a:pt x="16461" y="0"/>
                  </a:moveTo>
                  <a:cubicBezTo>
                    <a:pt x="21800" y="0"/>
                    <a:pt x="25872" y="2118"/>
                    <a:pt x="28679" y="6347"/>
                  </a:cubicBezTo>
                  <a:cubicBezTo>
                    <a:pt x="31508" y="10560"/>
                    <a:pt x="32922" y="16679"/>
                    <a:pt x="32922" y="24720"/>
                  </a:cubicBezTo>
                  <a:cubicBezTo>
                    <a:pt x="32922" y="32736"/>
                    <a:pt x="31508" y="38863"/>
                    <a:pt x="28679" y="43092"/>
                  </a:cubicBezTo>
                  <a:cubicBezTo>
                    <a:pt x="25872" y="47305"/>
                    <a:pt x="21800" y="49408"/>
                    <a:pt x="16461" y="49408"/>
                  </a:cubicBezTo>
                  <a:cubicBezTo>
                    <a:pt x="11123" y="49408"/>
                    <a:pt x="7039" y="47305"/>
                    <a:pt x="4212" y="43092"/>
                  </a:cubicBezTo>
                  <a:cubicBezTo>
                    <a:pt x="1404" y="38863"/>
                    <a:pt x="0" y="32736"/>
                    <a:pt x="0" y="24720"/>
                  </a:cubicBezTo>
                  <a:cubicBezTo>
                    <a:pt x="0" y="16679"/>
                    <a:pt x="1404" y="10560"/>
                    <a:pt x="4212" y="6347"/>
                  </a:cubicBezTo>
                  <a:cubicBezTo>
                    <a:pt x="7039" y="2118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xmlns="" id="{408C0E0C-E847-FD7E-9061-A8E74180CB39}"/>
                </a:ext>
              </a:extLst>
            </p:cNvPr>
            <p:cNvSpPr/>
            <p:nvPr/>
          </p:nvSpPr>
          <p:spPr>
            <a:xfrm>
              <a:off x="1888474" y="4952626"/>
              <a:ext cx="40894" cy="5425"/>
            </a:xfrm>
            <a:custGeom>
              <a:avLst/>
              <a:gdLst>
                <a:gd name="connsiteX0" fmla="*/ 0 w 40894"/>
                <a:gd name="connsiteY0" fmla="*/ 0 h 5425"/>
                <a:gd name="connsiteX1" fmla="*/ 40895 w 40894"/>
                <a:gd name="connsiteY1" fmla="*/ 0 h 5425"/>
                <a:gd name="connsiteX2" fmla="*/ 40895 w 40894"/>
                <a:gd name="connsiteY2" fmla="*/ 5426 h 5425"/>
                <a:gd name="connsiteX3" fmla="*/ 0 w 40894"/>
                <a:gd name="connsiteY3" fmla="*/ 5426 h 5425"/>
                <a:gd name="connsiteX4" fmla="*/ 0 w 40894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4" h="5425">
                  <a:moveTo>
                    <a:pt x="0" y="0"/>
                  </a:moveTo>
                  <a:lnTo>
                    <a:pt x="40895" y="0"/>
                  </a:lnTo>
                  <a:lnTo>
                    <a:pt x="40895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xmlns="" id="{A8316A8A-6809-44BF-6B34-25BD0A058DE0}"/>
                </a:ext>
              </a:extLst>
            </p:cNvPr>
            <p:cNvSpPr/>
            <p:nvPr/>
          </p:nvSpPr>
          <p:spPr>
            <a:xfrm>
              <a:off x="1940598" y="4927331"/>
              <a:ext cx="32925" cy="49407"/>
            </a:xfrm>
            <a:custGeom>
              <a:avLst/>
              <a:gdLst>
                <a:gd name="connsiteX0" fmla="*/ 16459 w 32925"/>
                <a:gd name="connsiteY0" fmla="*/ 5103 h 49407"/>
                <a:gd name="connsiteX1" fmla="*/ 8970 w 32925"/>
                <a:gd name="connsiteY1" fmla="*/ 10017 h 49407"/>
                <a:gd name="connsiteX2" fmla="*/ 6481 w 32925"/>
                <a:gd name="connsiteY2" fmla="*/ 24720 h 49407"/>
                <a:gd name="connsiteX3" fmla="*/ 8970 w 32925"/>
                <a:gd name="connsiteY3" fmla="*/ 39430 h 49407"/>
                <a:gd name="connsiteX4" fmla="*/ 16459 w 32925"/>
                <a:gd name="connsiteY4" fmla="*/ 44305 h 49407"/>
                <a:gd name="connsiteX5" fmla="*/ 23956 w 32925"/>
                <a:gd name="connsiteY5" fmla="*/ 39430 h 49407"/>
                <a:gd name="connsiteX6" fmla="*/ 26476 w 32925"/>
                <a:gd name="connsiteY6" fmla="*/ 24720 h 49407"/>
                <a:gd name="connsiteX7" fmla="*/ 23956 w 32925"/>
                <a:gd name="connsiteY7" fmla="*/ 10017 h 49407"/>
                <a:gd name="connsiteX8" fmla="*/ 16459 w 32925"/>
                <a:gd name="connsiteY8" fmla="*/ 5103 h 49407"/>
                <a:gd name="connsiteX9" fmla="*/ 16459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59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59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59" y="5103"/>
                  </a:moveTo>
                  <a:cubicBezTo>
                    <a:pt x="13143" y="5103"/>
                    <a:pt x="10647" y="6741"/>
                    <a:pt x="8970" y="10017"/>
                  </a:cubicBezTo>
                  <a:cubicBezTo>
                    <a:pt x="7308" y="13269"/>
                    <a:pt x="6481" y="18168"/>
                    <a:pt x="6481" y="24720"/>
                  </a:cubicBezTo>
                  <a:cubicBezTo>
                    <a:pt x="6481" y="31248"/>
                    <a:pt x="7308" y="36154"/>
                    <a:pt x="8970" y="39430"/>
                  </a:cubicBezTo>
                  <a:cubicBezTo>
                    <a:pt x="10647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xmlns="" id="{FE07C567-4EDF-BD68-C38C-101761726E69}"/>
                </a:ext>
              </a:extLst>
            </p:cNvPr>
            <p:cNvSpPr/>
            <p:nvPr/>
          </p:nvSpPr>
          <p:spPr>
            <a:xfrm>
              <a:off x="1984848" y="4967714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67" name="Freeform 466">
              <a:extLst>
                <a:ext uri="{FF2B5EF4-FFF2-40B4-BE49-F238E27FC236}">
                  <a16:creationId xmlns:a16="http://schemas.microsoft.com/office/drawing/2014/main" xmlns="" id="{0A230572-26B0-02B8-12FF-C90F3BFCE3FB}"/>
                </a:ext>
              </a:extLst>
            </p:cNvPr>
            <p:cNvSpPr/>
            <p:nvPr/>
          </p:nvSpPr>
          <p:spPr>
            <a:xfrm>
              <a:off x="2003669" y="4928190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03 w 30814"/>
                <a:gd name="connsiteY1" fmla="*/ 0 h 48549"/>
                <a:gd name="connsiteX2" fmla="*/ 27303 w 30814"/>
                <a:gd name="connsiteY2" fmla="*/ 5426 h 48549"/>
                <a:gd name="connsiteX3" fmla="*/ 7907 w 30814"/>
                <a:gd name="connsiteY3" fmla="*/ 5426 h 48549"/>
                <a:gd name="connsiteX4" fmla="*/ 7907 w 30814"/>
                <a:gd name="connsiteY4" fmla="*/ 17097 h 48549"/>
                <a:gd name="connsiteX5" fmla="*/ 10718 w 30814"/>
                <a:gd name="connsiteY5" fmla="*/ 16396 h 48549"/>
                <a:gd name="connsiteX6" fmla="*/ 13521 w 30814"/>
                <a:gd name="connsiteY6" fmla="*/ 16144 h 48549"/>
                <a:gd name="connsiteX7" fmla="*/ 26161 w 30814"/>
                <a:gd name="connsiteY7" fmla="*/ 20514 h 48549"/>
                <a:gd name="connsiteX8" fmla="*/ 30815 w 30814"/>
                <a:gd name="connsiteY8" fmla="*/ 32351 h 48549"/>
                <a:gd name="connsiteX9" fmla="*/ 26027 w 30814"/>
                <a:gd name="connsiteY9" fmla="*/ 44313 h 48549"/>
                <a:gd name="connsiteX10" fmla="*/ 12537 w 30814"/>
                <a:gd name="connsiteY10" fmla="*/ 48549 h 48549"/>
                <a:gd name="connsiteX11" fmla="*/ 6410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0 w 30814"/>
                <a:gd name="connsiteY14" fmla="*/ 42368 h 48549"/>
                <a:gd name="connsiteX15" fmla="*/ 12411 w 30814"/>
                <a:gd name="connsiteY15" fmla="*/ 43131 h 48549"/>
                <a:gd name="connsiteX16" fmla="*/ 21152 w 30814"/>
                <a:gd name="connsiteY16" fmla="*/ 40226 h 48549"/>
                <a:gd name="connsiteX17" fmla="*/ 24373 w 30814"/>
                <a:gd name="connsiteY17" fmla="*/ 32351 h 48549"/>
                <a:gd name="connsiteX18" fmla="*/ 21152 w 30814"/>
                <a:gd name="connsiteY18" fmla="*/ 24468 h 48549"/>
                <a:gd name="connsiteX19" fmla="*/ 12411 w 30814"/>
                <a:gd name="connsiteY19" fmla="*/ 21562 h 48549"/>
                <a:gd name="connsiteX20" fmla="*/ 7237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03" y="0"/>
                  </a:lnTo>
                  <a:lnTo>
                    <a:pt x="27303" y="5426"/>
                  </a:lnTo>
                  <a:lnTo>
                    <a:pt x="7907" y="5426"/>
                  </a:lnTo>
                  <a:lnTo>
                    <a:pt x="7907" y="17097"/>
                  </a:lnTo>
                  <a:cubicBezTo>
                    <a:pt x="8844" y="16782"/>
                    <a:pt x="9781" y="16545"/>
                    <a:pt x="10718" y="16396"/>
                  </a:cubicBezTo>
                  <a:cubicBezTo>
                    <a:pt x="11655" y="16230"/>
                    <a:pt x="12584" y="16144"/>
                    <a:pt x="13521" y="16144"/>
                  </a:cubicBezTo>
                  <a:cubicBezTo>
                    <a:pt x="18837" y="16144"/>
                    <a:pt x="23050" y="17601"/>
                    <a:pt x="26161" y="20514"/>
                  </a:cubicBezTo>
                  <a:cubicBezTo>
                    <a:pt x="29264" y="23428"/>
                    <a:pt x="30815" y="27374"/>
                    <a:pt x="30815" y="32351"/>
                  </a:cubicBezTo>
                  <a:cubicBezTo>
                    <a:pt x="30815" y="37477"/>
                    <a:pt x="29216" y="41462"/>
                    <a:pt x="26027" y="44313"/>
                  </a:cubicBezTo>
                  <a:cubicBezTo>
                    <a:pt x="22838" y="47140"/>
                    <a:pt x="18341" y="48549"/>
                    <a:pt x="12537" y="48549"/>
                  </a:cubicBezTo>
                  <a:cubicBezTo>
                    <a:pt x="10537" y="48549"/>
                    <a:pt x="8497" y="48384"/>
                    <a:pt x="6410" y="48045"/>
                  </a:cubicBezTo>
                  <a:cubicBezTo>
                    <a:pt x="4347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0" y="41856"/>
                    <a:pt x="5930" y="42368"/>
                  </a:cubicBezTo>
                  <a:cubicBezTo>
                    <a:pt x="7969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62" y="21751"/>
                    <a:pt x="7237" y="22137"/>
                  </a:cubicBezTo>
                  <a:cubicBezTo>
                    <a:pt x="5536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68" name="Freeform 467">
              <a:extLst>
                <a:ext uri="{FF2B5EF4-FFF2-40B4-BE49-F238E27FC236}">
                  <a16:creationId xmlns:a16="http://schemas.microsoft.com/office/drawing/2014/main" xmlns="" id="{112C7889-ABF5-DE50-6B50-C56E938B2C2F}"/>
                </a:ext>
              </a:extLst>
            </p:cNvPr>
            <p:cNvSpPr/>
            <p:nvPr/>
          </p:nvSpPr>
          <p:spPr>
            <a:xfrm>
              <a:off x="2160634" y="4927331"/>
              <a:ext cx="32925" cy="49407"/>
            </a:xfrm>
            <a:custGeom>
              <a:avLst/>
              <a:gdLst>
                <a:gd name="connsiteX0" fmla="*/ 16459 w 32925"/>
                <a:gd name="connsiteY0" fmla="*/ 5103 h 49407"/>
                <a:gd name="connsiteX1" fmla="*/ 8962 w 32925"/>
                <a:gd name="connsiteY1" fmla="*/ 10017 h 49407"/>
                <a:gd name="connsiteX2" fmla="*/ 6473 w 32925"/>
                <a:gd name="connsiteY2" fmla="*/ 24720 h 49407"/>
                <a:gd name="connsiteX3" fmla="*/ 8962 w 32925"/>
                <a:gd name="connsiteY3" fmla="*/ 39430 h 49407"/>
                <a:gd name="connsiteX4" fmla="*/ 16459 w 32925"/>
                <a:gd name="connsiteY4" fmla="*/ 44305 h 49407"/>
                <a:gd name="connsiteX5" fmla="*/ 23956 w 32925"/>
                <a:gd name="connsiteY5" fmla="*/ 39430 h 49407"/>
                <a:gd name="connsiteX6" fmla="*/ 26476 w 32925"/>
                <a:gd name="connsiteY6" fmla="*/ 24720 h 49407"/>
                <a:gd name="connsiteX7" fmla="*/ 23956 w 32925"/>
                <a:gd name="connsiteY7" fmla="*/ 10017 h 49407"/>
                <a:gd name="connsiteX8" fmla="*/ 16459 w 32925"/>
                <a:gd name="connsiteY8" fmla="*/ 5103 h 49407"/>
                <a:gd name="connsiteX9" fmla="*/ 16459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59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59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69" name="Freeform 468">
              <a:extLst>
                <a:ext uri="{FF2B5EF4-FFF2-40B4-BE49-F238E27FC236}">
                  <a16:creationId xmlns:a16="http://schemas.microsoft.com/office/drawing/2014/main" xmlns="" id="{86C97550-B30D-E5A0-627F-2AF09B8A2EEE}"/>
                </a:ext>
              </a:extLst>
            </p:cNvPr>
            <p:cNvSpPr/>
            <p:nvPr/>
          </p:nvSpPr>
          <p:spPr>
            <a:xfrm>
              <a:off x="2204883" y="4967714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70" name="Freeform 469">
              <a:extLst>
                <a:ext uri="{FF2B5EF4-FFF2-40B4-BE49-F238E27FC236}">
                  <a16:creationId xmlns:a16="http://schemas.microsoft.com/office/drawing/2014/main" xmlns="" id="{9A0815BD-7ED2-2B4A-79DA-08D5CE58A0DE}"/>
                </a:ext>
              </a:extLst>
            </p:cNvPr>
            <p:cNvSpPr/>
            <p:nvPr/>
          </p:nvSpPr>
          <p:spPr>
            <a:xfrm>
              <a:off x="2222972" y="4927331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73 w 32917"/>
                <a:gd name="connsiteY10" fmla="*/ 6347 h 49407"/>
                <a:gd name="connsiteX11" fmla="*/ 32918 w 32917"/>
                <a:gd name="connsiteY11" fmla="*/ 24720 h 49407"/>
                <a:gd name="connsiteX12" fmla="*/ 28673 w 32917"/>
                <a:gd name="connsiteY12" fmla="*/ 43092 h 49407"/>
                <a:gd name="connsiteX13" fmla="*/ 16459 w 32917"/>
                <a:gd name="connsiteY13" fmla="*/ 49408 h 49407"/>
                <a:gd name="connsiteX14" fmla="*/ 4205 w 32917"/>
                <a:gd name="connsiteY14" fmla="*/ 43092 h 49407"/>
                <a:gd name="connsiteX15" fmla="*/ 0 w 32917"/>
                <a:gd name="connsiteY15" fmla="*/ 24720 h 49407"/>
                <a:gd name="connsiteX16" fmla="*/ 4205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73" y="6347"/>
                  </a:cubicBezTo>
                  <a:cubicBezTo>
                    <a:pt x="31500" y="10560"/>
                    <a:pt x="32918" y="16679"/>
                    <a:pt x="32918" y="24720"/>
                  </a:cubicBezTo>
                  <a:cubicBezTo>
                    <a:pt x="32918" y="32736"/>
                    <a:pt x="31500" y="38863"/>
                    <a:pt x="28673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32" y="47305"/>
                    <a:pt x="4205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05" y="6347"/>
                  </a:cubicBezTo>
                  <a:cubicBezTo>
                    <a:pt x="7032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xmlns="" id="{A8A810B5-0AA1-64D4-E089-3688C1D0C974}"/>
                </a:ext>
              </a:extLst>
            </p:cNvPr>
            <p:cNvSpPr/>
            <p:nvPr/>
          </p:nvSpPr>
          <p:spPr>
            <a:xfrm>
              <a:off x="2408106" y="4927331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81 w 32917"/>
                <a:gd name="connsiteY10" fmla="*/ 6347 h 49407"/>
                <a:gd name="connsiteX11" fmla="*/ 32917 w 32917"/>
                <a:gd name="connsiteY11" fmla="*/ 24720 h 49407"/>
                <a:gd name="connsiteX12" fmla="*/ 28681 w 32917"/>
                <a:gd name="connsiteY12" fmla="*/ 43092 h 49407"/>
                <a:gd name="connsiteX13" fmla="*/ 16459 w 32917"/>
                <a:gd name="connsiteY13" fmla="*/ 49408 h 49407"/>
                <a:gd name="connsiteX14" fmla="*/ 4213 w 32917"/>
                <a:gd name="connsiteY14" fmla="*/ 43092 h 49407"/>
                <a:gd name="connsiteX15" fmla="*/ 0 w 32917"/>
                <a:gd name="connsiteY15" fmla="*/ 24720 h 49407"/>
                <a:gd name="connsiteX16" fmla="*/ 4213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17" y="16679"/>
                    <a:pt x="32917" y="24720"/>
                  </a:cubicBezTo>
                  <a:cubicBezTo>
                    <a:pt x="32917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xmlns="" id="{E74F65F2-552F-C998-EDF3-0DC2D5949F1B}"/>
                </a:ext>
              </a:extLst>
            </p:cNvPr>
            <p:cNvSpPr/>
            <p:nvPr/>
          </p:nvSpPr>
          <p:spPr>
            <a:xfrm>
              <a:off x="2452347" y="4967714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xmlns="" id="{B3C9495A-7BE5-0FEF-F872-E725181A792C}"/>
                </a:ext>
              </a:extLst>
            </p:cNvPr>
            <p:cNvSpPr/>
            <p:nvPr/>
          </p:nvSpPr>
          <p:spPr>
            <a:xfrm>
              <a:off x="2471169" y="4928190"/>
              <a:ext cx="30822" cy="48549"/>
            </a:xfrm>
            <a:custGeom>
              <a:avLst/>
              <a:gdLst>
                <a:gd name="connsiteX0" fmla="*/ 2016 w 30822"/>
                <a:gd name="connsiteY0" fmla="*/ 0 h 48549"/>
                <a:gd name="connsiteX1" fmla="*/ 27311 w 30822"/>
                <a:gd name="connsiteY1" fmla="*/ 0 h 48549"/>
                <a:gd name="connsiteX2" fmla="*/ 27311 w 30822"/>
                <a:gd name="connsiteY2" fmla="*/ 5426 h 48549"/>
                <a:gd name="connsiteX3" fmla="*/ 7914 w 30822"/>
                <a:gd name="connsiteY3" fmla="*/ 5426 h 48549"/>
                <a:gd name="connsiteX4" fmla="*/ 7914 w 30822"/>
                <a:gd name="connsiteY4" fmla="*/ 17097 h 48549"/>
                <a:gd name="connsiteX5" fmla="*/ 10726 w 30822"/>
                <a:gd name="connsiteY5" fmla="*/ 16396 h 48549"/>
                <a:gd name="connsiteX6" fmla="*/ 13529 w 30822"/>
                <a:gd name="connsiteY6" fmla="*/ 16144 h 48549"/>
                <a:gd name="connsiteX7" fmla="*/ 26161 w 30822"/>
                <a:gd name="connsiteY7" fmla="*/ 20514 h 48549"/>
                <a:gd name="connsiteX8" fmla="*/ 30823 w 30822"/>
                <a:gd name="connsiteY8" fmla="*/ 32351 h 48549"/>
                <a:gd name="connsiteX9" fmla="*/ 26035 w 30822"/>
                <a:gd name="connsiteY9" fmla="*/ 44313 h 48549"/>
                <a:gd name="connsiteX10" fmla="*/ 12545 w 30822"/>
                <a:gd name="connsiteY10" fmla="*/ 48549 h 48549"/>
                <a:gd name="connsiteX11" fmla="*/ 6418 w 30822"/>
                <a:gd name="connsiteY11" fmla="*/ 48045 h 48549"/>
                <a:gd name="connsiteX12" fmla="*/ 0 w 30822"/>
                <a:gd name="connsiteY12" fmla="*/ 46510 h 48549"/>
                <a:gd name="connsiteX13" fmla="*/ 0 w 30822"/>
                <a:gd name="connsiteY13" fmla="*/ 40036 h 48549"/>
                <a:gd name="connsiteX14" fmla="*/ 5938 w 30822"/>
                <a:gd name="connsiteY14" fmla="*/ 42368 h 48549"/>
                <a:gd name="connsiteX15" fmla="*/ 12411 w 30822"/>
                <a:gd name="connsiteY15" fmla="*/ 43131 h 48549"/>
                <a:gd name="connsiteX16" fmla="*/ 21152 w 30822"/>
                <a:gd name="connsiteY16" fmla="*/ 40226 h 48549"/>
                <a:gd name="connsiteX17" fmla="*/ 24373 w 30822"/>
                <a:gd name="connsiteY17" fmla="*/ 32351 h 48549"/>
                <a:gd name="connsiteX18" fmla="*/ 21152 w 30822"/>
                <a:gd name="connsiteY18" fmla="*/ 24468 h 48549"/>
                <a:gd name="connsiteX19" fmla="*/ 12411 w 30822"/>
                <a:gd name="connsiteY19" fmla="*/ 21562 h 48549"/>
                <a:gd name="connsiteX20" fmla="*/ 7245 w 30822"/>
                <a:gd name="connsiteY20" fmla="*/ 22137 h 48549"/>
                <a:gd name="connsiteX21" fmla="*/ 2016 w 30822"/>
                <a:gd name="connsiteY21" fmla="*/ 23924 h 48549"/>
                <a:gd name="connsiteX22" fmla="*/ 2016 w 30822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22" h="48549">
                  <a:moveTo>
                    <a:pt x="2016" y="0"/>
                  </a:moveTo>
                  <a:lnTo>
                    <a:pt x="27311" y="0"/>
                  </a:lnTo>
                  <a:lnTo>
                    <a:pt x="27311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9" y="16545"/>
                    <a:pt x="10726" y="16396"/>
                  </a:cubicBezTo>
                  <a:cubicBezTo>
                    <a:pt x="11663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71" y="23428"/>
                    <a:pt x="30823" y="27374"/>
                    <a:pt x="30823" y="32351"/>
                  </a:cubicBezTo>
                  <a:cubicBezTo>
                    <a:pt x="30823" y="37477"/>
                    <a:pt x="29224" y="41462"/>
                    <a:pt x="26035" y="44313"/>
                  </a:cubicBezTo>
                  <a:cubicBezTo>
                    <a:pt x="22845" y="47140"/>
                    <a:pt x="18349" y="48549"/>
                    <a:pt x="12545" y="48549"/>
                  </a:cubicBezTo>
                  <a:cubicBezTo>
                    <a:pt x="10545" y="48549"/>
                    <a:pt x="8505" y="48384"/>
                    <a:pt x="6418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804" y="23113"/>
                    <a:pt x="2016" y="23924"/>
                  </a:cubicBezTo>
                  <a:lnTo>
                    <a:pt x="2016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xmlns="" id="{B928B9B0-29F5-7DB7-31B5-2B7788467E59}"/>
                </a:ext>
              </a:extLst>
            </p:cNvPr>
            <p:cNvSpPr/>
            <p:nvPr/>
          </p:nvSpPr>
          <p:spPr>
            <a:xfrm>
              <a:off x="2655641" y="4928190"/>
              <a:ext cx="28357" cy="47627"/>
            </a:xfrm>
            <a:custGeom>
              <a:avLst/>
              <a:gdLst>
                <a:gd name="connsiteX0" fmla="*/ 921 w 28357"/>
                <a:gd name="connsiteY0" fmla="*/ 42202 h 47627"/>
                <a:gd name="connsiteX1" fmla="*/ 11450 w 28357"/>
                <a:gd name="connsiteY1" fmla="*/ 42202 h 47627"/>
                <a:gd name="connsiteX2" fmla="*/ 11450 w 28357"/>
                <a:gd name="connsiteY2" fmla="*/ 5867 h 47627"/>
                <a:gd name="connsiteX3" fmla="*/ 0 w 28357"/>
                <a:gd name="connsiteY3" fmla="*/ 8166 h 47627"/>
                <a:gd name="connsiteX4" fmla="*/ 0 w 28357"/>
                <a:gd name="connsiteY4" fmla="*/ 2300 h 47627"/>
                <a:gd name="connsiteX5" fmla="*/ 11387 w 28357"/>
                <a:gd name="connsiteY5" fmla="*/ 0 h 47627"/>
                <a:gd name="connsiteX6" fmla="*/ 17829 w 28357"/>
                <a:gd name="connsiteY6" fmla="*/ 0 h 47627"/>
                <a:gd name="connsiteX7" fmla="*/ 17829 w 28357"/>
                <a:gd name="connsiteY7" fmla="*/ 42202 h 47627"/>
                <a:gd name="connsiteX8" fmla="*/ 28358 w 28357"/>
                <a:gd name="connsiteY8" fmla="*/ 42202 h 47627"/>
                <a:gd name="connsiteX9" fmla="*/ 28358 w 28357"/>
                <a:gd name="connsiteY9" fmla="*/ 47628 h 47627"/>
                <a:gd name="connsiteX10" fmla="*/ 921 w 28357"/>
                <a:gd name="connsiteY10" fmla="*/ 47628 h 47627"/>
                <a:gd name="connsiteX11" fmla="*/ 921 w 28357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7" h="47627">
                  <a:moveTo>
                    <a:pt x="921" y="42202"/>
                  </a:moveTo>
                  <a:lnTo>
                    <a:pt x="11450" y="42202"/>
                  </a:lnTo>
                  <a:lnTo>
                    <a:pt x="11450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29" y="0"/>
                  </a:lnTo>
                  <a:lnTo>
                    <a:pt x="17829" y="42202"/>
                  </a:lnTo>
                  <a:lnTo>
                    <a:pt x="28358" y="42202"/>
                  </a:lnTo>
                  <a:lnTo>
                    <a:pt x="28358" y="47628"/>
                  </a:lnTo>
                  <a:lnTo>
                    <a:pt x="921" y="47628"/>
                  </a:lnTo>
                  <a:lnTo>
                    <a:pt x="921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xmlns="" id="{206C7816-A61B-E618-A3B7-91F667F89FC4}"/>
                </a:ext>
              </a:extLst>
            </p:cNvPr>
            <p:cNvSpPr/>
            <p:nvPr/>
          </p:nvSpPr>
          <p:spPr>
            <a:xfrm>
              <a:off x="2697016" y="4967714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xmlns="" id="{D0B213D2-1A0E-2E9D-24C8-CDA3C82E3F8E}"/>
                </a:ext>
              </a:extLst>
            </p:cNvPr>
            <p:cNvSpPr/>
            <p:nvPr/>
          </p:nvSpPr>
          <p:spPr>
            <a:xfrm>
              <a:off x="2715105" y="4927331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73 w 32917"/>
                <a:gd name="connsiteY10" fmla="*/ 6347 h 49407"/>
                <a:gd name="connsiteX11" fmla="*/ 32918 w 32917"/>
                <a:gd name="connsiteY11" fmla="*/ 24720 h 49407"/>
                <a:gd name="connsiteX12" fmla="*/ 28673 w 32917"/>
                <a:gd name="connsiteY12" fmla="*/ 43092 h 49407"/>
                <a:gd name="connsiteX13" fmla="*/ 16459 w 32917"/>
                <a:gd name="connsiteY13" fmla="*/ 49408 h 49407"/>
                <a:gd name="connsiteX14" fmla="*/ 4205 w 32917"/>
                <a:gd name="connsiteY14" fmla="*/ 43092 h 49407"/>
                <a:gd name="connsiteX15" fmla="*/ 0 w 32917"/>
                <a:gd name="connsiteY15" fmla="*/ 24720 h 49407"/>
                <a:gd name="connsiteX16" fmla="*/ 4205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73" y="6347"/>
                  </a:cubicBezTo>
                  <a:cubicBezTo>
                    <a:pt x="31500" y="10560"/>
                    <a:pt x="32918" y="16679"/>
                    <a:pt x="32918" y="24720"/>
                  </a:cubicBezTo>
                  <a:cubicBezTo>
                    <a:pt x="32918" y="32736"/>
                    <a:pt x="31500" y="38863"/>
                    <a:pt x="28673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32" y="47305"/>
                    <a:pt x="4205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05" y="6347"/>
                  </a:cubicBezTo>
                  <a:cubicBezTo>
                    <a:pt x="7032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xmlns="" id="{7262AA3B-14F0-D661-A240-B9393F0C121E}"/>
                </a:ext>
              </a:extLst>
            </p:cNvPr>
            <p:cNvSpPr/>
            <p:nvPr/>
          </p:nvSpPr>
          <p:spPr>
            <a:xfrm>
              <a:off x="2903104" y="4928190"/>
              <a:ext cx="28365" cy="47627"/>
            </a:xfrm>
            <a:custGeom>
              <a:avLst/>
              <a:gdLst>
                <a:gd name="connsiteX0" fmla="*/ 929 w 28365"/>
                <a:gd name="connsiteY0" fmla="*/ 42202 h 47627"/>
                <a:gd name="connsiteX1" fmla="*/ 11458 w 28365"/>
                <a:gd name="connsiteY1" fmla="*/ 42202 h 47627"/>
                <a:gd name="connsiteX2" fmla="*/ 11458 w 28365"/>
                <a:gd name="connsiteY2" fmla="*/ 5867 h 47627"/>
                <a:gd name="connsiteX3" fmla="*/ 0 w 28365"/>
                <a:gd name="connsiteY3" fmla="*/ 8166 h 47627"/>
                <a:gd name="connsiteX4" fmla="*/ 0 w 28365"/>
                <a:gd name="connsiteY4" fmla="*/ 2300 h 47627"/>
                <a:gd name="connsiteX5" fmla="*/ 11395 w 28365"/>
                <a:gd name="connsiteY5" fmla="*/ 0 h 47627"/>
                <a:gd name="connsiteX6" fmla="*/ 17837 w 28365"/>
                <a:gd name="connsiteY6" fmla="*/ 0 h 47627"/>
                <a:gd name="connsiteX7" fmla="*/ 17837 w 28365"/>
                <a:gd name="connsiteY7" fmla="*/ 42202 h 47627"/>
                <a:gd name="connsiteX8" fmla="*/ 28366 w 28365"/>
                <a:gd name="connsiteY8" fmla="*/ 42202 h 47627"/>
                <a:gd name="connsiteX9" fmla="*/ 28366 w 28365"/>
                <a:gd name="connsiteY9" fmla="*/ 47628 h 47627"/>
                <a:gd name="connsiteX10" fmla="*/ 929 w 28365"/>
                <a:gd name="connsiteY10" fmla="*/ 47628 h 47627"/>
                <a:gd name="connsiteX11" fmla="*/ 929 w 28365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5" h="47627">
                  <a:moveTo>
                    <a:pt x="929" y="42202"/>
                  </a:moveTo>
                  <a:lnTo>
                    <a:pt x="11458" y="42202"/>
                  </a:lnTo>
                  <a:lnTo>
                    <a:pt x="11458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95" y="0"/>
                  </a:lnTo>
                  <a:lnTo>
                    <a:pt x="17837" y="0"/>
                  </a:lnTo>
                  <a:lnTo>
                    <a:pt x="17837" y="42202"/>
                  </a:lnTo>
                  <a:lnTo>
                    <a:pt x="28366" y="42202"/>
                  </a:lnTo>
                  <a:lnTo>
                    <a:pt x="28366" y="47628"/>
                  </a:lnTo>
                  <a:lnTo>
                    <a:pt x="929" y="47628"/>
                  </a:lnTo>
                  <a:lnTo>
                    <a:pt x="929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xmlns="" id="{7DC5D7B2-280C-6512-D5C4-03B6820088AC}"/>
                </a:ext>
              </a:extLst>
            </p:cNvPr>
            <p:cNvSpPr/>
            <p:nvPr/>
          </p:nvSpPr>
          <p:spPr>
            <a:xfrm>
              <a:off x="2944480" y="4967714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xmlns="" id="{28D2107D-2BD9-0767-81D4-C7773AD145ED}"/>
                </a:ext>
              </a:extLst>
            </p:cNvPr>
            <p:cNvSpPr/>
            <p:nvPr/>
          </p:nvSpPr>
          <p:spPr>
            <a:xfrm>
              <a:off x="2963301" y="4928190"/>
              <a:ext cx="30822" cy="48549"/>
            </a:xfrm>
            <a:custGeom>
              <a:avLst/>
              <a:gdLst>
                <a:gd name="connsiteX0" fmla="*/ 2016 w 30822"/>
                <a:gd name="connsiteY0" fmla="*/ 0 h 48549"/>
                <a:gd name="connsiteX1" fmla="*/ 27311 w 30822"/>
                <a:gd name="connsiteY1" fmla="*/ 0 h 48549"/>
                <a:gd name="connsiteX2" fmla="*/ 27311 w 30822"/>
                <a:gd name="connsiteY2" fmla="*/ 5426 h 48549"/>
                <a:gd name="connsiteX3" fmla="*/ 7914 w 30822"/>
                <a:gd name="connsiteY3" fmla="*/ 5426 h 48549"/>
                <a:gd name="connsiteX4" fmla="*/ 7914 w 30822"/>
                <a:gd name="connsiteY4" fmla="*/ 17097 h 48549"/>
                <a:gd name="connsiteX5" fmla="*/ 10726 w 30822"/>
                <a:gd name="connsiteY5" fmla="*/ 16396 h 48549"/>
                <a:gd name="connsiteX6" fmla="*/ 13529 w 30822"/>
                <a:gd name="connsiteY6" fmla="*/ 16144 h 48549"/>
                <a:gd name="connsiteX7" fmla="*/ 26161 w 30822"/>
                <a:gd name="connsiteY7" fmla="*/ 20514 h 48549"/>
                <a:gd name="connsiteX8" fmla="*/ 30823 w 30822"/>
                <a:gd name="connsiteY8" fmla="*/ 32351 h 48549"/>
                <a:gd name="connsiteX9" fmla="*/ 26035 w 30822"/>
                <a:gd name="connsiteY9" fmla="*/ 44313 h 48549"/>
                <a:gd name="connsiteX10" fmla="*/ 12537 w 30822"/>
                <a:gd name="connsiteY10" fmla="*/ 48549 h 48549"/>
                <a:gd name="connsiteX11" fmla="*/ 6418 w 30822"/>
                <a:gd name="connsiteY11" fmla="*/ 48045 h 48549"/>
                <a:gd name="connsiteX12" fmla="*/ 0 w 30822"/>
                <a:gd name="connsiteY12" fmla="*/ 46510 h 48549"/>
                <a:gd name="connsiteX13" fmla="*/ 0 w 30822"/>
                <a:gd name="connsiteY13" fmla="*/ 40036 h 48549"/>
                <a:gd name="connsiteX14" fmla="*/ 5938 w 30822"/>
                <a:gd name="connsiteY14" fmla="*/ 42368 h 48549"/>
                <a:gd name="connsiteX15" fmla="*/ 12411 w 30822"/>
                <a:gd name="connsiteY15" fmla="*/ 43131 h 48549"/>
                <a:gd name="connsiteX16" fmla="*/ 21152 w 30822"/>
                <a:gd name="connsiteY16" fmla="*/ 40226 h 48549"/>
                <a:gd name="connsiteX17" fmla="*/ 24373 w 30822"/>
                <a:gd name="connsiteY17" fmla="*/ 32351 h 48549"/>
                <a:gd name="connsiteX18" fmla="*/ 21152 w 30822"/>
                <a:gd name="connsiteY18" fmla="*/ 24468 h 48549"/>
                <a:gd name="connsiteX19" fmla="*/ 12411 w 30822"/>
                <a:gd name="connsiteY19" fmla="*/ 21562 h 48549"/>
                <a:gd name="connsiteX20" fmla="*/ 7245 w 30822"/>
                <a:gd name="connsiteY20" fmla="*/ 22137 h 48549"/>
                <a:gd name="connsiteX21" fmla="*/ 2016 w 30822"/>
                <a:gd name="connsiteY21" fmla="*/ 23924 h 48549"/>
                <a:gd name="connsiteX22" fmla="*/ 2016 w 30822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22" h="48549">
                  <a:moveTo>
                    <a:pt x="2016" y="0"/>
                  </a:moveTo>
                  <a:lnTo>
                    <a:pt x="27311" y="0"/>
                  </a:lnTo>
                  <a:lnTo>
                    <a:pt x="27311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9" y="16545"/>
                    <a:pt x="10726" y="16396"/>
                  </a:cubicBezTo>
                  <a:cubicBezTo>
                    <a:pt x="11663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72" y="23428"/>
                    <a:pt x="30823" y="27374"/>
                    <a:pt x="30823" y="32351"/>
                  </a:cubicBezTo>
                  <a:cubicBezTo>
                    <a:pt x="30823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45" y="48549"/>
                    <a:pt x="8505" y="48384"/>
                    <a:pt x="6418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804" y="23113"/>
                    <a:pt x="2016" y="23924"/>
                  </a:cubicBezTo>
                  <a:lnTo>
                    <a:pt x="2016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xmlns="" id="{FE2F2EE9-A235-5989-4CCB-F19FBE5FB3C5}"/>
                </a:ext>
              </a:extLst>
            </p:cNvPr>
            <p:cNvSpPr/>
            <p:nvPr/>
          </p:nvSpPr>
          <p:spPr>
            <a:xfrm>
              <a:off x="2172911" y="5005877"/>
              <a:ext cx="37626" cy="34232"/>
            </a:xfrm>
            <a:custGeom>
              <a:avLst/>
              <a:gdLst>
                <a:gd name="connsiteX0" fmla="*/ 37627 w 37626"/>
                <a:gd name="connsiteY0" fmla="*/ 4977 h 34232"/>
                <a:gd name="connsiteX1" fmla="*/ 36335 w 37626"/>
                <a:gd name="connsiteY1" fmla="*/ 8229 h 34232"/>
                <a:gd name="connsiteX2" fmla="*/ 33571 w 37626"/>
                <a:gd name="connsiteY2" fmla="*/ 9371 h 34232"/>
                <a:gd name="connsiteX3" fmla="*/ 31429 w 37626"/>
                <a:gd name="connsiteY3" fmla="*/ 8560 h 34232"/>
                <a:gd name="connsiteX4" fmla="*/ 30697 w 37626"/>
                <a:gd name="connsiteY4" fmla="*/ 6710 h 34232"/>
                <a:gd name="connsiteX5" fmla="*/ 31728 w 37626"/>
                <a:gd name="connsiteY5" fmla="*/ 4095 h 34232"/>
                <a:gd name="connsiteX6" fmla="*/ 34311 w 37626"/>
                <a:gd name="connsiteY6" fmla="*/ 2622 h 34232"/>
                <a:gd name="connsiteX7" fmla="*/ 30547 w 37626"/>
                <a:gd name="connsiteY7" fmla="*/ 1662 h 34232"/>
                <a:gd name="connsiteX8" fmla="*/ 27783 w 37626"/>
                <a:gd name="connsiteY8" fmla="*/ 2433 h 34232"/>
                <a:gd name="connsiteX9" fmla="*/ 25751 w 37626"/>
                <a:gd name="connsiteY9" fmla="*/ 4205 h 34232"/>
                <a:gd name="connsiteX10" fmla="*/ 24350 w 37626"/>
                <a:gd name="connsiteY10" fmla="*/ 6639 h 34232"/>
                <a:gd name="connsiteX11" fmla="*/ 23468 w 37626"/>
                <a:gd name="connsiteY11" fmla="*/ 8891 h 34232"/>
                <a:gd name="connsiteX12" fmla="*/ 23058 w 37626"/>
                <a:gd name="connsiteY12" fmla="*/ 10584 h 34232"/>
                <a:gd name="connsiteX13" fmla="*/ 20475 w 37626"/>
                <a:gd name="connsiteY13" fmla="*/ 20916 h 34232"/>
                <a:gd name="connsiteX14" fmla="*/ 19223 w 37626"/>
                <a:gd name="connsiteY14" fmla="*/ 27555 h 34232"/>
                <a:gd name="connsiteX15" fmla="*/ 20254 w 37626"/>
                <a:gd name="connsiteY15" fmla="*/ 31138 h 34232"/>
                <a:gd name="connsiteX16" fmla="*/ 23349 w 37626"/>
                <a:gd name="connsiteY16" fmla="*/ 32539 h 34232"/>
                <a:gd name="connsiteX17" fmla="*/ 25090 w 37626"/>
                <a:gd name="connsiteY17" fmla="*/ 32319 h 34232"/>
                <a:gd name="connsiteX18" fmla="*/ 27192 w 37626"/>
                <a:gd name="connsiteY18" fmla="*/ 31390 h 34232"/>
                <a:gd name="connsiteX19" fmla="*/ 29476 w 37626"/>
                <a:gd name="connsiteY19" fmla="*/ 29657 h 34232"/>
                <a:gd name="connsiteX20" fmla="*/ 31650 w 37626"/>
                <a:gd name="connsiteY20" fmla="*/ 26783 h 34232"/>
                <a:gd name="connsiteX21" fmla="*/ 33421 w 37626"/>
                <a:gd name="connsiteY21" fmla="*/ 22649 h 34232"/>
                <a:gd name="connsiteX22" fmla="*/ 34382 w 37626"/>
                <a:gd name="connsiteY22" fmla="*/ 21837 h 34232"/>
                <a:gd name="connsiteX23" fmla="*/ 35304 w 37626"/>
                <a:gd name="connsiteY23" fmla="*/ 22578 h 34232"/>
                <a:gd name="connsiteX24" fmla="*/ 34792 w 37626"/>
                <a:gd name="connsiteY24" fmla="*/ 24531 h 34232"/>
                <a:gd name="connsiteX25" fmla="*/ 33240 w 37626"/>
                <a:gd name="connsiteY25" fmla="*/ 27523 h 34232"/>
                <a:gd name="connsiteX26" fmla="*/ 30839 w 37626"/>
                <a:gd name="connsiteY26" fmla="*/ 30689 h 34232"/>
                <a:gd name="connsiteX27" fmla="*/ 27444 w 37626"/>
                <a:gd name="connsiteY27" fmla="*/ 33201 h 34232"/>
                <a:gd name="connsiteX28" fmla="*/ 23208 w 37626"/>
                <a:gd name="connsiteY28" fmla="*/ 34233 h 34232"/>
                <a:gd name="connsiteX29" fmla="*/ 17931 w 37626"/>
                <a:gd name="connsiteY29" fmla="*/ 32539 h 34232"/>
                <a:gd name="connsiteX30" fmla="*/ 15049 w 37626"/>
                <a:gd name="connsiteY30" fmla="*/ 28476 h 34232"/>
                <a:gd name="connsiteX31" fmla="*/ 14608 w 37626"/>
                <a:gd name="connsiteY31" fmla="*/ 29256 h 34232"/>
                <a:gd name="connsiteX32" fmla="*/ 13576 w 37626"/>
                <a:gd name="connsiteY32" fmla="*/ 30689 h 34232"/>
                <a:gd name="connsiteX33" fmla="*/ 11994 w 37626"/>
                <a:gd name="connsiteY33" fmla="*/ 32390 h 34232"/>
                <a:gd name="connsiteX34" fmla="*/ 9812 w 37626"/>
                <a:gd name="connsiteY34" fmla="*/ 33642 h 34232"/>
                <a:gd name="connsiteX35" fmla="*/ 7119 w 37626"/>
                <a:gd name="connsiteY35" fmla="*/ 34233 h 34232"/>
                <a:gd name="connsiteX36" fmla="*/ 3764 w 37626"/>
                <a:gd name="connsiteY36" fmla="*/ 33721 h 34232"/>
                <a:gd name="connsiteX37" fmla="*/ 1110 w 37626"/>
                <a:gd name="connsiteY37" fmla="*/ 32020 h 34232"/>
                <a:gd name="connsiteX38" fmla="*/ 0 w 37626"/>
                <a:gd name="connsiteY38" fmla="*/ 29216 h 34232"/>
                <a:gd name="connsiteX39" fmla="*/ 1221 w 37626"/>
                <a:gd name="connsiteY39" fmla="*/ 26153 h 34232"/>
                <a:gd name="connsiteX40" fmla="*/ 4174 w 37626"/>
                <a:gd name="connsiteY40" fmla="*/ 24861 h 34232"/>
                <a:gd name="connsiteX41" fmla="*/ 6087 w 37626"/>
                <a:gd name="connsiteY41" fmla="*/ 25491 h 34232"/>
                <a:gd name="connsiteX42" fmla="*/ 6977 w 37626"/>
                <a:gd name="connsiteY42" fmla="*/ 27484 h 34232"/>
                <a:gd name="connsiteX43" fmla="*/ 5938 w 37626"/>
                <a:gd name="connsiteY43" fmla="*/ 30138 h 34232"/>
                <a:gd name="connsiteX44" fmla="*/ 3433 w 37626"/>
                <a:gd name="connsiteY44" fmla="*/ 31579 h 34232"/>
                <a:gd name="connsiteX45" fmla="*/ 7198 w 37626"/>
                <a:gd name="connsiteY45" fmla="*/ 32539 h 34232"/>
                <a:gd name="connsiteX46" fmla="*/ 11545 w 37626"/>
                <a:gd name="connsiteY46" fmla="*/ 30397 h 34232"/>
                <a:gd name="connsiteX47" fmla="*/ 14388 w 37626"/>
                <a:gd name="connsiteY47" fmla="*/ 24680 h 34232"/>
                <a:gd name="connsiteX48" fmla="*/ 17561 w 37626"/>
                <a:gd name="connsiteY48" fmla="*/ 12246 h 34232"/>
                <a:gd name="connsiteX49" fmla="*/ 18443 w 37626"/>
                <a:gd name="connsiteY49" fmla="*/ 6710 h 34232"/>
                <a:gd name="connsiteX50" fmla="*/ 18042 w 37626"/>
                <a:gd name="connsiteY50" fmla="*/ 4095 h 34232"/>
                <a:gd name="connsiteX51" fmla="*/ 16931 w 37626"/>
                <a:gd name="connsiteY51" fmla="*/ 2544 h 34232"/>
                <a:gd name="connsiteX52" fmla="*/ 15640 w 37626"/>
                <a:gd name="connsiteY52" fmla="*/ 1843 h 34232"/>
                <a:gd name="connsiteX53" fmla="*/ 14388 w 37626"/>
                <a:gd name="connsiteY53" fmla="*/ 1662 h 34232"/>
                <a:gd name="connsiteX54" fmla="*/ 12025 w 37626"/>
                <a:gd name="connsiteY54" fmla="*/ 2103 h 34232"/>
                <a:gd name="connsiteX55" fmla="*/ 9332 w 37626"/>
                <a:gd name="connsiteY55" fmla="*/ 3575 h 34232"/>
                <a:gd name="connsiteX56" fmla="*/ 6528 w 37626"/>
                <a:gd name="connsiteY56" fmla="*/ 6639 h 34232"/>
                <a:gd name="connsiteX57" fmla="*/ 4245 w 37626"/>
                <a:gd name="connsiteY57" fmla="*/ 11545 h 34232"/>
                <a:gd name="connsiteX58" fmla="*/ 3244 w 37626"/>
                <a:gd name="connsiteY58" fmla="*/ 12395 h 34232"/>
                <a:gd name="connsiteX59" fmla="*/ 2363 w 37626"/>
                <a:gd name="connsiteY59" fmla="*/ 11624 h 34232"/>
                <a:gd name="connsiteX60" fmla="*/ 2843 w 37626"/>
                <a:gd name="connsiteY60" fmla="*/ 9702 h 34232"/>
                <a:gd name="connsiteX61" fmla="*/ 4394 w 37626"/>
                <a:gd name="connsiteY61" fmla="*/ 6710 h 34232"/>
                <a:gd name="connsiteX62" fmla="*/ 6828 w 37626"/>
                <a:gd name="connsiteY62" fmla="*/ 3575 h 34232"/>
                <a:gd name="connsiteX63" fmla="*/ 10253 w 37626"/>
                <a:gd name="connsiteY63" fmla="*/ 1032 h 34232"/>
                <a:gd name="connsiteX64" fmla="*/ 14537 w 37626"/>
                <a:gd name="connsiteY64" fmla="*/ 0 h 34232"/>
                <a:gd name="connsiteX65" fmla="*/ 16490 w 37626"/>
                <a:gd name="connsiteY65" fmla="*/ 221 h 34232"/>
                <a:gd name="connsiteX66" fmla="*/ 18672 w 37626"/>
                <a:gd name="connsiteY66" fmla="*/ 961 h 34232"/>
                <a:gd name="connsiteX67" fmla="*/ 20955 w 37626"/>
                <a:gd name="connsiteY67" fmla="*/ 2733 h 34232"/>
                <a:gd name="connsiteX68" fmla="*/ 22688 w 37626"/>
                <a:gd name="connsiteY68" fmla="*/ 5717 h 34232"/>
                <a:gd name="connsiteX69" fmla="*/ 23719 w 37626"/>
                <a:gd name="connsiteY69" fmla="*/ 4056 h 34232"/>
                <a:gd name="connsiteX70" fmla="*/ 25310 w 37626"/>
                <a:gd name="connsiteY70" fmla="*/ 2252 h 34232"/>
                <a:gd name="connsiteX71" fmla="*/ 27673 w 37626"/>
                <a:gd name="connsiteY71" fmla="*/ 630 h 34232"/>
                <a:gd name="connsiteX72" fmla="*/ 30618 w 37626"/>
                <a:gd name="connsiteY72" fmla="*/ 0 h 34232"/>
                <a:gd name="connsiteX73" fmla="*/ 33610 w 37626"/>
                <a:gd name="connsiteY73" fmla="*/ 402 h 34232"/>
                <a:gd name="connsiteX74" fmla="*/ 36335 w 37626"/>
                <a:gd name="connsiteY74" fmla="*/ 1992 h 34232"/>
                <a:gd name="connsiteX75" fmla="*/ 37627 w 37626"/>
                <a:gd name="connsiteY75" fmla="*/ 4977 h 3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7626" h="34232">
                  <a:moveTo>
                    <a:pt x="37627" y="4977"/>
                  </a:moveTo>
                  <a:cubicBezTo>
                    <a:pt x="37627" y="6355"/>
                    <a:pt x="37194" y="7442"/>
                    <a:pt x="36335" y="8229"/>
                  </a:cubicBezTo>
                  <a:cubicBezTo>
                    <a:pt x="35477" y="8993"/>
                    <a:pt x="34556" y="9371"/>
                    <a:pt x="33571" y="9371"/>
                  </a:cubicBezTo>
                  <a:cubicBezTo>
                    <a:pt x="32634" y="9371"/>
                    <a:pt x="31925" y="9103"/>
                    <a:pt x="31429" y="8560"/>
                  </a:cubicBezTo>
                  <a:cubicBezTo>
                    <a:pt x="30941" y="8017"/>
                    <a:pt x="30697" y="7403"/>
                    <a:pt x="30697" y="6710"/>
                  </a:cubicBezTo>
                  <a:cubicBezTo>
                    <a:pt x="30697" y="5772"/>
                    <a:pt x="31043" y="4906"/>
                    <a:pt x="31728" y="4095"/>
                  </a:cubicBezTo>
                  <a:cubicBezTo>
                    <a:pt x="32414" y="3284"/>
                    <a:pt x="33280" y="2788"/>
                    <a:pt x="34311" y="2622"/>
                  </a:cubicBezTo>
                  <a:cubicBezTo>
                    <a:pt x="33303" y="1985"/>
                    <a:pt x="32051" y="1662"/>
                    <a:pt x="30547" y="1662"/>
                  </a:cubicBezTo>
                  <a:cubicBezTo>
                    <a:pt x="29563" y="1662"/>
                    <a:pt x="28641" y="1921"/>
                    <a:pt x="27783" y="2433"/>
                  </a:cubicBezTo>
                  <a:cubicBezTo>
                    <a:pt x="26940" y="2945"/>
                    <a:pt x="26263" y="3536"/>
                    <a:pt x="25751" y="4205"/>
                  </a:cubicBezTo>
                  <a:cubicBezTo>
                    <a:pt x="25255" y="4867"/>
                    <a:pt x="24790" y="5678"/>
                    <a:pt x="24350" y="6639"/>
                  </a:cubicBezTo>
                  <a:cubicBezTo>
                    <a:pt x="23932" y="7576"/>
                    <a:pt x="23633" y="8324"/>
                    <a:pt x="23468" y="8891"/>
                  </a:cubicBezTo>
                  <a:cubicBezTo>
                    <a:pt x="23318" y="9434"/>
                    <a:pt x="23176" y="9993"/>
                    <a:pt x="23058" y="10584"/>
                  </a:cubicBezTo>
                  <a:lnTo>
                    <a:pt x="20475" y="20916"/>
                  </a:lnTo>
                  <a:cubicBezTo>
                    <a:pt x="19640" y="24184"/>
                    <a:pt x="19223" y="26397"/>
                    <a:pt x="19223" y="27555"/>
                  </a:cubicBezTo>
                  <a:cubicBezTo>
                    <a:pt x="19223" y="28980"/>
                    <a:pt x="19569" y="30177"/>
                    <a:pt x="20254" y="31138"/>
                  </a:cubicBezTo>
                  <a:cubicBezTo>
                    <a:pt x="20940" y="32075"/>
                    <a:pt x="21971" y="32539"/>
                    <a:pt x="23349" y="32539"/>
                  </a:cubicBezTo>
                  <a:cubicBezTo>
                    <a:pt x="23893" y="32539"/>
                    <a:pt x="24475" y="32469"/>
                    <a:pt x="25090" y="32319"/>
                  </a:cubicBezTo>
                  <a:cubicBezTo>
                    <a:pt x="25704" y="32146"/>
                    <a:pt x="26405" y="31839"/>
                    <a:pt x="27192" y="31390"/>
                  </a:cubicBezTo>
                  <a:cubicBezTo>
                    <a:pt x="28003" y="30925"/>
                    <a:pt x="28760" y="30342"/>
                    <a:pt x="29476" y="29657"/>
                  </a:cubicBezTo>
                  <a:cubicBezTo>
                    <a:pt x="30216" y="28941"/>
                    <a:pt x="30941" y="27988"/>
                    <a:pt x="31650" y="26783"/>
                  </a:cubicBezTo>
                  <a:cubicBezTo>
                    <a:pt x="32366" y="25578"/>
                    <a:pt x="32957" y="24200"/>
                    <a:pt x="33421" y="22649"/>
                  </a:cubicBezTo>
                  <a:cubicBezTo>
                    <a:pt x="33571" y="22105"/>
                    <a:pt x="33886" y="21837"/>
                    <a:pt x="34382" y="21837"/>
                  </a:cubicBezTo>
                  <a:cubicBezTo>
                    <a:pt x="34996" y="21837"/>
                    <a:pt x="35304" y="22082"/>
                    <a:pt x="35304" y="22578"/>
                  </a:cubicBezTo>
                  <a:cubicBezTo>
                    <a:pt x="35304" y="22995"/>
                    <a:pt x="35130" y="23641"/>
                    <a:pt x="34792" y="24531"/>
                  </a:cubicBezTo>
                  <a:cubicBezTo>
                    <a:pt x="34469" y="25389"/>
                    <a:pt x="33957" y="26389"/>
                    <a:pt x="33240" y="27523"/>
                  </a:cubicBezTo>
                  <a:cubicBezTo>
                    <a:pt x="32555" y="28626"/>
                    <a:pt x="31752" y="29681"/>
                    <a:pt x="30839" y="30689"/>
                  </a:cubicBezTo>
                  <a:cubicBezTo>
                    <a:pt x="29933" y="31673"/>
                    <a:pt x="28799" y="32516"/>
                    <a:pt x="27444" y="33201"/>
                  </a:cubicBezTo>
                  <a:cubicBezTo>
                    <a:pt x="26098" y="33886"/>
                    <a:pt x="24680" y="34233"/>
                    <a:pt x="23208" y="34233"/>
                  </a:cubicBezTo>
                  <a:cubicBezTo>
                    <a:pt x="21089" y="34233"/>
                    <a:pt x="19333" y="33666"/>
                    <a:pt x="17931" y="32539"/>
                  </a:cubicBezTo>
                  <a:cubicBezTo>
                    <a:pt x="16530" y="31406"/>
                    <a:pt x="15569" y="30051"/>
                    <a:pt x="15049" y="28476"/>
                  </a:cubicBezTo>
                  <a:cubicBezTo>
                    <a:pt x="14931" y="28696"/>
                    <a:pt x="14781" y="28956"/>
                    <a:pt x="14608" y="29256"/>
                  </a:cubicBezTo>
                  <a:cubicBezTo>
                    <a:pt x="14435" y="29547"/>
                    <a:pt x="14088" y="30027"/>
                    <a:pt x="13576" y="30689"/>
                  </a:cubicBezTo>
                  <a:cubicBezTo>
                    <a:pt x="13080" y="31327"/>
                    <a:pt x="12553" y="31894"/>
                    <a:pt x="11994" y="32390"/>
                  </a:cubicBezTo>
                  <a:cubicBezTo>
                    <a:pt x="11427" y="32854"/>
                    <a:pt x="10702" y="33272"/>
                    <a:pt x="9812" y="33642"/>
                  </a:cubicBezTo>
                  <a:cubicBezTo>
                    <a:pt x="8954" y="34036"/>
                    <a:pt x="8056" y="34233"/>
                    <a:pt x="7119" y="34233"/>
                  </a:cubicBezTo>
                  <a:cubicBezTo>
                    <a:pt x="5938" y="34233"/>
                    <a:pt x="4819" y="34059"/>
                    <a:pt x="3764" y="33721"/>
                  </a:cubicBezTo>
                  <a:cubicBezTo>
                    <a:pt x="2733" y="33374"/>
                    <a:pt x="1843" y="32807"/>
                    <a:pt x="1110" y="32020"/>
                  </a:cubicBezTo>
                  <a:cubicBezTo>
                    <a:pt x="370" y="31232"/>
                    <a:pt x="0" y="30295"/>
                    <a:pt x="0" y="29216"/>
                  </a:cubicBezTo>
                  <a:cubicBezTo>
                    <a:pt x="0" y="28011"/>
                    <a:pt x="410" y="26988"/>
                    <a:pt x="1221" y="26153"/>
                  </a:cubicBezTo>
                  <a:cubicBezTo>
                    <a:pt x="2055" y="25294"/>
                    <a:pt x="3040" y="24861"/>
                    <a:pt x="4174" y="24861"/>
                  </a:cubicBezTo>
                  <a:cubicBezTo>
                    <a:pt x="4882" y="24861"/>
                    <a:pt x="5520" y="25074"/>
                    <a:pt x="6087" y="25491"/>
                  </a:cubicBezTo>
                  <a:cubicBezTo>
                    <a:pt x="6678" y="25909"/>
                    <a:pt x="6977" y="26578"/>
                    <a:pt x="6977" y="27484"/>
                  </a:cubicBezTo>
                  <a:cubicBezTo>
                    <a:pt x="6977" y="28492"/>
                    <a:pt x="6631" y="29374"/>
                    <a:pt x="5938" y="30138"/>
                  </a:cubicBezTo>
                  <a:cubicBezTo>
                    <a:pt x="5253" y="30901"/>
                    <a:pt x="4418" y="31382"/>
                    <a:pt x="3433" y="31579"/>
                  </a:cubicBezTo>
                  <a:cubicBezTo>
                    <a:pt x="4442" y="32217"/>
                    <a:pt x="5694" y="32539"/>
                    <a:pt x="7198" y="32539"/>
                  </a:cubicBezTo>
                  <a:cubicBezTo>
                    <a:pt x="8820" y="32539"/>
                    <a:pt x="10269" y="31823"/>
                    <a:pt x="11545" y="30397"/>
                  </a:cubicBezTo>
                  <a:cubicBezTo>
                    <a:pt x="12828" y="28972"/>
                    <a:pt x="13773" y="27066"/>
                    <a:pt x="14388" y="24680"/>
                  </a:cubicBezTo>
                  <a:cubicBezTo>
                    <a:pt x="15915" y="18947"/>
                    <a:pt x="16971" y="14805"/>
                    <a:pt x="17561" y="12246"/>
                  </a:cubicBezTo>
                  <a:cubicBezTo>
                    <a:pt x="18152" y="9663"/>
                    <a:pt x="18443" y="7820"/>
                    <a:pt x="18443" y="6710"/>
                  </a:cubicBezTo>
                  <a:cubicBezTo>
                    <a:pt x="18443" y="5678"/>
                    <a:pt x="18309" y="4812"/>
                    <a:pt x="18042" y="4095"/>
                  </a:cubicBezTo>
                  <a:cubicBezTo>
                    <a:pt x="17766" y="3378"/>
                    <a:pt x="17396" y="2867"/>
                    <a:pt x="16931" y="2544"/>
                  </a:cubicBezTo>
                  <a:cubicBezTo>
                    <a:pt x="16490" y="2205"/>
                    <a:pt x="16057" y="1969"/>
                    <a:pt x="15640" y="1843"/>
                  </a:cubicBezTo>
                  <a:cubicBezTo>
                    <a:pt x="15246" y="1725"/>
                    <a:pt x="14829" y="1662"/>
                    <a:pt x="14388" y="1662"/>
                  </a:cubicBezTo>
                  <a:cubicBezTo>
                    <a:pt x="13655" y="1662"/>
                    <a:pt x="12868" y="1811"/>
                    <a:pt x="12025" y="2103"/>
                  </a:cubicBezTo>
                  <a:cubicBezTo>
                    <a:pt x="11214" y="2394"/>
                    <a:pt x="10316" y="2890"/>
                    <a:pt x="9332" y="3575"/>
                  </a:cubicBezTo>
                  <a:cubicBezTo>
                    <a:pt x="8379" y="4245"/>
                    <a:pt x="7442" y="5261"/>
                    <a:pt x="6528" y="6639"/>
                  </a:cubicBezTo>
                  <a:cubicBezTo>
                    <a:pt x="5623" y="8017"/>
                    <a:pt x="4859" y="9647"/>
                    <a:pt x="4245" y="11545"/>
                  </a:cubicBezTo>
                  <a:cubicBezTo>
                    <a:pt x="4119" y="12112"/>
                    <a:pt x="3788" y="12395"/>
                    <a:pt x="3244" y="12395"/>
                  </a:cubicBezTo>
                  <a:cubicBezTo>
                    <a:pt x="2654" y="12372"/>
                    <a:pt x="2363" y="12112"/>
                    <a:pt x="2363" y="11624"/>
                  </a:cubicBezTo>
                  <a:cubicBezTo>
                    <a:pt x="2363" y="11206"/>
                    <a:pt x="2520" y="10560"/>
                    <a:pt x="2843" y="9702"/>
                  </a:cubicBezTo>
                  <a:cubicBezTo>
                    <a:pt x="3182" y="8812"/>
                    <a:pt x="3701" y="7820"/>
                    <a:pt x="4394" y="6710"/>
                  </a:cubicBezTo>
                  <a:cubicBezTo>
                    <a:pt x="5103" y="5607"/>
                    <a:pt x="5914" y="4560"/>
                    <a:pt x="6828" y="3575"/>
                  </a:cubicBezTo>
                  <a:cubicBezTo>
                    <a:pt x="7765" y="2567"/>
                    <a:pt x="8907" y="1717"/>
                    <a:pt x="10253" y="1032"/>
                  </a:cubicBezTo>
                  <a:cubicBezTo>
                    <a:pt x="11631" y="346"/>
                    <a:pt x="13065" y="0"/>
                    <a:pt x="14537" y="0"/>
                  </a:cubicBezTo>
                  <a:cubicBezTo>
                    <a:pt x="15199" y="0"/>
                    <a:pt x="15852" y="71"/>
                    <a:pt x="16490" y="221"/>
                  </a:cubicBezTo>
                  <a:cubicBezTo>
                    <a:pt x="17160" y="339"/>
                    <a:pt x="17884" y="591"/>
                    <a:pt x="18672" y="961"/>
                  </a:cubicBezTo>
                  <a:cubicBezTo>
                    <a:pt x="19483" y="1331"/>
                    <a:pt x="20239" y="1921"/>
                    <a:pt x="20955" y="2733"/>
                  </a:cubicBezTo>
                  <a:cubicBezTo>
                    <a:pt x="21672" y="3544"/>
                    <a:pt x="22247" y="4536"/>
                    <a:pt x="22688" y="5717"/>
                  </a:cubicBezTo>
                  <a:cubicBezTo>
                    <a:pt x="22979" y="5150"/>
                    <a:pt x="23326" y="4599"/>
                    <a:pt x="23719" y="4056"/>
                  </a:cubicBezTo>
                  <a:cubicBezTo>
                    <a:pt x="24137" y="3512"/>
                    <a:pt x="24672" y="2914"/>
                    <a:pt x="25310" y="2252"/>
                  </a:cubicBezTo>
                  <a:cubicBezTo>
                    <a:pt x="25972" y="1559"/>
                    <a:pt x="26759" y="1016"/>
                    <a:pt x="27673" y="630"/>
                  </a:cubicBezTo>
                  <a:cubicBezTo>
                    <a:pt x="28610" y="213"/>
                    <a:pt x="29586" y="0"/>
                    <a:pt x="30618" y="0"/>
                  </a:cubicBezTo>
                  <a:cubicBezTo>
                    <a:pt x="31626" y="0"/>
                    <a:pt x="32626" y="134"/>
                    <a:pt x="33610" y="402"/>
                  </a:cubicBezTo>
                  <a:cubicBezTo>
                    <a:pt x="34595" y="646"/>
                    <a:pt x="35500" y="1181"/>
                    <a:pt x="36335" y="1992"/>
                  </a:cubicBezTo>
                  <a:cubicBezTo>
                    <a:pt x="37194" y="2780"/>
                    <a:pt x="37627" y="3772"/>
                    <a:pt x="37627" y="4977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xmlns="" id="{5CCE11F7-FCF6-71B8-61AF-F9DC93E9FF48}"/>
                </a:ext>
              </a:extLst>
            </p:cNvPr>
            <p:cNvSpPr/>
            <p:nvPr/>
          </p:nvSpPr>
          <p:spPr>
            <a:xfrm>
              <a:off x="2218232" y="5025808"/>
              <a:ext cx="17458" cy="35217"/>
            </a:xfrm>
            <a:custGeom>
              <a:avLst/>
              <a:gdLst>
                <a:gd name="connsiteX0" fmla="*/ 0 w 17458"/>
                <a:gd name="connsiteY0" fmla="*/ 5032 h 35217"/>
                <a:gd name="connsiteX1" fmla="*/ 0 w 17458"/>
                <a:gd name="connsiteY1" fmla="*/ 3378 h 35217"/>
                <a:gd name="connsiteX2" fmla="*/ 9639 w 17458"/>
                <a:gd name="connsiteY2" fmla="*/ 0 h 35217"/>
                <a:gd name="connsiteX3" fmla="*/ 10694 w 17458"/>
                <a:gd name="connsiteY3" fmla="*/ 205 h 35217"/>
                <a:gd name="connsiteX4" fmla="*/ 10852 w 17458"/>
                <a:gd name="connsiteY4" fmla="*/ 1362 h 35217"/>
                <a:gd name="connsiteX5" fmla="*/ 10852 w 17458"/>
                <a:gd name="connsiteY5" fmla="*/ 31035 h 35217"/>
                <a:gd name="connsiteX6" fmla="*/ 11623 w 17458"/>
                <a:gd name="connsiteY6" fmla="*/ 33107 h 35217"/>
                <a:gd name="connsiteX7" fmla="*/ 15781 w 17458"/>
                <a:gd name="connsiteY7" fmla="*/ 33595 h 35217"/>
                <a:gd name="connsiteX8" fmla="*/ 17459 w 17458"/>
                <a:gd name="connsiteY8" fmla="*/ 33595 h 35217"/>
                <a:gd name="connsiteX9" fmla="*/ 17459 w 17458"/>
                <a:gd name="connsiteY9" fmla="*/ 35217 h 35217"/>
                <a:gd name="connsiteX10" fmla="*/ 8883 w 17458"/>
                <a:gd name="connsiteY10" fmla="*/ 35067 h 35217"/>
                <a:gd name="connsiteX11" fmla="*/ 339 w 17458"/>
                <a:gd name="connsiteY11" fmla="*/ 35217 h 35217"/>
                <a:gd name="connsiteX12" fmla="*/ 339 w 17458"/>
                <a:gd name="connsiteY12" fmla="*/ 33595 h 35217"/>
                <a:gd name="connsiteX13" fmla="*/ 2016 w 17458"/>
                <a:gd name="connsiteY13" fmla="*/ 33595 h 35217"/>
                <a:gd name="connsiteX14" fmla="*/ 6150 w 17458"/>
                <a:gd name="connsiteY14" fmla="*/ 33130 h 35217"/>
                <a:gd name="connsiteX15" fmla="*/ 6954 w 17458"/>
                <a:gd name="connsiteY15" fmla="*/ 31035 h 35217"/>
                <a:gd name="connsiteX16" fmla="*/ 6954 w 17458"/>
                <a:gd name="connsiteY16" fmla="*/ 3638 h 35217"/>
                <a:gd name="connsiteX17" fmla="*/ 0 w 17458"/>
                <a:gd name="connsiteY17" fmla="*/ 5032 h 3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458" h="35217">
                  <a:moveTo>
                    <a:pt x="0" y="5032"/>
                  </a:moveTo>
                  <a:lnTo>
                    <a:pt x="0" y="3378"/>
                  </a:lnTo>
                  <a:cubicBezTo>
                    <a:pt x="4237" y="3378"/>
                    <a:pt x="7450" y="2252"/>
                    <a:pt x="9639" y="0"/>
                  </a:cubicBezTo>
                  <a:cubicBezTo>
                    <a:pt x="10238" y="0"/>
                    <a:pt x="10592" y="71"/>
                    <a:pt x="10694" y="205"/>
                  </a:cubicBezTo>
                  <a:cubicBezTo>
                    <a:pt x="10797" y="339"/>
                    <a:pt x="10852" y="725"/>
                    <a:pt x="10852" y="1362"/>
                  </a:cubicBezTo>
                  <a:lnTo>
                    <a:pt x="10852" y="31035"/>
                  </a:lnTo>
                  <a:cubicBezTo>
                    <a:pt x="10852" y="32083"/>
                    <a:pt x="11112" y="32776"/>
                    <a:pt x="11623" y="33107"/>
                  </a:cubicBezTo>
                  <a:cubicBezTo>
                    <a:pt x="12135" y="33429"/>
                    <a:pt x="13521" y="33595"/>
                    <a:pt x="15781" y="33595"/>
                  </a:cubicBezTo>
                  <a:lnTo>
                    <a:pt x="17459" y="33595"/>
                  </a:lnTo>
                  <a:lnTo>
                    <a:pt x="17459" y="35217"/>
                  </a:lnTo>
                  <a:cubicBezTo>
                    <a:pt x="16222" y="35115"/>
                    <a:pt x="13364" y="35067"/>
                    <a:pt x="8883" y="35067"/>
                  </a:cubicBezTo>
                  <a:cubicBezTo>
                    <a:pt x="4410" y="35067"/>
                    <a:pt x="1559" y="35115"/>
                    <a:pt x="339" y="35217"/>
                  </a:cubicBezTo>
                  <a:lnTo>
                    <a:pt x="339" y="33595"/>
                  </a:lnTo>
                  <a:lnTo>
                    <a:pt x="2016" y="33595"/>
                  </a:lnTo>
                  <a:cubicBezTo>
                    <a:pt x="4237" y="33595"/>
                    <a:pt x="5615" y="33437"/>
                    <a:pt x="6150" y="33130"/>
                  </a:cubicBezTo>
                  <a:cubicBezTo>
                    <a:pt x="6686" y="32807"/>
                    <a:pt x="6954" y="32106"/>
                    <a:pt x="6954" y="31035"/>
                  </a:cubicBezTo>
                  <a:lnTo>
                    <a:pt x="6954" y="3638"/>
                  </a:lnTo>
                  <a:cubicBezTo>
                    <a:pt x="5111" y="4568"/>
                    <a:pt x="2796" y="5032"/>
                    <a:pt x="0" y="5032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xmlns="" id="{ACE0B24C-A65A-B39D-5FCD-C79FFF94D33A}"/>
                </a:ext>
              </a:extLst>
            </p:cNvPr>
            <p:cNvSpPr/>
            <p:nvPr/>
          </p:nvSpPr>
          <p:spPr>
            <a:xfrm>
              <a:off x="1423212" y="4871773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xmlns="" id="{6AF193DF-7C4F-7B38-A8D0-A5BB7D6088FA}"/>
                </a:ext>
              </a:extLst>
            </p:cNvPr>
            <p:cNvSpPr/>
            <p:nvPr/>
          </p:nvSpPr>
          <p:spPr>
            <a:xfrm>
              <a:off x="1423212" y="4624994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xmlns="" id="{5797C698-D362-1F60-7C36-41EDBBAC85B1}"/>
                </a:ext>
              </a:extLst>
            </p:cNvPr>
            <p:cNvSpPr/>
            <p:nvPr/>
          </p:nvSpPr>
          <p:spPr>
            <a:xfrm>
              <a:off x="1423212" y="4378209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xmlns="" id="{7066E01F-8EF8-157F-5F82-9887B936E852}"/>
                </a:ext>
              </a:extLst>
            </p:cNvPr>
            <p:cNvSpPr/>
            <p:nvPr/>
          </p:nvSpPr>
          <p:spPr>
            <a:xfrm>
              <a:off x="1423212" y="4131426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xmlns="" id="{DF5EF2CB-88EE-BB22-743D-A3DE16C57D0E}"/>
                </a:ext>
              </a:extLst>
            </p:cNvPr>
            <p:cNvSpPr/>
            <p:nvPr/>
          </p:nvSpPr>
          <p:spPr>
            <a:xfrm>
              <a:off x="1423212" y="3884642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xmlns="" id="{9533B259-0E14-0435-3BD8-FEF495BD08F6}"/>
                </a:ext>
              </a:extLst>
            </p:cNvPr>
            <p:cNvSpPr/>
            <p:nvPr/>
          </p:nvSpPr>
          <p:spPr>
            <a:xfrm>
              <a:off x="1423212" y="3855035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xmlns="" id="{6B2955DB-7A5C-7920-DDFD-1A71FCCA5E81}"/>
                </a:ext>
              </a:extLst>
            </p:cNvPr>
            <p:cNvSpPr/>
            <p:nvPr/>
          </p:nvSpPr>
          <p:spPr>
            <a:xfrm>
              <a:off x="1423212" y="4871773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89" name="Freeform 488">
              <a:extLst>
                <a:ext uri="{FF2B5EF4-FFF2-40B4-BE49-F238E27FC236}">
                  <a16:creationId xmlns:a16="http://schemas.microsoft.com/office/drawing/2014/main" xmlns="" id="{2E1D728C-580F-1011-AE6F-6F14A7E1ACF3}"/>
                </a:ext>
              </a:extLst>
            </p:cNvPr>
            <p:cNvSpPr/>
            <p:nvPr/>
          </p:nvSpPr>
          <p:spPr>
            <a:xfrm>
              <a:off x="1423212" y="4624994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xmlns="" id="{807D6A1B-9CE0-23EB-B822-E5C5E486095E}"/>
                </a:ext>
              </a:extLst>
            </p:cNvPr>
            <p:cNvSpPr/>
            <p:nvPr/>
          </p:nvSpPr>
          <p:spPr>
            <a:xfrm>
              <a:off x="1423212" y="4378209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xmlns="" id="{B382E553-5758-D3BD-D8D2-4C5561BB96A5}"/>
                </a:ext>
              </a:extLst>
            </p:cNvPr>
            <p:cNvSpPr/>
            <p:nvPr/>
          </p:nvSpPr>
          <p:spPr>
            <a:xfrm>
              <a:off x="1423212" y="4131426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xmlns="" id="{62E1E07A-3F3D-A8B3-A845-7D2713642DDC}"/>
                </a:ext>
              </a:extLst>
            </p:cNvPr>
            <p:cNvSpPr/>
            <p:nvPr/>
          </p:nvSpPr>
          <p:spPr>
            <a:xfrm>
              <a:off x="1423212" y="3884642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xmlns="" id="{3C5297D5-D72B-D1A6-A4A7-704310FBCB35}"/>
                </a:ext>
              </a:extLst>
            </p:cNvPr>
            <p:cNvSpPr/>
            <p:nvPr/>
          </p:nvSpPr>
          <p:spPr>
            <a:xfrm>
              <a:off x="1247480" y="4872395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94" name="Freeform 493">
              <a:extLst>
                <a:ext uri="{FF2B5EF4-FFF2-40B4-BE49-F238E27FC236}">
                  <a16:creationId xmlns:a16="http://schemas.microsoft.com/office/drawing/2014/main" xmlns="" id="{06F56306-16E8-C1BF-58EF-2848F0E22A4F}"/>
                </a:ext>
              </a:extLst>
            </p:cNvPr>
            <p:cNvSpPr/>
            <p:nvPr/>
          </p:nvSpPr>
          <p:spPr>
            <a:xfrm>
              <a:off x="1302478" y="4847959"/>
              <a:ext cx="28359" cy="47627"/>
            </a:xfrm>
            <a:custGeom>
              <a:avLst/>
              <a:gdLst>
                <a:gd name="connsiteX0" fmla="*/ 925 w 28359"/>
                <a:gd name="connsiteY0" fmla="*/ 42210 h 47627"/>
                <a:gd name="connsiteX1" fmla="*/ 11452 w 28359"/>
                <a:gd name="connsiteY1" fmla="*/ 42210 h 47627"/>
                <a:gd name="connsiteX2" fmla="*/ 11452 w 28359"/>
                <a:gd name="connsiteY2" fmla="*/ 5875 h 47627"/>
                <a:gd name="connsiteX3" fmla="*/ 0 w 28359"/>
                <a:gd name="connsiteY3" fmla="*/ 8174 h 47627"/>
                <a:gd name="connsiteX4" fmla="*/ 0 w 28359"/>
                <a:gd name="connsiteY4" fmla="*/ 2300 h 47627"/>
                <a:gd name="connsiteX5" fmla="*/ 11388 w 28359"/>
                <a:gd name="connsiteY5" fmla="*/ 0 h 47627"/>
                <a:gd name="connsiteX6" fmla="*/ 17832 w 28359"/>
                <a:gd name="connsiteY6" fmla="*/ 0 h 47627"/>
                <a:gd name="connsiteX7" fmla="*/ 17832 w 28359"/>
                <a:gd name="connsiteY7" fmla="*/ 42210 h 47627"/>
                <a:gd name="connsiteX8" fmla="*/ 28359 w 28359"/>
                <a:gd name="connsiteY8" fmla="*/ 42210 h 47627"/>
                <a:gd name="connsiteX9" fmla="*/ 28359 w 28359"/>
                <a:gd name="connsiteY9" fmla="*/ 47628 h 47627"/>
                <a:gd name="connsiteX10" fmla="*/ 925 w 28359"/>
                <a:gd name="connsiteY10" fmla="*/ 47628 h 47627"/>
                <a:gd name="connsiteX11" fmla="*/ 925 w 28359"/>
                <a:gd name="connsiteY11" fmla="*/ 42210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7">
                  <a:moveTo>
                    <a:pt x="925" y="42210"/>
                  </a:moveTo>
                  <a:lnTo>
                    <a:pt x="11452" y="42210"/>
                  </a:lnTo>
                  <a:lnTo>
                    <a:pt x="11452" y="5875"/>
                  </a:lnTo>
                  <a:lnTo>
                    <a:pt x="0" y="8174"/>
                  </a:lnTo>
                  <a:lnTo>
                    <a:pt x="0" y="2300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10"/>
                  </a:lnTo>
                  <a:lnTo>
                    <a:pt x="28359" y="42210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1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95" name="Freeform 494">
              <a:extLst>
                <a:ext uri="{FF2B5EF4-FFF2-40B4-BE49-F238E27FC236}">
                  <a16:creationId xmlns:a16="http://schemas.microsoft.com/office/drawing/2014/main" xmlns="" id="{2B52A1B8-4BFE-2242-4C49-F97DC907CA1D}"/>
                </a:ext>
              </a:extLst>
            </p:cNvPr>
            <p:cNvSpPr/>
            <p:nvPr/>
          </p:nvSpPr>
          <p:spPr>
            <a:xfrm>
              <a:off x="1343853" y="4887492"/>
              <a:ext cx="6730" cy="8095"/>
            </a:xfrm>
            <a:custGeom>
              <a:avLst/>
              <a:gdLst>
                <a:gd name="connsiteX0" fmla="*/ 0 w 6730"/>
                <a:gd name="connsiteY0" fmla="*/ 0 h 8095"/>
                <a:gd name="connsiteX1" fmla="*/ 6731 w 6730"/>
                <a:gd name="connsiteY1" fmla="*/ 0 h 8095"/>
                <a:gd name="connsiteX2" fmla="*/ 6731 w 6730"/>
                <a:gd name="connsiteY2" fmla="*/ 8095 h 8095"/>
                <a:gd name="connsiteX3" fmla="*/ 0 w 6730"/>
                <a:gd name="connsiteY3" fmla="*/ 8095 h 8095"/>
                <a:gd name="connsiteX4" fmla="*/ 0 w 6730"/>
                <a:gd name="connsiteY4" fmla="*/ 0 h 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095">
                  <a:moveTo>
                    <a:pt x="0" y="0"/>
                  </a:moveTo>
                  <a:lnTo>
                    <a:pt x="6731" y="0"/>
                  </a:lnTo>
                  <a:lnTo>
                    <a:pt x="6731" y="8095"/>
                  </a:lnTo>
                  <a:lnTo>
                    <a:pt x="0" y="8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96" name="Freeform 495">
              <a:extLst>
                <a:ext uri="{FF2B5EF4-FFF2-40B4-BE49-F238E27FC236}">
                  <a16:creationId xmlns:a16="http://schemas.microsoft.com/office/drawing/2014/main" xmlns="" id="{5E847036-4AE8-ACA3-BB4A-0D6893D47D97}"/>
                </a:ext>
              </a:extLst>
            </p:cNvPr>
            <p:cNvSpPr/>
            <p:nvPr/>
          </p:nvSpPr>
          <p:spPr>
            <a:xfrm>
              <a:off x="1361941" y="4847101"/>
              <a:ext cx="32921" cy="49415"/>
            </a:xfrm>
            <a:custGeom>
              <a:avLst/>
              <a:gdLst>
                <a:gd name="connsiteX0" fmla="*/ 16460 w 32921"/>
                <a:gd name="connsiteY0" fmla="*/ 5103 h 49415"/>
                <a:gd name="connsiteX1" fmla="*/ 8964 w 32921"/>
                <a:gd name="connsiteY1" fmla="*/ 10017 h 49415"/>
                <a:gd name="connsiteX2" fmla="*/ 6476 w 32921"/>
                <a:gd name="connsiteY2" fmla="*/ 24728 h 49415"/>
                <a:gd name="connsiteX3" fmla="*/ 8964 w 32921"/>
                <a:gd name="connsiteY3" fmla="*/ 39430 h 49415"/>
                <a:gd name="connsiteX4" fmla="*/ 16460 w 32921"/>
                <a:gd name="connsiteY4" fmla="*/ 44313 h 49415"/>
                <a:gd name="connsiteX5" fmla="*/ 23957 w 32921"/>
                <a:gd name="connsiteY5" fmla="*/ 39430 h 49415"/>
                <a:gd name="connsiteX6" fmla="*/ 26477 w 32921"/>
                <a:gd name="connsiteY6" fmla="*/ 24728 h 49415"/>
                <a:gd name="connsiteX7" fmla="*/ 23957 w 32921"/>
                <a:gd name="connsiteY7" fmla="*/ 10017 h 49415"/>
                <a:gd name="connsiteX8" fmla="*/ 16460 w 32921"/>
                <a:gd name="connsiteY8" fmla="*/ 5103 h 49415"/>
                <a:gd name="connsiteX9" fmla="*/ 16460 w 32921"/>
                <a:gd name="connsiteY9" fmla="*/ 0 h 49415"/>
                <a:gd name="connsiteX10" fmla="*/ 28678 w 32921"/>
                <a:gd name="connsiteY10" fmla="*/ 6347 h 49415"/>
                <a:gd name="connsiteX11" fmla="*/ 32921 w 32921"/>
                <a:gd name="connsiteY11" fmla="*/ 24728 h 49415"/>
                <a:gd name="connsiteX12" fmla="*/ 28678 w 32921"/>
                <a:gd name="connsiteY12" fmla="*/ 43100 h 49415"/>
                <a:gd name="connsiteX13" fmla="*/ 16460 w 32921"/>
                <a:gd name="connsiteY13" fmla="*/ 49416 h 49415"/>
                <a:gd name="connsiteX14" fmla="*/ 4211 w 32921"/>
                <a:gd name="connsiteY14" fmla="*/ 43100 h 49415"/>
                <a:gd name="connsiteX15" fmla="*/ 0 w 32921"/>
                <a:gd name="connsiteY15" fmla="*/ 24728 h 49415"/>
                <a:gd name="connsiteX16" fmla="*/ 4211 w 32921"/>
                <a:gd name="connsiteY16" fmla="*/ 6347 h 49415"/>
                <a:gd name="connsiteX17" fmla="*/ 16460 w 32921"/>
                <a:gd name="connsiteY17" fmla="*/ 0 h 4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5">
                  <a:moveTo>
                    <a:pt x="16460" y="5103"/>
                  </a:moveTo>
                  <a:cubicBezTo>
                    <a:pt x="13143" y="5103"/>
                    <a:pt x="10644" y="6741"/>
                    <a:pt x="8964" y="10017"/>
                  </a:cubicBezTo>
                  <a:cubicBezTo>
                    <a:pt x="7305" y="13269"/>
                    <a:pt x="6476" y="18175"/>
                    <a:pt x="6476" y="24728"/>
                  </a:cubicBezTo>
                  <a:cubicBezTo>
                    <a:pt x="6476" y="31256"/>
                    <a:pt x="7305" y="36154"/>
                    <a:pt x="8964" y="39430"/>
                  </a:cubicBezTo>
                  <a:cubicBezTo>
                    <a:pt x="10644" y="42682"/>
                    <a:pt x="13143" y="44313"/>
                    <a:pt x="16460" y="44313"/>
                  </a:cubicBezTo>
                  <a:cubicBezTo>
                    <a:pt x="19799" y="44313"/>
                    <a:pt x="22298" y="42682"/>
                    <a:pt x="23957" y="39430"/>
                  </a:cubicBezTo>
                  <a:cubicBezTo>
                    <a:pt x="25637" y="36154"/>
                    <a:pt x="26477" y="31256"/>
                    <a:pt x="26477" y="24728"/>
                  </a:cubicBezTo>
                  <a:cubicBezTo>
                    <a:pt x="26477" y="18175"/>
                    <a:pt x="25637" y="13269"/>
                    <a:pt x="23957" y="10017"/>
                  </a:cubicBezTo>
                  <a:cubicBezTo>
                    <a:pt x="22298" y="6741"/>
                    <a:pt x="19799" y="5103"/>
                    <a:pt x="16460" y="5103"/>
                  </a:cubicBezTo>
                  <a:moveTo>
                    <a:pt x="16460" y="0"/>
                  </a:moveTo>
                  <a:cubicBezTo>
                    <a:pt x="21799" y="0"/>
                    <a:pt x="25871" y="2118"/>
                    <a:pt x="28678" y="6347"/>
                  </a:cubicBezTo>
                  <a:cubicBezTo>
                    <a:pt x="31507" y="10560"/>
                    <a:pt x="32921" y="16687"/>
                    <a:pt x="32921" y="24728"/>
                  </a:cubicBezTo>
                  <a:cubicBezTo>
                    <a:pt x="32921" y="32744"/>
                    <a:pt x="31507" y="38871"/>
                    <a:pt x="28678" y="43100"/>
                  </a:cubicBezTo>
                  <a:cubicBezTo>
                    <a:pt x="25871" y="47313"/>
                    <a:pt x="21799" y="49416"/>
                    <a:pt x="16460" y="49416"/>
                  </a:cubicBezTo>
                  <a:cubicBezTo>
                    <a:pt x="11122" y="49416"/>
                    <a:pt x="7039" y="47313"/>
                    <a:pt x="4211" y="43100"/>
                  </a:cubicBezTo>
                  <a:cubicBezTo>
                    <a:pt x="1403" y="38871"/>
                    <a:pt x="0" y="32744"/>
                    <a:pt x="0" y="24728"/>
                  </a:cubicBezTo>
                  <a:cubicBezTo>
                    <a:pt x="0" y="16687"/>
                    <a:pt x="1403" y="10560"/>
                    <a:pt x="4211" y="6347"/>
                  </a:cubicBezTo>
                  <a:cubicBezTo>
                    <a:pt x="7039" y="2118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97" name="Freeform 496">
              <a:extLst>
                <a:ext uri="{FF2B5EF4-FFF2-40B4-BE49-F238E27FC236}">
                  <a16:creationId xmlns:a16="http://schemas.microsoft.com/office/drawing/2014/main" xmlns="" id="{B578AF3A-44EF-AEDE-B48F-04C6F38E0866}"/>
                </a:ext>
              </a:extLst>
            </p:cNvPr>
            <p:cNvSpPr/>
            <p:nvPr/>
          </p:nvSpPr>
          <p:spPr>
            <a:xfrm>
              <a:off x="1248852" y="4625617"/>
              <a:ext cx="40897" cy="5418"/>
            </a:xfrm>
            <a:custGeom>
              <a:avLst/>
              <a:gdLst>
                <a:gd name="connsiteX0" fmla="*/ 0 w 40897"/>
                <a:gd name="connsiteY0" fmla="*/ 0 h 5418"/>
                <a:gd name="connsiteX1" fmla="*/ 40897 w 40897"/>
                <a:gd name="connsiteY1" fmla="*/ 0 h 5418"/>
                <a:gd name="connsiteX2" fmla="*/ 40897 w 40897"/>
                <a:gd name="connsiteY2" fmla="*/ 5418 h 5418"/>
                <a:gd name="connsiteX3" fmla="*/ 0 w 40897"/>
                <a:gd name="connsiteY3" fmla="*/ 5418 h 5418"/>
                <a:gd name="connsiteX4" fmla="*/ 0 w 40897"/>
                <a:gd name="connsiteY4" fmla="*/ 0 h 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18">
                  <a:moveTo>
                    <a:pt x="0" y="0"/>
                  </a:moveTo>
                  <a:lnTo>
                    <a:pt x="40897" y="0"/>
                  </a:lnTo>
                  <a:lnTo>
                    <a:pt x="40897" y="5418"/>
                  </a:lnTo>
                  <a:lnTo>
                    <a:pt x="0" y="54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98" name="Freeform 497">
              <a:extLst>
                <a:ext uri="{FF2B5EF4-FFF2-40B4-BE49-F238E27FC236}">
                  <a16:creationId xmlns:a16="http://schemas.microsoft.com/office/drawing/2014/main" xmlns="" id="{A64A077A-53B3-4AF9-99A8-45B6CCF9B4F0}"/>
                </a:ext>
              </a:extLst>
            </p:cNvPr>
            <p:cNvSpPr/>
            <p:nvPr/>
          </p:nvSpPr>
          <p:spPr>
            <a:xfrm>
              <a:off x="1300978" y="4600318"/>
              <a:ext cx="32921" cy="49411"/>
            </a:xfrm>
            <a:custGeom>
              <a:avLst/>
              <a:gdLst>
                <a:gd name="connsiteX0" fmla="*/ 16460 w 32921"/>
                <a:gd name="connsiteY0" fmla="*/ 5107 h 49411"/>
                <a:gd name="connsiteX1" fmla="*/ 8964 w 32921"/>
                <a:gd name="connsiteY1" fmla="*/ 10013 h 49411"/>
                <a:gd name="connsiteX2" fmla="*/ 6476 w 32921"/>
                <a:gd name="connsiteY2" fmla="*/ 24724 h 49411"/>
                <a:gd name="connsiteX3" fmla="*/ 8964 w 32921"/>
                <a:gd name="connsiteY3" fmla="*/ 39426 h 49411"/>
                <a:gd name="connsiteX4" fmla="*/ 16460 w 32921"/>
                <a:gd name="connsiteY4" fmla="*/ 44309 h 49411"/>
                <a:gd name="connsiteX5" fmla="*/ 23957 w 32921"/>
                <a:gd name="connsiteY5" fmla="*/ 39426 h 49411"/>
                <a:gd name="connsiteX6" fmla="*/ 26477 w 32921"/>
                <a:gd name="connsiteY6" fmla="*/ 24724 h 49411"/>
                <a:gd name="connsiteX7" fmla="*/ 23957 w 32921"/>
                <a:gd name="connsiteY7" fmla="*/ 10013 h 49411"/>
                <a:gd name="connsiteX8" fmla="*/ 16460 w 32921"/>
                <a:gd name="connsiteY8" fmla="*/ 5107 h 49411"/>
                <a:gd name="connsiteX9" fmla="*/ 16460 w 32921"/>
                <a:gd name="connsiteY9" fmla="*/ 0 h 49411"/>
                <a:gd name="connsiteX10" fmla="*/ 28678 w 32921"/>
                <a:gd name="connsiteY10" fmla="*/ 6351 h 49411"/>
                <a:gd name="connsiteX11" fmla="*/ 32921 w 32921"/>
                <a:gd name="connsiteY11" fmla="*/ 24724 h 49411"/>
                <a:gd name="connsiteX12" fmla="*/ 28678 w 32921"/>
                <a:gd name="connsiteY12" fmla="*/ 43096 h 49411"/>
                <a:gd name="connsiteX13" fmla="*/ 16460 w 32921"/>
                <a:gd name="connsiteY13" fmla="*/ 49412 h 49411"/>
                <a:gd name="connsiteX14" fmla="*/ 4211 w 32921"/>
                <a:gd name="connsiteY14" fmla="*/ 43096 h 49411"/>
                <a:gd name="connsiteX15" fmla="*/ 0 w 32921"/>
                <a:gd name="connsiteY15" fmla="*/ 24724 h 49411"/>
                <a:gd name="connsiteX16" fmla="*/ 4211 w 32921"/>
                <a:gd name="connsiteY16" fmla="*/ 6351 h 49411"/>
                <a:gd name="connsiteX17" fmla="*/ 16460 w 32921"/>
                <a:gd name="connsiteY17" fmla="*/ 0 h 49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1">
                  <a:moveTo>
                    <a:pt x="16460" y="5107"/>
                  </a:moveTo>
                  <a:cubicBezTo>
                    <a:pt x="13143" y="5107"/>
                    <a:pt x="10644" y="6745"/>
                    <a:pt x="8964" y="10013"/>
                  </a:cubicBezTo>
                  <a:cubicBezTo>
                    <a:pt x="7305" y="13265"/>
                    <a:pt x="6476" y="18172"/>
                    <a:pt x="6476" y="24724"/>
                  </a:cubicBezTo>
                  <a:cubicBezTo>
                    <a:pt x="6476" y="31252"/>
                    <a:pt x="7305" y="36158"/>
                    <a:pt x="8964" y="39426"/>
                  </a:cubicBezTo>
                  <a:cubicBezTo>
                    <a:pt x="10644" y="42679"/>
                    <a:pt x="13143" y="44309"/>
                    <a:pt x="16460" y="44309"/>
                  </a:cubicBezTo>
                  <a:cubicBezTo>
                    <a:pt x="19799" y="44309"/>
                    <a:pt x="22298" y="42679"/>
                    <a:pt x="23957" y="39426"/>
                  </a:cubicBezTo>
                  <a:cubicBezTo>
                    <a:pt x="25637" y="36158"/>
                    <a:pt x="26477" y="31252"/>
                    <a:pt x="26477" y="24724"/>
                  </a:cubicBezTo>
                  <a:cubicBezTo>
                    <a:pt x="26477" y="18172"/>
                    <a:pt x="25637" y="13265"/>
                    <a:pt x="23957" y="10013"/>
                  </a:cubicBezTo>
                  <a:cubicBezTo>
                    <a:pt x="22298" y="6745"/>
                    <a:pt x="19799" y="5107"/>
                    <a:pt x="16460" y="5107"/>
                  </a:cubicBezTo>
                  <a:moveTo>
                    <a:pt x="16460" y="0"/>
                  </a:moveTo>
                  <a:cubicBezTo>
                    <a:pt x="21799" y="0"/>
                    <a:pt x="25871" y="2117"/>
                    <a:pt x="28678" y="6351"/>
                  </a:cubicBezTo>
                  <a:cubicBezTo>
                    <a:pt x="31507" y="10564"/>
                    <a:pt x="32921" y="16683"/>
                    <a:pt x="32921" y="24724"/>
                  </a:cubicBezTo>
                  <a:cubicBezTo>
                    <a:pt x="32921" y="32740"/>
                    <a:pt x="31507" y="38867"/>
                    <a:pt x="28678" y="43096"/>
                  </a:cubicBezTo>
                  <a:cubicBezTo>
                    <a:pt x="25871" y="47309"/>
                    <a:pt x="21799" y="49412"/>
                    <a:pt x="16460" y="49412"/>
                  </a:cubicBezTo>
                  <a:cubicBezTo>
                    <a:pt x="11123" y="49412"/>
                    <a:pt x="7039" y="47309"/>
                    <a:pt x="4211" y="43096"/>
                  </a:cubicBezTo>
                  <a:cubicBezTo>
                    <a:pt x="1403" y="38867"/>
                    <a:pt x="0" y="32740"/>
                    <a:pt x="0" y="24724"/>
                  </a:cubicBezTo>
                  <a:cubicBezTo>
                    <a:pt x="0" y="16683"/>
                    <a:pt x="1403" y="10564"/>
                    <a:pt x="4211" y="6351"/>
                  </a:cubicBezTo>
                  <a:cubicBezTo>
                    <a:pt x="7039" y="2117"/>
                    <a:pt x="11123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xmlns="" id="{18691569-41CE-59BB-385D-24F016304688}"/>
                </a:ext>
              </a:extLst>
            </p:cNvPr>
            <p:cNvSpPr/>
            <p:nvPr/>
          </p:nvSpPr>
          <p:spPr>
            <a:xfrm>
              <a:off x="1345225" y="4640705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xmlns="" id="{AFEFA554-0759-794A-1CEF-2499085C76BB}"/>
                </a:ext>
              </a:extLst>
            </p:cNvPr>
            <p:cNvSpPr/>
            <p:nvPr/>
          </p:nvSpPr>
          <p:spPr>
            <a:xfrm>
              <a:off x="1364046" y="4601179"/>
              <a:ext cx="30816" cy="48550"/>
            </a:xfrm>
            <a:custGeom>
              <a:avLst/>
              <a:gdLst>
                <a:gd name="connsiteX0" fmla="*/ 2010 w 30816"/>
                <a:gd name="connsiteY0" fmla="*/ 0 h 48550"/>
                <a:gd name="connsiteX1" fmla="*/ 27307 w 30816"/>
                <a:gd name="connsiteY1" fmla="*/ 0 h 48550"/>
                <a:gd name="connsiteX2" fmla="*/ 27307 w 30816"/>
                <a:gd name="connsiteY2" fmla="*/ 5427 h 48550"/>
                <a:gd name="connsiteX3" fmla="*/ 7911 w 30816"/>
                <a:gd name="connsiteY3" fmla="*/ 5427 h 48550"/>
                <a:gd name="connsiteX4" fmla="*/ 7911 w 30816"/>
                <a:gd name="connsiteY4" fmla="*/ 17098 h 48550"/>
                <a:gd name="connsiteX5" fmla="*/ 10719 w 30816"/>
                <a:gd name="connsiteY5" fmla="*/ 16397 h 48550"/>
                <a:gd name="connsiteX6" fmla="*/ 13526 w 30816"/>
                <a:gd name="connsiteY6" fmla="*/ 16145 h 48550"/>
                <a:gd name="connsiteX7" fmla="*/ 26159 w 30816"/>
                <a:gd name="connsiteY7" fmla="*/ 20516 h 48550"/>
                <a:gd name="connsiteX8" fmla="*/ 30816 w 30816"/>
                <a:gd name="connsiteY8" fmla="*/ 32344 h 48550"/>
                <a:gd name="connsiteX9" fmla="*/ 26032 w 30816"/>
                <a:gd name="connsiteY9" fmla="*/ 44314 h 48550"/>
                <a:gd name="connsiteX10" fmla="*/ 12537 w 30816"/>
                <a:gd name="connsiteY10" fmla="*/ 48551 h 48550"/>
                <a:gd name="connsiteX11" fmla="*/ 6413 w 30816"/>
                <a:gd name="connsiteY11" fmla="*/ 48047 h 48550"/>
                <a:gd name="connsiteX12" fmla="*/ 0 w 30816"/>
                <a:gd name="connsiteY12" fmla="*/ 46511 h 48550"/>
                <a:gd name="connsiteX13" fmla="*/ 0 w 30816"/>
                <a:gd name="connsiteY13" fmla="*/ 40038 h 48550"/>
                <a:gd name="connsiteX14" fmla="*/ 5934 w 30816"/>
                <a:gd name="connsiteY14" fmla="*/ 42361 h 48550"/>
                <a:gd name="connsiteX15" fmla="*/ 12409 w 30816"/>
                <a:gd name="connsiteY15" fmla="*/ 43133 h 48550"/>
                <a:gd name="connsiteX16" fmla="*/ 21151 w 30816"/>
                <a:gd name="connsiteY16" fmla="*/ 40227 h 48550"/>
                <a:gd name="connsiteX17" fmla="*/ 24372 w 30816"/>
                <a:gd name="connsiteY17" fmla="*/ 32344 h 48550"/>
                <a:gd name="connsiteX18" fmla="*/ 21151 w 30816"/>
                <a:gd name="connsiteY18" fmla="*/ 24469 h 48550"/>
                <a:gd name="connsiteX19" fmla="*/ 12409 w 30816"/>
                <a:gd name="connsiteY19" fmla="*/ 21563 h 48550"/>
                <a:gd name="connsiteX20" fmla="*/ 7242 w 30816"/>
                <a:gd name="connsiteY20" fmla="*/ 22138 h 48550"/>
                <a:gd name="connsiteX21" fmla="*/ 2010 w 30816"/>
                <a:gd name="connsiteY21" fmla="*/ 23926 h 48550"/>
                <a:gd name="connsiteX22" fmla="*/ 2010 w 30816"/>
                <a:gd name="connsiteY22" fmla="*/ 0 h 4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0">
                  <a:moveTo>
                    <a:pt x="2010" y="0"/>
                  </a:moveTo>
                  <a:lnTo>
                    <a:pt x="27307" y="0"/>
                  </a:lnTo>
                  <a:lnTo>
                    <a:pt x="27307" y="5427"/>
                  </a:lnTo>
                  <a:lnTo>
                    <a:pt x="7911" y="5427"/>
                  </a:lnTo>
                  <a:lnTo>
                    <a:pt x="7911" y="17098"/>
                  </a:lnTo>
                  <a:cubicBezTo>
                    <a:pt x="8848" y="16775"/>
                    <a:pt x="9783" y="16547"/>
                    <a:pt x="10719" y="16397"/>
                  </a:cubicBezTo>
                  <a:cubicBezTo>
                    <a:pt x="11655" y="16232"/>
                    <a:pt x="12591" y="16145"/>
                    <a:pt x="13526" y="16145"/>
                  </a:cubicBezTo>
                  <a:cubicBezTo>
                    <a:pt x="18843" y="16145"/>
                    <a:pt x="23054" y="17602"/>
                    <a:pt x="26159" y="20516"/>
                  </a:cubicBezTo>
                  <a:cubicBezTo>
                    <a:pt x="29264" y="23430"/>
                    <a:pt x="30816" y="27375"/>
                    <a:pt x="30816" y="32344"/>
                  </a:cubicBezTo>
                  <a:cubicBezTo>
                    <a:pt x="30816" y="37471"/>
                    <a:pt x="29222" y="41463"/>
                    <a:pt x="26032" y="44314"/>
                  </a:cubicBezTo>
                  <a:cubicBezTo>
                    <a:pt x="22841" y="47141"/>
                    <a:pt x="18343" y="48551"/>
                    <a:pt x="12537" y="48551"/>
                  </a:cubicBezTo>
                  <a:cubicBezTo>
                    <a:pt x="10538" y="48551"/>
                    <a:pt x="8496" y="48386"/>
                    <a:pt x="6413" y="48047"/>
                  </a:cubicBezTo>
                  <a:cubicBezTo>
                    <a:pt x="4349" y="47708"/>
                    <a:pt x="2212" y="47196"/>
                    <a:pt x="0" y="46511"/>
                  </a:cubicBezTo>
                  <a:lnTo>
                    <a:pt x="0" y="40038"/>
                  </a:lnTo>
                  <a:cubicBezTo>
                    <a:pt x="1914" y="41078"/>
                    <a:pt x="3892" y="41849"/>
                    <a:pt x="5934" y="42361"/>
                  </a:cubicBezTo>
                  <a:cubicBezTo>
                    <a:pt x="7976" y="42873"/>
                    <a:pt x="10134" y="43133"/>
                    <a:pt x="12409" y="43133"/>
                  </a:cubicBezTo>
                  <a:cubicBezTo>
                    <a:pt x="16089" y="43133"/>
                    <a:pt x="19002" y="42164"/>
                    <a:pt x="21151" y="40227"/>
                  </a:cubicBezTo>
                  <a:cubicBezTo>
                    <a:pt x="23298" y="38290"/>
                    <a:pt x="24372" y="35660"/>
                    <a:pt x="24372" y="32344"/>
                  </a:cubicBezTo>
                  <a:cubicBezTo>
                    <a:pt x="24372" y="29029"/>
                    <a:pt x="23298" y="26406"/>
                    <a:pt x="21151" y="24469"/>
                  </a:cubicBezTo>
                  <a:cubicBezTo>
                    <a:pt x="19002" y="22532"/>
                    <a:pt x="16089" y="21563"/>
                    <a:pt x="12409" y="21563"/>
                  </a:cubicBezTo>
                  <a:cubicBezTo>
                    <a:pt x="10687" y="21563"/>
                    <a:pt x="8964" y="21752"/>
                    <a:pt x="7242" y="22138"/>
                  </a:cubicBezTo>
                  <a:cubicBezTo>
                    <a:pt x="5540" y="22524"/>
                    <a:pt x="3797" y="23115"/>
                    <a:pt x="2010" y="23926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xmlns="" id="{AAB5F172-E41E-AAF8-7F5A-9E874EF41642}"/>
                </a:ext>
              </a:extLst>
            </p:cNvPr>
            <p:cNvSpPr/>
            <p:nvPr/>
          </p:nvSpPr>
          <p:spPr>
            <a:xfrm>
              <a:off x="1299606" y="4353534"/>
              <a:ext cx="32921" cy="49414"/>
            </a:xfrm>
            <a:custGeom>
              <a:avLst/>
              <a:gdLst>
                <a:gd name="connsiteX0" fmla="*/ 16461 w 32921"/>
                <a:gd name="connsiteY0" fmla="*/ 5104 h 49414"/>
                <a:gd name="connsiteX1" fmla="*/ 8964 w 32921"/>
                <a:gd name="connsiteY1" fmla="*/ 10016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1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6 h 49414"/>
                <a:gd name="connsiteX8" fmla="*/ 16461 w 32921"/>
                <a:gd name="connsiteY8" fmla="*/ 5104 h 49414"/>
                <a:gd name="connsiteX9" fmla="*/ 16461 w 32921"/>
                <a:gd name="connsiteY9" fmla="*/ 0 h 49414"/>
                <a:gd name="connsiteX10" fmla="*/ 28679 w 32921"/>
                <a:gd name="connsiteY10" fmla="*/ 6348 h 49414"/>
                <a:gd name="connsiteX11" fmla="*/ 32921 w 32921"/>
                <a:gd name="connsiteY11" fmla="*/ 24723 h 49414"/>
                <a:gd name="connsiteX12" fmla="*/ 28679 w 32921"/>
                <a:gd name="connsiteY12" fmla="*/ 43098 h 49414"/>
                <a:gd name="connsiteX13" fmla="*/ 16461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1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1" y="5104"/>
                  </a:moveTo>
                  <a:cubicBezTo>
                    <a:pt x="13143" y="5104"/>
                    <a:pt x="10644" y="6741"/>
                    <a:pt x="8964" y="10016"/>
                  </a:cubicBezTo>
                  <a:cubicBezTo>
                    <a:pt x="7305" y="13270"/>
                    <a:pt x="6476" y="18172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1" y="44310"/>
                  </a:cubicBezTo>
                  <a:cubicBezTo>
                    <a:pt x="19800" y="44310"/>
                    <a:pt x="22299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2"/>
                    <a:pt x="25637" y="13270"/>
                    <a:pt x="23957" y="10016"/>
                  </a:cubicBezTo>
                  <a:cubicBezTo>
                    <a:pt x="22299" y="6741"/>
                    <a:pt x="19800" y="5104"/>
                    <a:pt x="16461" y="5104"/>
                  </a:cubicBezTo>
                  <a:moveTo>
                    <a:pt x="16461" y="0"/>
                  </a:moveTo>
                  <a:cubicBezTo>
                    <a:pt x="21799" y="0"/>
                    <a:pt x="25872" y="2116"/>
                    <a:pt x="28679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0"/>
                    <a:pt x="31507" y="38866"/>
                    <a:pt x="28679" y="43098"/>
                  </a:cubicBezTo>
                  <a:cubicBezTo>
                    <a:pt x="25872" y="47308"/>
                    <a:pt x="21799" y="49414"/>
                    <a:pt x="16461" y="49414"/>
                  </a:cubicBezTo>
                  <a:cubicBezTo>
                    <a:pt x="11123" y="49414"/>
                    <a:pt x="7039" y="47308"/>
                    <a:pt x="4211" y="43098"/>
                  </a:cubicBezTo>
                  <a:cubicBezTo>
                    <a:pt x="1403" y="38866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xmlns="" id="{2988FE36-67EB-0D3F-735B-D6988956A9D5}"/>
                </a:ext>
              </a:extLst>
            </p:cNvPr>
            <p:cNvSpPr/>
            <p:nvPr/>
          </p:nvSpPr>
          <p:spPr>
            <a:xfrm>
              <a:off x="1343853" y="4393921"/>
              <a:ext cx="6730" cy="8102"/>
            </a:xfrm>
            <a:custGeom>
              <a:avLst/>
              <a:gdLst>
                <a:gd name="connsiteX0" fmla="*/ 0 w 6730"/>
                <a:gd name="connsiteY0" fmla="*/ 0 h 8102"/>
                <a:gd name="connsiteX1" fmla="*/ 6731 w 6730"/>
                <a:gd name="connsiteY1" fmla="*/ 0 h 8102"/>
                <a:gd name="connsiteX2" fmla="*/ 6731 w 6730"/>
                <a:gd name="connsiteY2" fmla="*/ 8103 h 8102"/>
                <a:gd name="connsiteX3" fmla="*/ 0 w 6730"/>
                <a:gd name="connsiteY3" fmla="*/ 8103 h 8102"/>
                <a:gd name="connsiteX4" fmla="*/ 0 w 6730"/>
                <a:gd name="connsiteY4" fmla="*/ 0 h 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2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03" name="Freeform 502">
              <a:extLst>
                <a:ext uri="{FF2B5EF4-FFF2-40B4-BE49-F238E27FC236}">
                  <a16:creationId xmlns:a16="http://schemas.microsoft.com/office/drawing/2014/main" xmlns="" id="{ABB8DB2B-00CA-E739-ECB0-6FA862D2BC39}"/>
                </a:ext>
              </a:extLst>
            </p:cNvPr>
            <p:cNvSpPr/>
            <p:nvPr/>
          </p:nvSpPr>
          <p:spPr>
            <a:xfrm>
              <a:off x="1361941" y="4353534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6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6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3 h 49414"/>
                <a:gd name="connsiteX12" fmla="*/ 28678 w 32921"/>
                <a:gd name="connsiteY12" fmla="*/ 43098 h 49414"/>
                <a:gd name="connsiteX13" fmla="*/ 16460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1"/>
                    <a:pt x="8964" y="10016"/>
                  </a:cubicBezTo>
                  <a:cubicBezTo>
                    <a:pt x="7305" y="13270"/>
                    <a:pt x="6476" y="18172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2"/>
                    <a:pt x="25637" y="13270"/>
                    <a:pt x="23957" y="10016"/>
                  </a:cubicBezTo>
                  <a:cubicBezTo>
                    <a:pt x="22298" y="6741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0"/>
                    <a:pt x="31507" y="38866"/>
                    <a:pt x="28678" y="43098"/>
                  </a:cubicBezTo>
                  <a:cubicBezTo>
                    <a:pt x="25871" y="47308"/>
                    <a:pt x="21799" y="49414"/>
                    <a:pt x="16460" y="49414"/>
                  </a:cubicBezTo>
                  <a:cubicBezTo>
                    <a:pt x="11122" y="49414"/>
                    <a:pt x="7039" y="47308"/>
                    <a:pt x="4211" y="43098"/>
                  </a:cubicBezTo>
                  <a:cubicBezTo>
                    <a:pt x="1403" y="38866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04" name="Freeform 503">
              <a:extLst>
                <a:ext uri="{FF2B5EF4-FFF2-40B4-BE49-F238E27FC236}">
                  <a16:creationId xmlns:a16="http://schemas.microsoft.com/office/drawing/2014/main" xmlns="" id="{634604C1-A900-214D-A8F2-D37FD80E9609}"/>
                </a:ext>
              </a:extLst>
            </p:cNvPr>
            <p:cNvSpPr/>
            <p:nvPr/>
          </p:nvSpPr>
          <p:spPr>
            <a:xfrm>
              <a:off x="1300978" y="4106750"/>
              <a:ext cx="32921" cy="49414"/>
            </a:xfrm>
            <a:custGeom>
              <a:avLst/>
              <a:gdLst>
                <a:gd name="connsiteX0" fmla="*/ 16460 w 32921"/>
                <a:gd name="connsiteY0" fmla="*/ 5105 h 49414"/>
                <a:gd name="connsiteX1" fmla="*/ 8964 w 32921"/>
                <a:gd name="connsiteY1" fmla="*/ 10017 h 49414"/>
                <a:gd name="connsiteX2" fmla="*/ 6476 w 32921"/>
                <a:gd name="connsiteY2" fmla="*/ 24724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4 h 49414"/>
                <a:gd name="connsiteX7" fmla="*/ 23957 w 32921"/>
                <a:gd name="connsiteY7" fmla="*/ 10017 h 49414"/>
                <a:gd name="connsiteX8" fmla="*/ 16460 w 32921"/>
                <a:gd name="connsiteY8" fmla="*/ 5105 h 49414"/>
                <a:gd name="connsiteX9" fmla="*/ 16460 w 32921"/>
                <a:gd name="connsiteY9" fmla="*/ 0 h 49414"/>
                <a:gd name="connsiteX10" fmla="*/ 28678 w 32921"/>
                <a:gd name="connsiteY10" fmla="*/ 6349 h 49414"/>
                <a:gd name="connsiteX11" fmla="*/ 32921 w 32921"/>
                <a:gd name="connsiteY11" fmla="*/ 24724 h 49414"/>
                <a:gd name="connsiteX12" fmla="*/ 28678 w 32921"/>
                <a:gd name="connsiteY12" fmla="*/ 43098 h 49414"/>
                <a:gd name="connsiteX13" fmla="*/ 16460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4 h 49414"/>
                <a:gd name="connsiteX16" fmla="*/ 4211 w 32921"/>
                <a:gd name="connsiteY16" fmla="*/ 6349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5"/>
                  </a:moveTo>
                  <a:cubicBezTo>
                    <a:pt x="13143" y="5105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4"/>
                  </a:cubicBezTo>
                  <a:cubicBezTo>
                    <a:pt x="6476" y="31253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3"/>
                    <a:pt x="26477" y="24724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5"/>
                    <a:pt x="16460" y="5105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9"/>
                  </a:cubicBezTo>
                  <a:cubicBezTo>
                    <a:pt x="31507" y="10560"/>
                    <a:pt x="32921" y="16684"/>
                    <a:pt x="32921" y="24724"/>
                  </a:cubicBezTo>
                  <a:cubicBezTo>
                    <a:pt x="32921" y="32741"/>
                    <a:pt x="31507" y="38866"/>
                    <a:pt x="28678" y="43098"/>
                  </a:cubicBezTo>
                  <a:cubicBezTo>
                    <a:pt x="25871" y="47309"/>
                    <a:pt x="21799" y="49415"/>
                    <a:pt x="16460" y="49415"/>
                  </a:cubicBezTo>
                  <a:cubicBezTo>
                    <a:pt x="11123" y="49415"/>
                    <a:pt x="7039" y="47309"/>
                    <a:pt x="4211" y="43098"/>
                  </a:cubicBezTo>
                  <a:cubicBezTo>
                    <a:pt x="1403" y="38866"/>
                    <a:pt x="0" y="32741"/>
                    <a:pt x="0" y="24724"/>
                  </a:cubicBezTo>
                  <a:cubicBezTo>
                    <a:pt x="0" y="16684"/>
                    <a:pt x="1403" y="10560"/>
                    <a:pt x="4211" y="6349"/>
                  </a:cubicBezTo>
                  <a:cubicBezTo>
                    <a:pt x="7039" y="2116"/>
                    <a:pt x="11123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05" name="Freeform 504">
              <a:extLst>
                <a:ext uri="{FF2B5EF4-FFF2-40B4-BE49-F238E27FC236}">
                  <a16:creationId xmlns:a16="http://schemas.microsoft.com/office/drawing/2014/main" xmlns="" id="{0C5BD7AB-C6AF-DC84-E507-1C9BA8A2AFF4}"/>
                </a:ext>
              </a:extLst>
            </p:cNvPr>
            <p:cNvSpPr/>
            <p:nvPr/>
          </p:nvSpPr>
          <p:spPr>
            <a:xfrm>
              <a:off x="1345225" y="4147137"/>
              <a:ext cx="6730" cy="8102"/>
            </a:xfrm>
            <a:custGeom>
              <a:avLst/>
              <a:gdLst>
                <a:gd name="connsiteX0" fmla="*/ 0 w 6730"/>
                <a:gd name="connsiteY0" fmla="*/ 0 h 8102"/>
                <a:gd name="connsiteX1" fmla="*/ 6731 w 6730"/>
                <a:gd name="connsiteY1" fmla="*/ 0 h 8102"/>
                <a:gd name="connsiteX2" fmla="*/ 6731 w 6730"/>
                <a:gd name="connsiteY2" fmla="*/ 8103 h 8102"/>
                <a:gd name="connsiteX3" fmla="*/ 0 w 6730"/>
                <a:gd name="connsiteY3" fmla="*/ 8103 h 8102"/>
                <a:gd name="connsiteX4" fmla="*/ 0 w 6730"/>
                <a:gd name="connsiteY4" fmla="*/ 0 h 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2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06" name="Freeform 505">
              <a:extLst>
                <a:ext uri="{FF2B5EF4-FFF2-40B4-BE49-F238E27FC236}">
                  <a16:creationId xmlns:a16="http://schemas.microsoft.com/office/drawing/2014/main" xmlns="" id="{FC727BA8-5F3D-F341-1501-196ABA25015D}"/>
                </a:ext>
              </a:extLst>
            </p:cNvPr>
            <p:cNvSpPr/>
            <p:nvPr/>
          </p:nvSpPr>
          <p:spPr>
            <a:xfrm>
              <a:off x="1364046" y="4107612"/>
              <a:ext cx="30816" cy="48553"/>
            </a:xfrm>
            <a:custGeom>
              <a:avLst/>
              <a:gdLst>
                <a:gd name="connsiteX0" fmla="*/ 2010 w 30816"/>
                <a:gd name="connsiteY0" fmla="*/ 0 h 48553"/>
                <a:gd name="connsiteX1" fmla="*/ 27307 w 30816"/>
                <a:gd name="connsiteY1" fmla="*/ 0 h 48553"/>
                <a:gd name="connsiteX2" fmla="*/ 27307 w 30816"/>
                <a:gd name="connsiteY2" fmla="*/ 5424 h 48553"/>
                <a:gd name="connsiteX3" fmla="*/ 7911 w 30816"/>
                <a:gd name="connsiteY3" fmla="*/ 5424 h 48553"/>
                <a:gd name="connsiteX4" fmla="*/ 7911 w 30816"/>
                <a:gd name="connsiteY4" fmla="*/ 17099 h 48553"/>
                <a:gd name="connsiteX5" fmla="*/ 10719 w 30816"/>
                <a:gd name="connsiteY5" fmla="*/ 16397 h 48553"/>
                <a:gd name="connsiteX6" fmla="*/ 13526 w 30816"/>
                <a:gd name="connsiteY6" fmla="*/ 16142 h 48553"/>
                <a:gd name="connsiteX7" fmla="*/ 26159 w 30816"/>
                <a:gd name="connsiteY7" fmla="*/ 20512 h 48553"/>
                <a:gd name="connsiteX8" fmla="*/ 30816 w 30816"/>
                <a:gd name="connsiteY8" fmla="*/ 32347 h 48553"/>
                <a:gd name="connsiteX9" fmla="*/ 26032 w 30816"/>
                <a:gd name="connsiteY9" fmla="*/ 44310 h 48553"/>
                <a:gd name="connsiteX10" fmla="*/ 12537 w 30816"/>
                <a:gd name="connsiteY10" fmla="*/ 48553 h 48553"/>
                <a:gd name="connsiteX11" fmla="*/ 6413 w 30816"/>
                <a:gd name="connsiteY11" fmla="*/ 48043 h 48553"/>
                <a:gd name="connsiteX12" fmla="*/ 0 w 30816"/>
                <a:gd name="connsiteY12" fmla="*/ 46511 h 48553"/>
                <a:gd name="connsiteX13" fmla="*/ 0 w 30816"/>
                <a:gd name="connsiteY13" fmla="*/ 40036 h 48553"/>
                <a:gd name="connsiteX14" fmla="*/ 5934 w 30816"/>
                <a:gd name="connsiteY14" fmla="*/ 42364 h 48553"/>
                <a:gd name="connsiteX15" fmla="*/ 12409 w 30816"/>
                <a:gd name="connsiteY15" fmla="*/ 43130 h 48553"/>
                <a:gd name="connsiteX16" fmla="*/ 21151 w 30816"/>
                <a:gd name="connsiteY16" fmla="*/ 40227 h 48553"/>
                <a:gd name="connsiteX17" fmla="*/ 24372 w 30816"/>
                <a:gd name="connsiteY17" fmla="*/ 32347 h 48553"/>
                <a:gd name="connsiteX18" fmla="*/ 21151 w 30816"/>
                <a:gd name="connsiteY18" fmla="*/ 24468 h 48553"/>
                <a:gd name="connsiteX19" fmla="*/ 12409 w 30816"/>
                <a:gd name="connsiteY19" fmla="*/ 21565 h 48553"/>
                <a:gd name="connsiteX20" fmla="*/ 7242 w 30816"/>
                <a:gd name="connsiteY20" fmla="*/ 22139 h 48553"/>
                <a:gd name="connsiteX21" fmla="*/ 2010 w 30816"/>
                <a:gd name="connsiteY21" fmla="*/ 23926 h 48553"/>
                <a:gd name="connsiteX22" fmla="*/ 2010 w 30816"/>
                <a:gd name="connsiteY22" fmla="*/ 0 h 4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3">
                  <a:moveTo>
                    <a:pt x="2010" y="0"/>
                  </a:moveTo>
                  <a:lnTo>
                    <a:pt x="27307" y="0"/>
                  </a:lnTo>
                  <a:lnTo>
                    <a:pt x="27307" y="5424"/>
                  </a:lnTo>
                  <a:lnTo>
                    <a:pt x="7911" y="5424"/>
                  </a:lnTo>
                  <a:lnTo>
                    <a:pt x="7911" y="17099"/>
                  </a:lnTo>
                  <a:cubicBezTo>
                    <a:pt x="8848" y="16780"/>
                    <a:pt x="9783" y="16546"/>
                    <a:pt x="10719" y="16397"/>
                  </a:cubicBezTo>
                  <a:cubicBezTo>
                    <a:pt x="11655" y="16227"/>
                    <a:pt x="12591" y="16142"/>
                    <a:pt x="13526" y="16142"/>
                  </a:cubicBezTo>
                  <a:cubicBezTo>
                    <a:pt x="18843" y="16142"/>
                    <a:pt x="23054" y="17599"/>
                    <a:pt x="26159" y="20512"/>
                  </a:cubicBezTo>
                  <a:cubicBezTo>
                    <a:pt x="29264" y="23426"/>
                    <a:pt x="30816" y="27371"/>
                    <a:pt x="30816" y="32347"/>
                  </a:cubicBezTo>
                  <a:cubicBezTo>
                    <a:pt x="30816" y="37473"/>
                    <a:pt x="29222" y="41460"/>
                    <a:pt x="26032" y="44310"/>
                  </a:cubicBezTo>
                  <a:cubicBezTo>
                    <a:pt x="22841" y="47139"/>
                    <a:pt x="18343" y="48553"/>
                    <a:pt x="12537" y="48553"/>
                  </a:cubicBezTo>
                  <a:cubicBezTo>
                    <a:pt x="10538" y="48553"/>
                    <a:pt x="8496" y="48383"/>
                    <a:pt x="6413" y="48043"/>
                  </a:cubicBezTo>
                  <a:cubicBezTo>
                    <a:pt x="4349" y="47703"/>
                    <a:pt x="2212" y="47193"/>
                    <a:pt x="0" y="46511"/>
                  </a:cubicBezTo>
                  <a:lnTo>
                    <a:pt x="0" y="40036"/>
                  </a:lnTo>
                  <a:cubicBezTo>
                    <a:pt x="1914" y="41078"/>
                    <a:pt x="3892" y="41854"/>
                    <a:pt x="5934" y="42364"/>
                  </a:cubicBezTo>
                  <a:cubicBezTo>
                    <a:pt x="7976" y="42875"/>
                    <a:pt x="10134" y="43130"/>
                    <a:pt x="12409" y="43130"/>
                  </a:cubicBezTo>
                  <a:cubicBezTo>
                    <a:pt x="16089" y="43130"/>
                    <a:pt x="19002" y="42162"/>
                    <a:pt x="21151" y="40227"/>
                  </a:cubicBezTo>
                  <a:cubicBezTo>
                    <a:pt x="23298" y="38292"/>
                    <a:pt x="24372" y="35665"/>
                    <a:pt x="24372" y="32347"/>
                  </a:cubicBezTo>
                  <a:cubicBezTo>
                    <a:pt x="24372" y="29030"/>
                    <a:pt x="23298" y="26403"/>
                    <a:pt x="21151" y="24468"/>
                  </a:cubicBezTo>
                  <a:cubicBezTo>
                    <a:pt x="19002" y="22533"/>
                    <a:pt x="16089" y="21565"/>
                    <a:pt x="12409" y="21565"/>
                  </a:cubicBezTo>
                  <a:cubicBezTo>
                    <a:pt x="10687" y="21565"/>
                    <a:pt x="8964" y="21756"/>
                    <a:pt x="7242" y="22139"/>
                  </a:cubicBezTo>
                  <a:cubicBezTo>
                    <a:pt x="5540" y="22522"/>
                    <a:pt x="3797" y="23117"/>
                    <a:pt x="2010" y="23926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07" name="Freeform 506">
              <a:extLst>
                <a:ext uri="{FF2B5EF4-FFF2-40B4-BE49-F238E27FC236}">
                  <a16:creationId xmlns:a16="http://schemas.microsoft.com/office/drawing/2014/main" xmlns="" id="{F77C1CFE-2B1F-1047-3996-25F4282593D8}"/>
                </a:ext>
              </a:extLst>
            </p:cNvPr>
            <p:cNvSpPr/>
            <p:nvPr/>
          </p:nvSpPr>
          <p:spPr>
            <a:xfrm>
              <a:off x="1302478" y="3860828"/>
              <a:ext cx="28359" cy="47628"/>
            </a:xfrm>
            <a:custGeom>
              <a:avLst/>
              <a:gdLst>
                <a:gd name="connsiteX0" fmla="*/ 925 w 28359"/>
                <a:gd name="connsiteY0" fmla="*/ 42205 h 47628"/>
                <a:gd name="connsiteX1" fmla="*/ 11452 w 28359"/>
                <a:gd name="connsiteY1" fmla="*/ 42205 h 47628"/>
                <a:gd name="connsiteX2" fmla="*/ 11452 w 28359"/>
                <a:gd name="connsiteY2" fmla="*/ 5870 h 47628"/>
                <a:gd name="connsiteX3" fmla="*/ 0 w 28359"/>
                <a:gd name="connsiteY3" fmla="*/ 8167 h 47628"/>
                <a:gd name="connsiteX4" fmla="*/ 0 w 28359"/>
                <a:gd name="connsiteY4" fmla="*/ 2297 h 47628"/>
                <a:gd name="connsiteX5" fmla="*/ 11388 w 28359"/>
                <a:gd name="connsiteY5" fmla="*/ 0 h 47628"/>
                <a:gd name="connsiteX6" fmla="*/ 17832 w 28359"/>
                <a:gd name="connsiteY6" fmla="*/ 0 h 47628"/>
                <a:gd name="connsiteX7" fmla="*/ 17832 w 28359"/>
                <a:gd name="connsiteY7" fmla="*/ 42205 h 47628"/>
                <a:gd name="connsiteX8" fmla="*/ 28359 w 28359"/>
                <a:gd name="connsiteY8" fmla="*/ 42205 h 47628"/>
                <a:gd name="connsiteX9" fmla="*/ 28359 w 28359"/>
                <a:gd name="connsiteY9" fmla="*/ 47628 h 47628"/>
                <a:gd name="connsiteX10" fmla="*/ 925 w 28359"/>
                <a:gd name="connsiteY10" fmla="*/ 47628 h 47628"/>
                <a:gd name="connsiteX11" fmla="*/ 925 w 28359"/>
                <a:gd name="connsiteY11" fmla="*/ 42205 h 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8">
                  <a:moveTo>
                    <a:pt x="925" y="42205"/>
                  </a:moveTo>
                  <a:lnTo>
                    <a:pt x="11452" y="42205"/>
                  </a:lnTo>
                  <a:lnTo>
                    <a:pt x="11452" y="5870"/>
                  </a:lnTo>
                  <a:lnTo>
                    <a:pt x="0" y="8167"/>
                  </a:lnTo>
                  <a:lnTo>
                    <a:pt x="0" y="2297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5"/>
                  </a:lnTo>
                  <a:lnTo>
                    <a:pt x="28359" y="42205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5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xmlns="" id="{A58DCD48-9A0C-5DC9-1F3C-F2179CA7E748}"/>
                </a:ext>
              </a:extLst>
            </p:cNvPr>
            <p:cNvSpPr/>
            <p:nvPr/>
          </p:nvSpPr>
          <p:spPr>
            <a:xfrm>
              <a:off x="1343853" y="3900353"/>
              <a:ext cx="6730" cy="8102"/>
            </a:xfrm>
            <a:custGeom>
              <a:avLst/>
              <a:gdLst>
                <a:gd name="connsiteX0" fmla="*/ 0 w 6730"/>
                <a:gd name="connsiteY0" fmla="*/ 0 h 8102"/>
                <a:gd name="connsiteX1" fmla="*/ 6731 w 6730"/>
                <a:gd name="connsiteY1" fmla="*/ 0 h 8102"/>
                <a:gd name="connsiteX2" fmla="*/ 6731 w 6730"/>
                <a:gd name="connsiteY2" fmla="*/ 8103 h 8102"/>
                <a:gd name="connsiteX3" fmla="*/ 0 w 6730"/>
                <a:gd name="connsiteY3" fmla="*/ 8103 h 8102"/>
                <a:gd name="connsiteX4" fmla="*/ 0 w 6730"/>
                <a:gd name="connsiteY4" fmla="*/ 0 h 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2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xmlns="" id="{848B40A5-9DFB-6017-4680-64CFD274E2EC}"/>
                </a:ext>
              </a:extLst>
            </p:cNvPr>
            <p:cNvSpPr/>
            <p:nvPr/>
          </p:nvSpPr>
          <p:spPr>
            <a:xfrm>
              <a:off x="1361941" y="3859967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7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3 h 49414"/>
                <a:gd name="connsiteX12" fmla="*/ 28678 w 32921"/>
                <a:gd name="connsiteY12" fmla="*/ 43098 h 49414"/>
                <a:gd name="connsiteX13" fmla="*/ 16460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1"/>
                    <a:pt x="31507" y="38865"/>
                    <a:pt x="28678" y="43098"/>
                  </a:cubicBezTo>
                  <a:cubicBezTo>
                    <a:pt x="25871" y="47309"/>
                    <a:pt x="21799" y="49415"/>
                    <a:pt x="16460" y="49415"/>
                  </a:cubicBezTo>
                  <a:cubicBezTo>
                    <a:pt x="11122" y="49415"/>
                    <a:pt x="7039" y="47309"/>
                    <a:pt x="4211" y="43098"/>
                  </a:cubicBezTo>
                  <a:cubicBezTo>
                    <a:pt x="1403" y="38865"/>
                    <a:pt x="0" y="32741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10" name="Freeform 509">
              <a:extLst>
                <a:ext uri="{FF2B5EF4-FFF2-40B4-BE49-F238E27FC236}">
                  <a16:creationId xmlns:a16="http://schemas.microsoft.com/office/drawing/2014/main" xmlns="" id="{F915F8BF-84D2-0849-CAD4-1178E569C495}"/>
                </a:ext>
              </a:extLst>
            </p:cNvPr>
            <p:cNvSpPr/>
            <p:nvPr/>
          </p:nvSpPr>
          <p:spPr>
            <a:xfrm>
              <a:off x="1158733" y="4377621"/>
              <a:ext cx="34234" cy="37627"/>
            </a:xfrm>
            <a:custGeom>
              <a:avLst/>
              <a:gdLst>
                <a:gd name="connsiteX0" fmla="*/ 4980 w 34234"/>
                <a:gd name="connsiteY0" fmla="*/ 0 h 37627"/>
                <a:gd name="connsiteX1" fmla="*/ 8227 w 34234"/>
                <a:gd name="connsiteY1" fmla="*/ 1291 h 37627"/>
                <a:gd name="connsiteX2" fmla="*/ 9370 w 34234"/>
                <a:gd name="connsiteY2" fmla="*/ 4057 h 37627"/>
                <a:gd name="connsiteX3" fmla="*/ 8559 w 34234"/>
                <a:gd name="connsiteY3" fmla="*/ 6197 h 37627"/>
                <a:gd name="connsiteX4" fmla="*/ 6714 w 34234"/>
                <a:gd name="connsiteY4" fmla="*/ 6935 h 37627"/>
                <a:gd name="connsiteX5" fmla="*/ 4095 w 34234"/>
                <a:gd name="connsiteY5" fmla="*/ 5902 h 37627"/>
                <a:gd name="connsiteX6" fmla="*/ 2619 w 34234"/>
                <a:gd name="connsiteY6" fmla="*/ 3320 h 37627"/>
                <a:gd name="connsiteX7" fmla="*/ 1660 w 34234"/>
                <a:gd name="connsiteY7" fmla="*/ 7083 h 37627"/>
                <a:gd name="connsiteX8" fmla="*/ 2435 w 34234"/>
                <a:gd name="connsiteY8" fmla="*/ 9849 h 37627"/>
                <a:gd name="connsiteX9" fmla="*/ 4205 w 34234"/>
                <a:gd name="connsiteY9" fmla="*/ 11879 h 37627"/>
                <a:gd name="connsiteX10" fmla="*/ 6640 w 34234"/>
                <a:gd name="connsiteY10" fmla="*/ 13280 h 37627"/>
                <a:gd name="connsiteX11" fmla="*/ 8891 w 34234"/>
                <a:gd name="connsiteY11" fmla="*/ 14166 h 37627"/>
                <a:gd name="connsiteX12" fmla="*/ 10588 w 34234"/>
                <a:gd name="connsiteY12" fmla="*/ 14571 h 37627"/>
                <a:gd name="connsiteX13" fmla="*/ 20917 w 34234"/>
                <a:gd name="connsiteY13" fmla="*/ 17153 h 37627"/>
                <a:gd name="connsiteX14" fmla="*/ 27557 w 34234"/>
                <a:gd name="connsiteY14" fmla="*/ 18408 h 37627"/>
                <a:gd name="connsiteX15" fmla="*/ 31135 w 34234"/>
                <a:gd name="connsiteY15" fmla="*/ 17375 h 37627"/>
                <a:gd name="connsiteX16" fmla="*/ 32537 w 34234"/>
                <a:gd name="connsiteY16" fmla="*/ 14277 h 37627"/>
                <a:gd name="connsiteX17" fmla="*/ 32316 w 34234"/>
                <a:gd name="connsiteY17" fmla="*/ 12543 h 37627"/>
                <a:gd name="connsiteX18" fmla="*/ 31394 w 34234"/>
                <a:gd name="connsiteY18" fmla="*/ 10440 h 37627"/>
                <a:gd name="connsiteX19" fmla="*/ 29660 w 34234"/>
                <a:gd name="connsiteY19" fmla="*/ 8152 h 37627"/>
                <a:gd name="connsiteX20" fmla="*/ 26782 w 34234"/>
                <a:gd name="connsiteY20" fmla="*/ 5976 h 37627"/>
                <a:gd name="connsiteX21" fmla="*/ 22651 w 34234"/>
                <a:gd name="connsiteY21" fmla="*/ 4205 h 37627"/>
                <a:gd name="connsiteX22" fmla="*/ 21839 w 34234"/>
                <a:gd name="connsiteY22" fmla="*/ 3246 h 37627"/>
                <a:gd name="connsiteX23" fmla="*/ 22577 w 34234"/>
                <a:gd name="connsiteY23" fmla="*/ 2324 h 37627"/>
                <a:gd name="connsiteX24" fmla="*/ 24532 w 34234"/>
                <a:gd name="connsiteY24" fmla="*/ 2841 h 37627"/>
                <a:gd name="connsiteX25" fmla="*/ 27520 w 34234"/>
                <a:gd name="connsiteY25" fmla="*/ 4390 h 37627"/>
                <a:gd name="connsiteX26" fmla="*/ 30693 w 34234"/>
                <a:gd name="connsiteY26" fmla="*/ 6787 h 37627"/>
                <a:gd name="connsiteX27" fmla="*/ 33201 w 34234"/>
                <a:gd name="connsiteY27" fmla="*/ 10182 h 37627"/>
                <a:gd name="connsiteX28" fmla="*/ 34234 w 34234"/>
                <a:gd name="connsiteY28" fmla="*/ 14424 h 37627"/>
                <a:gd name="connsiteX29" fmla="*/ 32537 w 34234"/>
                <a:gd name="connsiteY29" fmla="*/ 19699 h 37627"/>
                <a:gd name="connsiteX30" fmla="*/ 28479 w 34234"/>
                <a:gd name="connsiteY30" fmla="*/ 22577 h 37627"/>
                <a:gd name="connsiteX31" fmla="*/ 29254 w 34234"/>
                <a:gd name="connsiteY31" fmla="*/ 23019 h 37627"/>
                <a:gd name="connsiteX32" fmla="*/ 30693 w 34234"/>
                <a:gd name="connsiteY32" fmla="*/ 24052 h 37627"/>
                <a:gd name="connsiteX33" fmla="*/ 32390 w 34234"/>
                <a:gd name="connsiteY33" fmla="*/ 25639 h 37627"/>
                <a:gd name="connsiteX34" fmla="*/ 33644 w 34234"/>
                <a:gd name="connsiteY34" fmla="*/ 27815 h 37627"/>
                <a:gd name="connsiteX35" fmla="*/ 34234 w 34234"/>
                <a:gd name="connsiteY35" fmla="*/ 30508 h 37627"/>
                <a:gd name="connsiteX36" fmla="*/ 33718 w 34234"/>
                <a:gd name="connsiteY36" fmla="*/ 33865 h 37627"/>
                <a:gd name="connsiteX37" fmla="*/ 32021 w 34234"/>
                <a:gd name="connsiteY37" fmla="*/ 36521 h 37627"/>
                <a:gd name="connsiteX38" fmla="*/ 29217 w 34234"/>
                <a:gd name="connsiteY38" fmla="*/ 37628 h 37627"/>
                <a:gd name="connsiteX39" fmla="*/ 26155 w 34234"/>
                <a:gd name="connsiteY39" fmla="*/ 36410 h 37627"/>
                <a:gd name="connsiteX40" fmla="*/ 24864 w 34234"/>
                <a:gd name="connsiteY40" fmla="*/ 33459 h 37627"/>
                <a:gd name="connsiteX41" fmla="*/ 25491 w 34234"/>
                <a:gd name="connsiteY41" fmla="*/ 31541 h 37627"/>
                <a:gd name="connsiteX42" fmla="*/ 27483 w 34234"/>
                <a:gd name="connsiteY42" fmla="*/ 30656 h 37627"/>
                <a:gd name="connsiteX43" fmla="*/ 30139 w 34234"/>
                <a:gd name="connsiteY43" fmla="*/ 31688 h 37627"/>
                <a:gd name="connsiteX44" fmla="*/ 31578 w 34234"/>
                <a:gd name="connsiteY44" fmla="*/ 34197 h 37627"/>
                <a:gd name="connsiteX45" fmla="*/ 32537 w 34234"/>
                <a:gd name="connsiteY45" fmla="*/ 30435 h 37627"/>
                <a:gd name="connsiteX46" fmla="*/ 30398 w 34234"/>
                <a:gd name="connsiteY46" fmla="*/ 26081 h 37627"/>
                <a:gd name="connsiteX47" fmla="*/ 24680 w 34234"/>
                <a:gd name="connsiteY47" fmla="*/ 23241 h 37627"/>
                <a:gd name="connsiteX48" fmla="*/ 12248 w 34234"/>
                <a:gd name="connsiteY48" fmla="*/ 20068 h 37627"/>
                <a:gd name="connsiteX49" fmla="*/ 6714 w 34234"/>
                <a:gd name="connsiteY49" fmla="*/ 19183 h 37627"/>
                <a:gd name="connsiteX50" fmla="*/ 4095 w 34234"/>
                <a:gd name="connsiteY50" fmla="*/ 19588 h 37627"/>
                <a:gd name="connsiteX51" fmla="*/ 2545 w 34234"/>
                <a:gd name="connsiteY51" fmla="*/ 20696 h 37627"/>
                <a:gd name="connsiteX52" fmla="*/ 1845 w 34234"/>
                <a:gd name="connsiteY52" fmla="*/ 21986 h 37627"/>
                <a:gd name="connsiteX53" fmla="*/ 1660 w 34234"/>
                <a:gd name="connsiteY53" fmla="*/ 23241 h 37627"/>
                <a:gd name="connsiteX54" fmla="*/ 2103 w 34234"/>
                <a:gd name="connsiteY54" fmla="*/ 25602 h 37627"/>
                <a:gd name="connsiteX55" fmla="*/ 3578 w 34234"/>
                <a:gd name="connsiteY55" fmla="*/ 28295 h 37627"/>
                <a:gd name="connsiteX56" fmla="*/ 6640 w 34234"/>
                <a:gd name="connsiteY56" fmla="*/ 31098 h 37627"/>
                <a:gd name="connsiteX57" fmla="*/ 11547 w 34234"/>
                <a:gd name="connsiteY57" fmla="*/ 33385 h 37627"/>
                <a:gd name="connsiteX58" fmla="*/ 12395 w 34234"/>
                <a:gd name="connsiteY58" fmla="*/ 34382 h 37627"/>
                <a:gd name="connsiteX59" fmla="*/ 11620 w 34234"/>
                <a:gd name="connsiteY59" fmla="*/ 35267 h 37627"/>
                <a:gd name="connsiteX60" fmla="*/ 9702 w 34234"/>
                <a:gd name="connsiteY60" fmla="*/ 34787 h 37627"/>
                <a:gd name="connsiteX61" fmla="*/ 6714 w 34234"/>
                <a:gd name="connsiteY61" fmla="*/ 33238 h 37627"/>
                <a:gd name="connsiteX62" fmla="*/ 3578 w 34234"/>
                <a:gd name="connsiteY62" fmla="*/ 30803 h 37627"/>
                <a:gd name="connsiteX63" fmla="*/ 1033 w 34234"/>
                <a:gd name="connsiteY63" fmla="*/ 27372 h 37627"/>
                <a:gd name="connsiteX64" fmla="*/ 0 w 34234"/>
                <a:gd name="connsiteY64" fmla="*/ 23093 h 37627"/>
                <a:gd name="connsiteX65" fmla="*/ 221 w 34234"/>
                <a:gd name="connsiteY65" fmla="*/ 21138 h 37627"/>
                <a:gd name="connsiteX66" fmla="*/ 959 w 34234"/>
                <a:gd name="connsiteY66" fmla="*/ 18961 h 37627"/>
                <a:gd name="connsiteX67" fmla="*/ 2730 w 34234"/>
                <a:gd name="connsiteY67" fmla="*/ 16674 h 37627"/>
                <a:gd name="connsiteX68" fmla="*/ 5718 w 34234"/>
                <a:gd name="connsiteY68" fmla="*/ 14940 h 37627"/>
                <a:gd name="connsiteX69" fmla="*/ 4058 w 34234"/>
                <a:gd name="connsiteY69" fmla="*/ 13907 h 37627"/>
                <a:gd name="connsiteX70" fmla="*/ 2250 w 34234"/>
                <a:gd name="connsiteY70" fmla="*/ 12321 h 37627"/>
                <a:gd name="connsiteX71" fmla="*/ 627 w 34234"/>
                <a:gd name="connsiteY71" fmla="*/ 9960 h 37627"/>
                <a:gd name="connsiteX72" fmla="*/ 0 w 34234"/>
                <a:gd name="connsiteY72" fmla="*/ 7009 h 37627"/>
                <a:gd name="connsiteX73" fmla="*/ 406 w 34234"/>
                <a:gd name="connsiteY73" fmla="*/ 4021 h 37627"/>
                <a:gd name="connsiteX74" fmla="*/ 1992 w 34234"/>
                <a:gd name="connsiteY74" fmla="*/ 1291 h 37627"/>
                <a:gd name="connsiteX75" fmla="*/ 4980 w 34234"/>
                <a:gd name="connsiteY75" fmla="*/ 0 h 3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4234" h="37627">
                  <a:moveTo>
                    <a:pt x="4980" y="0"/>
                  </a:moveTo>
                  <a:cubicBezTo>
                    <a:pt x="6357" y="0"/>
                    <a:pt x="7440" y="430"/>
                    <a:pt x="8227" y="1291"/>
                  </a:cubicBezTo>
                  <a:cubicBezTo>
                    <a:pt x="8989" y="2151"/>
                    <a:pt x="9370" y="3074"/>
                    <a:pt x="9370" y="4057"/>
                  </a:cubicBezTo>
                  <a:cubicBezTo>
                    <a:pt x="9370" y="4992"/>
                    <a:pt x="9100" y="5705"/>
                    <a:pt x="8559" y="6197"/>
                  </a:cubicBezTo>
                  <a:cubicBezTo>
                    <a:pt x="8017" y="6689"/>
                    <a:pt x="7403" y="6935"/>
                    <a:pt x="6714" y="6935"/>
                  </a:cubicBezTo>
                  <a:cubicBezTo>
                    <a:pt x="5780" y="6935"/>
                    <a:pt x="4906" y="6591"/>
                    <a:pt x="4095" y="5902"/>
                  </a:cubicBezTo>
                  <a:cubicBezTo>
                    <a:pt x="3283" y="5213"/>
                    <a:pt x="2791" y="4353"/>
                    <a:pt x="2619" y="3320"/>
                  </a:cubicBezTo>
                  <a:cubicBezTo>
                    <a:pt x="1980" y="4328"/>
                    <a:pt x="1660" y="5583"/>
                    <a:pt x="1660" y="7083"/>
                  </a:cubicBezTo>
                  <a:cubicBezTo>
                    <a:pt x="1660" y="8066"/>
                    <a:pt x="1918" y="8989"/>
                    <a:pt x="2435" y="9849"/>
                  </a:cubicBezTo>
                  <a:cubicBezTo>
                    <a:pt x="2951" y="10686"/>
                    <a:pt x="3541" y="11362"/>
                    <a:pt x="4205" y="11879"/>
                  </a:cubicBezTo>
                  <a:cubicBezTo>
                    <a:pt x="4870" y="12371"/>
                    <a:pt x="5681" y="12838"/>
                    <a:pt x="6640" y="13280"/>
                  </a:cubicBezTo>
                  <a:cubicBezTo>
                    <a:pt x="7575" y="13699"/>
                    <a:pt x="8325" y="13993"/>
                    <a:pt x="8891" y="14166"/>
                  </a:cubicBezTo>
                  <a:cubicBezTo>
                    <a:pt x="9432" y="14313"/>
                    <a:pt x="9997" y="14448"/>
                    <a:pt x="10588" y="14571"/>
                  </a:cubicBezTo>
                  <a:lnTo>
                    <a:pt x="20917" y="17153"/>
                  </a:lnTo>
                  <a:cubicBezTo>
                    <a:pt x="24188" y="17990"/>
                    <a:pt x="26401" y="18408"/>
                    <a:pt x="27557" y="18408"/>
                  </a:cubicBezTo>
                  <a:cubicBezTo>
                    <a:pt x="28983" y="18408"/>
                    <a:pt x="30176" y="18064"/>
                    <a:pt x="31135" y="17375"/>
                  </a:cubicBezTo>
                  <a:cubicBezTo>
                    <a:pt x="32070" y="16686"/>
                    <a:pt x="32537" y="15654"/>
                    <a:pt x="32537" y="14277"/>
                  </a:cubicBezTo>
                  <a:cubicBezTo>
                    <a:pt x="32537" y="13736"/>
                    <a:pt x="32464" y="13158"/>
                    <a:pt x="32316" y="12543"/>
                  </a:cubicBezTo>
                  <a:cubicBezTo>
                    <a:pt x="32144" y="11928"/>
                    <a:pt x="31836" y="11227"/>
                    <a:pt x="31394" y="10440"/>
                  </a:cubicBezTo>
                  <a:cubicBezTo>
                    <a:pt x="30926" y="9628"/>
                    <a:pt x="30349" y="8866"/>
                    <a:pt x="29660" y="8152"/>
                  </a:cubicBezTo>
                  <a:cubicBezTo>
                    <a:pt x="28947" y="7414"/>
                    <a:pt x="27988" y="6689"/>
                    <a:pt x="26782" y="5976"/>
                  </a:cubicBezTo>
                  <a:cubicBezTo>
                    <a:pt x="25577" y="5263"/>
                    <a:pt x="24200" y="4672"/>
                    <a:pt x="22651" y="4205"/>
                  </a:cubicBezTo>
                  <a:cubicBezTo>
                    <a:pt x="22110" y="4058"/>
                    <a:pt x="21839" y="3738"/>
                    <a:pt x="21839" y="3246"/>
                  </a:cubicBezTo>
                  <a:cubicBezTo>
                    <a:pt x="21839" y="2631"/>
                    <a:pt x="22085" y="2324"/>
                    <a:pt x="22577" y="2324"/>
                  </a:cubicBezTo>
                  <a:cubicBezTo>
                    <a:pt x="22995" y="2324"/>
                    <a:pt x="23647" y="2496"/>
                    <a:pt x="24532" y="2841"/>
                  </a:cubicBezTo>
                  <a:cubicBezTo>
                    <a:pt x="25393" y="3160"/>
                    <a:pt x="26389" y="3677"/>
                    <a:pt x="27520" y="4390"/>
                  </a:cubicBezTo>
                  <a:cubicBezTo>
                    <a:pt x="28627" y="5079"/>
                    <a:pt x="29684" y="5878"/>
                    <a:pt x="30693" y="6787"/>
                  </a:cubicBezTo>
                  <a:cubicBezTo>
                    <a:pt x="31677" y="7697"/>
                    <a:pt x="32513" y="8829"/>
                    <a:pt x="33201" y="10182"/>
                  </a:cubicBezTo>
                  <a:cubicBezTo>
                    <a:pt x="33890" y="11534"/>
                    <a:pt x="34234" y="12948"/>
                    <a:pt x="34234" y="14424"/>
                  </a:cubicBezTo>
                  <a:cubicBezTo>
                    <a:pt x="34234" y="16539"/>
                    <a:pt x="33669" y="18298"/>
                    <a:pt x="32537" y="19699"/>
                  </a:cubicBezTo>
                  <a:cubicBezTo>
                    <a:pt x="31406" y="21101"/>
                    <a:pt x="30053" y="22060"/>
                    <a:pt x="28479" y="22577"/>
                  </a:cubicBezTo>
                  <a:cubicBezTo>
                    <a:pt x="28701" y="22700"/>
                    <a:pt x="28959" y="22847"/>
                    <a:pt x="29254" y="23019"/>
                  </a:cubicBezTo>
                  <a:cubicBezTo>
                    <a:pt x="29549" y="23192"/>
                    <a:pt x="30029" y="23536"/>
                    <a:pt x="30693" y="24052"/>
                  </a:cubicBezTo>
                  <a:cubicBezTo>
                    <a:pt x="31332" y="24544"/>
                    <a:pt x="31898" y="25072"/>
                    <a:pt x="32390" y="25639"/>
                  </a:cubicBezTo>
                  <a:cubicBezTo>
                    <a:pt x="32857" y="26204"/>
                    <a:pt x="33275" y="26929"/>
                    <a:pt x="33644" y="27815"/>
                  </a:cubicBezTo>
                  <a:cubicBezTo>
                    <a:pt x="34037" y="28676"/>
                    <a:pt x="34234" y="29573"/>
                    <a:pt x="34234" y="30508"/>
                  </a:cubicBezTo>
                  <a:cubicBezTo>
                    <a:pt x="34234" y="31688"/>
                    <a:pt x="34062" y="32807"/>
                    <a:pt x="33718" y="33865"/>
                  </a:cubicBezTo>
                  <a:cubicBezTo>
                    <a:pt x="33373" y="34898"/>
                    <a:pt x="32808" y="35783"/>
                    <a:pt x="32021" y="36521"/>
                  </a:cubicBezTo>
                  <a:cubicBezTo>
                    <a:pt x="31234" y="37259"/>
                    <a:pt x="30299" y="37628"/>
                    <a:pt x="29217" y="37628"/>
                  </a:cubicBezTo>
                  <a:cubicBezTo>
                    <a:pt x="28012" y="37628"/>
                    <a:pt x="26991" y="37222"/>
                    <a:pt x="26155" y="36410"/>
                  </a:cubicBezTo>
                  <a:cubicBezTo>
                    <a:pt x="25295" y="35575"/>
                    <a:pt x="24864" y="34591"/>
                    <a:pt x="24864" y="33459"/>
                  </a:cubicBezTo>
                  <a:cubicBezTo>
                    <a:pt x="24864" y="32746"/>
                    <a:pt x="25073" y="32106"/>
                    <a:pt x="25491" y="31541"/>
                  </a:cubicBezTo>
                  <a:cubicBezTo>
                    <a:pt x="25909" y="30951"/>
                    <a:pt x="26573" y="30656"/>
                    <a:pt x="27483" y="30656"/>
                  </a:cubicBezTo>
                  <a:cubicBezTo>
                    <a:pt x="28492" y="30656"/>
                    <a:pt x="29377" y="31000"/>
                    <a:pt x="30139" y="31688"/>
                  </a:cubicBezTo>
                  <a:cubicBezTo>
                    <a:pt x="30902" y="32377"/>
                    <a:pt x="31381" y="33214"/>
                    <a:pt x="31578" y="34197"/>
                  </a:cubicBezTo>
                  <a:cubicBezTo>
                    <a:pt x="32218" y="33188"/>
                    <a:pt x="32537" y="31935"/>
                    <a:pt x="32537" y="30435"/>
                  </a:cubicBezTo>
                  <a:cubicBezTo>
                    <a:pt x="32537" y="28812"/>
                    <a:pt x="31824" y="27360"/>
                    <a:pt x="30398" y="26081"/>
                  </a:cubicBezTo>
                  <a:cubicBezTo>
                    <a:pt x="28971" y="24802"/>
                    <a:pt x="27065" y="23856"/>
                    <a:pt x="24680" y="23241"/>
                  </a:cubicBezTo>
                  <a:cubicBezTo>
                    <a:pt x="18949" y="21715"/>
                    <a:pt x="14805" y="20658"/>
                    <a:pt x="12248" y="20068"/>
                  </a:cubicBezTo>
                  <a:cubicBezTo>
                    <a:pt x="9665" y="19478"/>
                    <a:pt x="7821" y="19183"/>
                    <a:pt x="6714" y="19183"/>
                  </a:cubicBezTo>
                  <a:cubicBezTo>
                    <a:pt x="5681" y="19183"/>
                    <a:pt x="4808" y="19318"/>
                    <a:pt x="4095" y="19588"/>
                  </a:cubicBezTo>
                  <a:cubicBezTo>
                    <a:pt x="3382" y="19858"/>
                    <a:pt x="2865" y="20228"/>
                    <a:pt x="2545" y="20696"/>
                  </a:cubicBezTo>
                  <a:cubicBezTo>
                    <a:pt x="2201" y="21138"/>
                    <a:pt x="1967" y="21568"/>
                    <a:pt x="1845" y="21986"/>
                  </a:cubicBezTo>
                  <a:cubicBezTo>
                    <a:pt x="1722" y="22380"/>
                    <a:pt x="1660" y="22798"/>
                    <a:pt x="1660" y="23241"/>
                  </a:cubicBezTo>
                  <a:cubicBezTo>
                    <a:pt x="1660" y="23979"/>
                    <a:pt x="1808" y="24765"/>
                    <a:pt x="2103" y="25602"/>
                  </a:cubicBezTo>
                  <a:cubicBezTo>
                    <a:pt x="2398" y="26414"/>
                    <a:pt x="2890" y="27311"/>
                    <a:pt x="3578" y="28295"/>
                  </a:cubicBezTo>
                  <a:cubicBezTo>
                    <a:pt x="4242" y="29254"/>
                    <a:pt x="5263" y="30189"/>
                    <a:pt x="6640" y="31098"/>
                  </a:cubicBezTo>
                  <a:cubicBezTo>
                    <a:pt x="8018" y="32008"/>
                    <a:pt x="9653" y="32770"/>
                    <a:pt x="11547" y="33385"/>
                  </a:cubicBezTo>
                  <a:cubicBezTo>
                    <a:pt x="12112" y="33508"/>
                    <a:pt x="12395" y="33840"/>
                    <a:pt x="12395" y="34382"/>
                  </a:cubicBezTo>
                  <a:cubicBezTo>
                    <a:pt x="12371" y="34971"/>
                    <a:pt x="12112" y="35267"/>
                    <a:pt x="11620" y="35267"/>
                  </a:cubicBezTo>
                  <a:cubicBezTo>
                    <a:pt x="11202" y="35267"/>
                    <a:pt x="10563" y="35107"/>
                    <a:pt x="9702" y="34787"/>
                  </a:cubicBezTo>
                  <a:cubicBezTo>
                    <a:pt x="8817" y="34443"/>
                    <a:pt x="7821" y="33926"/>
                    <a:pt x="6714" y="33238"/>
                  </a:cubicBezTo>
                  <a:cubicBezTo>
                    <a:pt x="5607" y="32525"/>
                    <a:pt x="4562" y="31713"/>
                    <a:pt x="3578" y="30803"/>
                  </a:cubicBezTo>
                  <a:cubicBezTo>
                    <a:pt x="2570" y="29868"/>
                    <a:pt x="1722" y="28725"/>
                    <a:pt x="1033" y="27372"/>
                  </a:cubicBezTo>
                  <a:cubicBezTo>
                    <a:pt x="344" y="25995"/>
                    <a:pt x="0" y="24568"/>
                    <a:pt x="0" y="23093"/>
                  </a:cubicBezTo>
                  <a:cubicBezTo>
                    <a:pt x="0" y="22429"/>
                    <a:pt x="74" y="21778"/>
                    <a:pt x="221" y="21138"/>
                  </a:cubicBezTo>
                  <a:cubicBezTo>
                    <a:pt x="344" y="20474"/>
                    <a:pt x="590" y="19748"/>
                    <a:pt x="959" y="18961"/>
                  </a:cubicBezTo>
                  <a:cubicBezTo>
                    <a:pt x="1328" y="18150"/>
                    <a:pt x="1918" y="17387"/>
                    <a:pt x="2730" y="16674"/>
                  </a:cubicBezTo>
                  <a:cubicBezTo>
                    <a:pt x="3541" y="15961"/>
                    <a:pt x="4537" y="15383"/>
                    <a:pt x="5718" y="14940"/>
                  </a:cubicBezTo>
                  <a:cubicBezTo>
                    <a:pt x="5152" y="14645"/>
                    <a:pt x="4599" y="14301"/>
                    <a:pt x="4058" y="13907"/>
                  </a:cubicBezTo>
                  <a:cubicBezTo>
                    <a:pt x="3517" y="13489"/>
                    <a:pt x="2914" y="12961"/>
                    <a:pt x="2250" y="12321"/>
                  </a:cubicBezTo>
                  <a:cubicBezTo>
                    <a:pt x="1562" y="11657"/>
                    <a:pt x="1021" y="10870"/>
                    <a:pt x="627" y="9960"/>
                  </a:cubicBezTo>
                  <a:cubicBezTo>
                    <a:pt x="209" y="9026"/>
                    <a:pt x="0" y="8042"/>
                    <a:pt x="0" y="7009"/>
                  </a:cubicBezTo>
                  <a:cubicBezTo>
                    <a:pt x="0" y="6000"/>
                    <a:pt x="135" y="5005"/>
                    <a:pt x="406" y="4021"/>
                  </a:cubicBezTo>
                  <a:cubicBezTo>
                    <a:pt x="652" y="3037"/>
                    <a:pt x="1181" y="2127"/>
                    <a:pt x="1992" y="1291"/>
                  </a:cubicBezTo>
                  <a:cubicBezTo>
                    <a:pt x="2779" y="430"/>
                    <a:pt x="3775" y="0"/>
                    <a:pt x="498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xmlns="" id="{DA141D8B-4C61-C9A0-BA12-7E49E0282890}"/>
                </a:ext>
              </a:extLst>
            </p:cNvPr>
            <p:cNvSpPr/>
            <p:nvPr/>
          </p:nvSpPr>
          <p:spPr>
            <a:xfrm>
              <a:off x="1178663" y="4348802"/>
              <a:ext cx="35222" cy="21123"/>
            </a:xfrm>
            <a:custGeom>
              <a:avLst/>
              <a:gdLst>
                <a:gd name="connsiteX0" fmla="*/ 35223 w 35222"/>
                <a:gd name="connsiteY0" fmla="*/ 21124 h 21123"/>
                <a:gd name="connsiteX1" fmla="*/ 33983 w 35222"/>
                <a:gd name="connsiteY1" fmla="*/ 21046 h 21123"/>
                <a:gd name="connsiteX2" fmla="*/ 33260 w 35222"/>
                <a:gd name="connsiteY2" fmla="*/ 20530 h 21123"/>
                <a:gd name="connsiteX3" fmla="*/ 21950 w 35222"/>
                <a:gd name="connsiteY3" fmla="*/ 10382 h 21123"/>
                <a:gd name="connsiteX4" fmla="*/ 10252 w 35222"/>
                <a:gd name="connsiteY4" fmla="*/ 4829 h 21123"/>
                <a:gd name="connsiteX5" fmla="*/ 4183 w 35222"/>
                <a:gd name="connsiteY5" fmla="*/ 6688 h 21123"/>
                <a:gd name="connsiteX6" fmla="*/ 1653 w 35222"/>
                <a:gd name="connsiteY6" fmla="*/ 11905 h 21123"/>
                <a:gd name="connsiteX7" fmla="*/ 3073 w 35222"/>
                <a:gd name="connsiteY7" fmla="*/ 16192 h 21123"/>
                <a:gd name="connsiteX8" fmla="*/ 7024 w 35222"/>
                <a:gd name="connsiteY8" fmla="*/ 19058 h 21123"/>
                <a:gd name="connsiteX9" fmla="*/ 6972 w 35222"/>
                <a:gd name="connsiteY9" fmla="*/ 18361 h 21123"/>
                <a:gd name="connsiteX10" fmla="*/ 7799 w 35222"/>
                <a:gd name="connsiteY10" fmla="*/ 16321 h 21123"/>
                <a:gd name="connsiteX11" fmla="*/ 9735 w 35222"/>
                <a:gd name="connsiteY11" fmla="*/ 15572 h 21123"/>
                <a:gd name="connsiteX12" fmla="*/ 11853 w 35222"/>
                <a:gd name="connsiteY12" fmla="*/ 16501 h 21123"/>
                <a:gd name="connsiteX13" fmla="*/ 12524 w 35222"/>
                <a:gd name="connsiteY13" fmla="*/ 18309 h 21123"/>
                <a:gd name="connsiteX14" fmla="*/ 12447 w 35222"/>
                <a:gd name="connsiteY14" fmla="*/ 19161 h 21123"/>
                <a:gd name="connsiteX15" fmla="*/ 11646 w 35222"/>
                <a:gd name="connsiteY15" fmla="*/ 20375 h 21123"/>
                <a:gd name="connsiteX16" fmla="*/ 9580 w 35222"/>
                <a:gd name="connsiteY16" fmla="*/ 21124 h 21123"/>
                <a:gd name="connsiteX17" fmla="*/ 2944 w 35222"/>
                <a:gd name="connsiteY17" fmla="*/ 18335 h 21123"/>
                <a:gd name="connsiteX18" fmla="*/ 0 w 35222"/>
                <a:gd name="connsiteY18" fmla="*/ 11234 h 21123"/>
                <a:gd name="connsiteX19" fmla="*/ 2892 w 35222"/>
                <a:gd name="connsiteY19" fmla="*/ 3203 h 21123"/>
                <a:gd name="connsiteX20" fmla="*/ 10252 w 35222"/>
                <a:gd name="connsiteY20" fmla="*/ 0 h 21123"/>
                <a:gd name="connsiteX21" fmla="*/ 13273 w 35222"/>
                <a:gd name="connsiteY21" fmla="*/ 491 h 21123"/>
                <a:gd name="connsiteX22" fmla="*/ 15804 w 35222"/>
                <a:gd name="connsiteY22" fmla="*/ 1602 h 21123"/>
                <a:gd name="connsiteX23" fmla="*/ 18696 w 35222"/>
                <a:gd name="connsiteY23" fmla="*/ 3926 h 21123"/>
                <a:gd name="connsiteX24" fmla="*/ 21743 w 35222"/>
                <a:gd name="connsiteY24" fmla="*/ 6999 h 21123"/>
                <a:gd name="connsiteX25" fmla="*/ 25694 w 35222"/>
                <a:gd name="connsiteY25" fmla="*/ 11440 h 21123"/>
                <a:gd name="connsiteX26" fmla="*/ 31143 w 35222"/>
                <a:gd name="connsiteY26" fmla="*/ 17044 h 21123"/>
                <a:gd name="connsiteX27" fmla="*/ 31143 w 35222"/>
                <a:gd name="connsiteY27" fmla="*/ 7515 h 21123"/>
                <a:gd name="connsiteX28" fmla="*/ 30730 w 35222"/>
                <a:gd name="connsiteY28" fmla="*/ 2505 h 21123"/>
                <a:gd name="connsiteX29" fmla="*/ 26030 w 35222"/>
                <a:gd name="connsiteY29" fmla="*/ 1343 h 21123"/>
                <a:gd name="connsiteX30" fmla="*/ 26030 w 35222"/>
                <a:gd name="connsiteY30" fmla="*/ 0 h 21123"/>
                <a:gd name="connsiteX31" fmla="*/ 35223 w 35222"/>
                <a:gd name="connsiteY31" fmla="*/ 1498 h 21123"/>
                <a:gd name="connsiteX32" fmla="*/ 35223 w 35222"/>
                <a:gd name="connsiteY32" fmla="*/ 21124 h 21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222" h="21123">
                  <a:moveTo>
                    <a:pt x="35223" y="21124"/>
                  </a:moveTo>
                  <a:cubicBezTo>
                    <a:pt x="34586" y="21124"/>
                    <a:pt x="34173" y="21098"/>
                    <a:pt x="33983" y="21046"/>
                  </a:cubicBezTo>
                  <a:cubicBezTo>
                    <a:pt x="33794" y="20977"/>
                    <a:pt x="33553" y="20805"/>
                    <a:pt x="33260" y="20530"/>
                  </a:cubicBezTo>
                  <a:lnTo>
                    <a:pt x="21950" y="10382"/>
                  </a:lnTo>
                  <a:cubicBezTo>
                    <a:pt x="17784" y="6680"/>
                    <a:pt x="13884" y="4829"/>
                    <a:pt x="10252" y="4829"/>
                  </a:cubicBezTo>
                  <a:cubicBezTo>
                    <a:pt x="7893" y="4829"/>
                    <a:pt x="5870" y="5449"/>
                    <a:pt x="4183" y="6688"/>
                  </a:cubicBezTo>
                  <a:cubicBezTo>
                    <a:pt x="2496" y="7911"/>
                    <a:pt x="1653" y="9650"/>
                    <a:pt x="1653" y="11905"/>
                  </a:cubicBezTo>
                  <a:cubicBezTo>
                    <a:pt x="1653" y="13454"/>
                    <a:pt x="2126" y="14884"/>
                    <a:pt x="3073" y="16192"/>
                  </a:cubicBezTo>
                  <a:cubicBezTo>
                    <a:pt x="4020" y="17500"/>
                    <a:pt x="5337" y="18456"/>
                    <a:pt x="7024" y="19058"/>
                  </a:cubicBezTo>
                  <a:cubicBezTo>
                    <a:pt x="6989" y="18955"/>
                    <a:pt x="6972" y="18722"/>
                    <a:pt x="6972" y="18361"/>
                  </a:cubicBezTo>
                  <a:cubicBezTo>
                    <a:pt x="6972" y="17483"/>
                    <a:pt x="7248" y="16803"/>
                    <a:pt x="7799" y="16321"/>
                  </a:cubicBezTo>
                  <a:cubicBezTo>
                    <a:pt x="8349" y="15822"/>
                    <a:pt x="8995" y="15572"/>
                    <a:pt x="9735" y="15572"/>
                  </a:cubicBezTo>
                  <a:cubicBezTo>
                    <a:pt x="10682" y="15572"/>
                    <a:pt x="11388" y="15882"/>
                    <a:pt x="11853" y="16501"/>
                  </a:cubicBezTo>
                  <a:cubicBezTo>
                    <a:pt x="12300" y="17104"/>
                    <a:pt x="12524" y="17707"/>
                    <a:pt x="12524" y="18309"/>
                  </a:cubicBezTo>
                  <a:cubicBezTo>
                    <a:pt x="12524" y="18550"/>
                    <a:pt x="12498" y="18835"/>
                    <a:pt x="12447" y="19161"/>
                  </a:cubicBezTo>
                  <a:cubicBezTo>
                    <a:pt x="12395" y="19471"/>
                    <a:pt x="12128" y="19876"/>
                    <a:pt x="11646" y="20375"/>
                  </a:cubicBezTo>
                  <a:cubicBezTo>
                    <a:pt x="11147" y="20874"/>
                    <a:pt x="10458" y="21124"/>
                    <a:pt x="9580" y="21124"/>
                  </a:cubicBezTo>
                  <a:cubicBezTo>
                    <a:pt x="7119" y="21124"/>
                    <a:pt x="4906" y="20194"/>
                    <a:pt x="2944" y="18335"/>
                  </a:cubicBezTo>
                  <a:cubicBezTo>
                    <a:pt x="981" y="16458"/>
                    <a:pt x="0" y="14092"/>
                    <a:pt x="0" y="11234"/>
                  </a:cubicBezTo>
                  <a:cubicBezTo>
                    <a:pt x="0" y="7997"/>
                    <a:pt x="964" y="5320"/>
                    <a:pt x="2892" y="3203"/>
                  </a:cubicBezTo>
                  <a:cubicBezTo>
                    <a:pt x="4803" y="1068"/>
                    <a:pt x="7256" y="0"/>
                    <a:pt x="10252" y="0"/>
                  </a:cubicBezTo>
                  <a:cubicBezTo>
                    <a:pt x="11302" y="0"/>
                    <a:pt x="12309" y="164"/>
                    <a:pt x="13273" y="491"/>
                  </a:cubicBezTo>
                  <a:cubicBezTo>
                    <a:pt x="14220" y="801"/>
                    <a:pt x="15064" y="1171"/>
                    <a:pt x="15804" y="1602"/>
                  </a:cubicBezTo>
                  <a:cubicBezTo>
                    <a:pt x="16544" y="2015"/>
                    <a:pt x="17508" y="2789"/>
                    <a:pt x="18696" y="3926"/>
                  </a:cubicBezTo>
                  <a:cubicBezTo>
                    <a:pt x="19884" y="5062"/>
                    <a:pt x="20900" y="6086"/>
                    <a:pt x="21743" y="6999"/>
                  </a:cubicBezTo>
                  <a:cubicBezTo>
                    <a:pt x="22587" y="7911"/>
                    <a:pt x="23904" y="9392"/>
                    <a:pt x="25694" y="11440"/>
                  </a:cubicBezTo>
                  <a:lnTo>
                    <a:pt x="31143" y="17044"/>
                  </a:lnTo>
                  <a:lnTo>
                    <a:pt x="31143" y="7515"/>
                  </a:lnTo>
                  <a:cubicBezTo>
                    <a:pt x="31143" y="4416"/>
                    <a:pt x="31005" y="2746"/>
                    <a:pt x="30730" y="2505"/>
                  </a:cubicBezTo>
                  <a:cubicBezTo>
                    <a:pt x="30230" y="2161"/>
                    <a:pt x="28664" y="1773"/>
                    <a:pt x="26030" y="1343"/>
                  </a:cubicBezTo>
                  <a:lnTo>
                    <a:pt x="26030" y="0"/>
                  </a:lnTo>
                  <a:lnTo>
                    <a:pt x="35223" y="1498"/>
                  </a:lnTo>
                  <a:lnTo>
                    <a:pt x="35223" y="21124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sp>
        <p:nvSpPr>
          <p:cNvPr id="512" name="Freeform 511">
            <a:extLst>
              <a:ext uri="{FF2B5EF4-FFF2-40B4-BE49-F238E27FC236}">
                <a16:creationId xmlns:a16="http://schemas.microsoft.com/office/drawing/2014/main" xmlns="" id="{A395E124-B8A8-BE8E-CBCB-7B3E0641E58E}"/>
              </a:ext>
            </a:extLst>
          </p:cNvPr>
          <p:cNvSpPr/>
          <p:nvPr/>
        </p:nvSpPr>
        <p:spPr>
          <a:xfrm>
            <a:off x="1714744" y="3884643"/>
            <a:ext cx="987012" cy="986910"/>
          </a:xfrm>
          <a:custGeom>
            <a:avLst/>
            <a:gdLst>
              <a:gd name="connsiteX0" fmla="*/ 913373 w 987012"/>
              <a:gd name="connsiteY0" fmla="*/ 234083 h 986910"/>
              <a:gd name="connsiteX1" fmla="*/ 928981 w 987012"/>
              <a:gd name="connsiteY1" fmla="*/ 261234 h 986910"/>
              <a:gd name="connsiteX2" fmla="*/ 942841 w 987012"/>
              <a:gd name="connsiteY2" fmla="*/ 289321 h 986910"/>
              <a:gd name="connsiteX3" fmla="*/ 954890 w 987012"/>
              <a:gd name="connsiteY3" fmla="*/ 318230 h 986910"/>
              <a:gd name="connsiteX4" fmla="*/ 965080 w 987012"/>
              <a:gd name="connsiteY4" fmla="*/ 347845 h 986910"/>
              <a:gd name="connsiteX5" fmla="*/ 973381 w 987012"/>
              <a:gd name="connsiteY5" fmla="*/ 378047 h 986910"/>
              <a:gd name="connsiteX6" fmla="*/ 979736 w 987012"/>
              <a:gd name="connsiteY6" fmla="*/ 408714 h 986910"/>
              <a:gd name="connsiteX7" fmla="*/ 984138 w 987012"/>
              <a:gd name="connsiteY7" fmla="*/ 439723 h 986910"/>
              <a:gd name="connsiteX8" fmla="*/ 986571 w 987012"/>
              <a:gd name="connsiteY8" fmla="*/ 470949 h 986910"/>
              <a:gd name="connsiteX9" fmla="*/ 987012 w 987012"/>
              <a:gd name="connsiteY9" fmla="*/ 502265 h 986910"/>
              <a:gd name="connsiteX10" fmla="*/ 985461 w 987012"/>
              <a:gd name="connsiteY10" fmla="*/ 533546 h 986910"/>
              <a:gd name="connsiteX11" fmla="*/ 981941 w 987012"/>
              <a:gd name="connsiteY11" fmla="*/ 564668 h 986910"/>
              <a:gd name="connsiteX12" fmla="*/ 976444 w 987012"/>
              <a:gd name="connsiteY12" fmla="*/ 595501 h 986910"/>
              <a:gd name="connsiteX13" fmla="*/ 969010 w 987012"/>
              <a:gd name="connsiteY13" fmla="*/ 625926 h 986910"/>
              <a:gd name="connsiteX14" fmla="*/ 959655 w 987012"/>
              <a:gd name="connsiteY14" fmla="*/ 655817 h 986910"/>
              <a:gd name="connsiteX15" fmla="*/ 948425 w 987012"/>
              <a:gd name="connsiteY15" fmla="*/ 685054 h 986910"/>
              <a:gd name="connsiteX16" fmla="*/ 935368 w 987012"/>
              <a:gd name="connsiteY16" fmla="*/ 713521 h 986910"/>
              <a:gd name="connsiteX17" fmla="*/ 920524 w 987012"/>
              <a:gd name="connsiteY17" fmla="*/ 741100 h 986910"/>
              <a:gd name="connsiteX18" fmla="*/ 903970 w 987012"/>
              <a:gd name="connsiteY18" fmla="*/ 767686 h 986910"/>
              <a:gd name="connsiteX19" fmla="*/ 885756 w 987012"/>
              <a:gd name="connsiteY19" fmla="*/ 793169 h 986910"/>
              <a:gd name="connsiteX20" fmla="*/ 865966 w 987012"/>
              <a:gd name="connsiteY20" fmla="*/ 817440 h 986910"/>
              <a:gd name="connsiteX21" fmla="*/ 844672 w 987012"/>
              <a:gd name="connsiteY21" fmla="*/ 840412 h 986910"/>
              <a:gd name="connsiteX22" fmla="*/ 821968 w 987012"/>
              <a:gd name="connsiteY22" fmla="*/ 861981 h 986910"/>
              <a:gd name="connsiteX23" fmla="*/ 797941 w 987012"/>
              <a:gd name="connsiteY23" fmla="*/ 882070 h 986910"/>
              <a:gd name="connsiteX24" fmla="*/ 772686 w 987012"/>
              <a:gd name="connsiteY24" fmla="*/ 900600 h 986910"/>
              <a:gd name="connsiteX25" fmla="*/ 746305 w 987012"/>
              <a:gd name="connsiteY25" fmla="*/ 917484 h 986910"/>
              <a:gd name="connsiteX26" fmla="*/ 718916 w 987012"/>
              <a:gd name="connsiteY26" fmla="*/ 932667 h 986910"/>
              <a:gd name="connsiteX27" fmla="*/ 690613 w 987012"/>
              <a:gd name="connsiteY27" fmla="*/ 946078 h 986910"/>
              <a:gd name="connsiteX28" fmla="*/ 661515 w 987012"/>
              <a:gd name="connsiteY28" fmla="*/ 957662 h 986910"/>
              <a:gd name="connsiteX29" fmla="*/ 631740 w 987012"/>
              <a:gd name="connsiteY29" fmla="*/ 967388 h 986910"/>
              <a:gd name="connsiteX30" fmla="*/ 601413 w 987012"/>
              <a:gd name="connsiteY30" fmla="*/ 975200 h 986910"/>
              <a:gd name="connsiteX31" fmla="*/ 570645 w 987012"/>
              <a:gd name="connsiteY31" fmla="*/ 981075 h 986910"/>
              <a:gd name="connsiteX32" fmla="*/ 539571 w 987012"/>
              <a:gd name="connsiteY32" fmla="*/ 984981 h 986910"/>
              <a:gd name="connsiteX33" fmla="*/ 508315 w 987012"/>
              <a:gd name="connsiteY33" fmla="*/ 986910 h 986910"/>
              <a:gd name="connsiteX34" fmla="*/ 476988 w 987012"/>
              <a:gd name="connsiteY34" fmla="*/ 986855 h 986910"/>
              <a:gd name="connsiteX35" fmla="*/ 445740 w 987012"/>
              <a:gd name="connsiteY35" fmla="*/ 984815 h 986910"/>
              <a:gd name="connsiteX36" fmla="*/ 414681 w 987012"/>
              <a:gd name="connsiteY36" fmla="*/ 980799 h 986910"/>
              <a:gd name="connsiteX37" fmla="*/ 383937 w 987012"/>
              <a:gd name="connsiteY37" fmla="*/ 974814 h 986910"/>
              <a:gd name="connsiteX38" fmla="*/ 353634 w 987012"/>
              <a:gd name="connsiteY38" fmla="*/ 966900 h 986910"/>
              <a:gd name="connsiteX39" fmla="*/ 323890 w 987012"/>
              <a:gd name="connsiteY39" fmla="*/ 957072 h 986910"/>
              <a:gd name="connsiteX40" fmla="*/ 294839 w 987012"/>
              <a:gd name="connsiteY40" fmla="*/ 945377 h 986910"/>
              <a:gd name="connsiteX41" fmla="*/ 266584 w 987012"/>
              <a:gd name="connsiteY41" fmla="*/ 931872 h 986910"/>
              <a:gd name="connsiteX42" fmla="*/ 239242 w 987012"/>
              <a:gd name="connsiteY42" fmla="*/ 916594 h 986910"/>
              <a:gd name="connsiteX43" fmla="*/ 212922 w 987012"/>
              <a:gd name="connsiteY43" fmla="*/ 899616 h 986910"/>
              <a:gd name="connsiteX44" fmla="*/ 187734 w 987012"/>
              <a:gd name="connsiteY44" fmla="*/ 880999 h 986910"/>
              <a:gd name="connsiteX45" fmla="*/ 163777 w 987012"/>
              <a:gd name="connsiteY45" fmla="*/ 860823 h 986910"/>
              <a:gd name="connsiteX46" fmla="*/ 141148 w 987012"/>
              <a:gd name="connsiteY46" fmla="*/ 839175 h 986910"/>
              <a:gd name="connsiteX47" fmla="*/ 119938 w 987012"/>
              <a:gd name="connsiteY47" fmla="*/ 816125 h 986910"/>
              <a:gd name="connsiteX48" fmla="*/ 100231 w 987012"/>
              <a:gd name="connsiteY48" fmla="*/ 791783 h 986910"/>
              <a:gd name="connsiteX49" fmla="*/ 82109 w 987012"/>
              <a:gd name="connsiteY49" fmla="*/ 766245 h 986910"/>
              <a:gd name="connsiteX50" fmla="*/ 65644 w 987012"/>
              <a:gd name="connsiteY50" fmla="*/ 739596 h 986910"/>
              <a:gd name="connsiteX51" fmla="*/ 50901 w 987012"/>
              <a:gd name="connsiteY51" fmla="*/ 711966 h 986910"/>
              <a:gd name="connsiteX52" fmla="*/ 37940 w 987012"/>
              <a:gd name="connsiteY52" fmla="*/ 683454 h 986910"/>
              <a:gd name="connsiteX53" fmla="*/ 26814 w 987012"/>
              <a:gd name="connsiteY53" fmla="*/ 654177 h 986910"/>
              <a:gd name="connsiteX54" fmla="*/ 17567 w 987012"/>
              <a:gd name="connsiteY54" fmla="*/ 624253 h 986910"/>
              <a:gd name="connsiteX55" fmla="*/ 10237 w 987012"/>
              <a:gd name="connsiteY55" fmla="*/ 593804 h 986910"/>
              <a:gd name="connsiteX56" fmla="*/ 4853 w 987012"/>
              <a:gd name="connsiteY56" fmla="*/ 562950 h 986910"/>
              <a:gd name="connsiteX57" fmla="*/ 1436 w 987012"/>
              <a:gd name="connsiteY57" fmla="*/ 531817 h 986910"/>
              <a:gd name="connsiteX58" fmla="*/ 0 w 987012"/>
              <a:gd name="connsiteY58" fmla="*/ 500530 h 986910"/>
              <a:gd name="connsiteX59" fmla="*/ 552 w 987012"/>
              <a:gd name="connsiteY59" fmla="*/ 469215 h 986910"/>
              <a:gd name="connsiteX60" fmla="*/ 3089 w 987012"/>
              <a:gd name="connsiteY60" fmla="*/ 437998 h 986910"/>
              <a:gd name="connsiteX61" fmla="*/ 7601 w 987012"/>
              <a:gd name="connsiteY61" fmla="*/ 407005 h 986910"/>
              <a:gd name="connsiteX62" fmla="*/ 14069 w 987012"/>
              <a:gd name="connsiteY62" fmla="*/ 376361 h 986910"/>
              <a:gd name="connsiteX63" fmla="*/ 22468 w 987012"/>
              <a:gd name="connsiteY63" fmla="*/ 346188 h 986910"/>
              <a:gd name="connsiteX64" fmla="*/ 32764 w 987012"/>
              <a:gd name="connsiteY64" fmla="*/ 316609 h 986910"/>
              <a:gd name="connsiteX65" fmla="*/ 44915 w 987012"/>
              <a:gd name="connsiteY65" fmla="*/ 287742 h 986910"/>
              <a:gd name="connsiteX66" fmla="*/ 58872 w 987012"/>
              <a:gd name="connsiteY66" fmla="*/ 259705 h 986910"/>
              <a:gd name="connsiteX67" fmla="*/ 74580 w 987012"/>
              <a:gd name="connsiteY67" fmla="*/ 232609 h 986910"/>
              <a:gd name="connsiteX68" fmla="*/ 91975 w 987012"/>
              <a:gd name="connsiteY68" fmla="*/ 206563 h 986910"/>
              <a:gd name="connsiteX69" fmla="*/ 110986 w 987012"/>
              <a:gd name="connsiteY69" fmla="*/ 181673 h 986910"/>
              <a:gd name="connsiteX70" fmla="*/ 131537 w 987012"/>
              <a:gd name="connsiteY70" fmla="*/ 158040 h 986910"/>
              <a:gd name="connsiteX71" fmla="*/ 153547 w 987012"/>
              <a:gd name="connsiteY71" fmla="*/ 135757 h 986910"/>
              <a:gd name="connsiteX72" fmla="*/ 176924 w 987012"/>
              <a:gd name="connsiteY72" fmla="*/ 114915 h 986910"/>
              <a:gd name="connsiteX73" fmla="*/ 201578 w 987012"/>
              <a:gd name="connsiteY73" fmla="*/ 95598 h 986910"/>
              <a:gd name="connsiteX74" fmla="*/ 227406 w 987012"/>
              <a:gd name="connsiteY74" fmla="*/ 77883 h 986910"/>
              <a:gd name="connsiteX75" fmla="*/ 254307 w 987012"/>
              <a:gd name="connsiteY75" fmla="*/ 61842 h 986910"/>
              <a:gd name="connsiteX76" fmla="*/ 282168 w 987012"/>
              <a:gd name="connsiteY76" fmla="*/ 47539 h 986910"/>
              <a:gd name="connsiteX77" fmla="*/ 310881 w 987012"/>
              <a:gd name="connsiteY77" fmla="*/ 35033 h 986910"/>
              <a:gd name="connsiteX78" fmla="*/ 340333 w 987012"/>
              <a:gd name="connsiteY78" fmla="*/ 24372 h 986910"/>
              <a:gd name="connsiteX79" fmla="*/ 370400 w 987012"/>
              <a:gd name="connsiteY79" fmla="*/ 15601 h 986910"/>
              <a:gd name="connsiteX80" fmla="*/ 400963 w 987012"/>
              <a:gd name="connsiteY80" fmla="*/ 8755 h 986910"/>
              <a:gd name="connsiteX81" fmla="*/ 431896 w 987012"/>
              <a:gd name="connsiteY81" fmla="*/ 3861 h 986910"/>
              <a:gd name="connsiteX82" fmla="*/ 463081 w 987012"/>
              <a:gd name="connsiteY82" fmla="*/ 939 h 986910"/>
              <a:gd name="connsiteX83" fmla="*/ 494384 w 987012"/>
              <a:gd name="connsiteY83" fmla="*/ 0 h 986910"/>
              <a:gd name="connsiteX84" fmla="*/ 525687 w 987012"/>
              <a:gd name="connsiteY84" fmla="*/ 1049 h 986910"/>
              <a:gd name="connsiteX85" fmla="*/ 556864 w 987012"/>
              <a:gd name="connsiteY85" fmla="*/ 4081 h 986910"/>
              <a:gd name="connsiteX86" fmla="*/ 587781 w 987012"/>
              <a:gd name="connsiteY86" fmla="*/ 9084 h 986910"/>
              <a:gd name="connsiteX87" fmla="*/ 618321 w 987012"/>
              <a:gd name="connsiteY87" fmla="*/ 16038 h 986910"/>
              <a:gd name="connsiteX88" fmla="*/ 648356 w 987012"/>
              <a:gd name="connsiteY88" fmla="*/ 24914 h 986910"/>
              <a:gd name="connsiteX89" fmla="*/ 677761 w 987012"/>
              <a:gd name="connsiteY89" fmla="*/ 35678 h 986910"/>
              <a:gd name="connsiteX90" fmla="*/ 706434 w 987012"/>
              <a:gd name="connsiteY90" fmla="*/ 48285 h 986910"/>
              <a:gd name="connsiteX91" fmla="*/ 734248 w 987012"/>
              <a:gd name="connsiteY91" fmla="*/ 62685 h 986910"/>
              <a:gd name="connsiteX92" fmla="*/ 761094 w 987012"/>
              <a:gd name="connsiteY92" fmla="*/ 78821 h 986910"/>
              <a:gd name="connsiteX93" fmla="*/ 786854 w 987012"/>
              <a:gd name="connsiteY93" fmla="*/ 96626 h 986910"/>
              <a:gd name="connsiteX94" fmla="*/ 811439 w 987012"/>
              <a:gd name="connsiteY94" fmla="*/ 116030 h 986910"/>
              <a:gd name="connsiteX95" fmla="*/ 834749 w 987012"/>
              <a:gd name="connsiteY95" fmla="*/ 136954 h 986910"/>
              <a:gd name="connsiteX96" fmla="*/ 856681 w 987012"/>
              <a:gd name="connsiteY96" fmla="*/ 159315 h 986910"/>
              <a:gd name="connsiteX97" fmla="*/ 877148 w 987012"/>
              <a:gd name="connsiteY97" fmla="*/ 183020 h 986910"/>
              <a:gd name="connsiteX98" fmla="*/ 896072 w 987012"/>
              <a:gd name="connsiteY98" fmla="*/ 207977 h 986910"/>
              <a:gd name="connsiteX99" fmla="*/ 913373 w 987012"/>
              <a:gd name="connsiteY99" fmla="*/ 234083 h 98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987012" h="986910">
                <a:moveTo>
                  <a:pt x="913373" y="234083"/>
                </a:moveTo>
                <a:lnTo>
                  <a:pt x="928981" y="261234"/>
                </a:lnTo>
                <a:lnTo>
                  <a:pt x="942841" y="289321"/>
                </a:lnTo>
                <a:lnTo>
                  <a:pt x="954890" y="318230"/>
                </a:lnTo>
                <a:lnTo>
                  <a:pt x="965080" y="347845"/>
                </a:lnTo>
                <a:lnTo>
                  <a:pt x="973381" y="378047"/>
                </a:lnTo>
                <a:lnTo>
                  <a:pt x="979736" y="408714"/>
                </a:lnTo>
                <a:lnTo>
                  <a:pt x="984138" y="439723"/>
                </a:lnTo>
                <a:lnTo>
                  <a:pt x="986571" y="470949"/>
                </a:lnTo>
                <a:lnTo>
                  <a:pt x="987012" y="502265"/>
                </a:lnTo>
                <a:lnTo>
                  <a:pt x="985461" y="533546"/>
                </a:lnTo>
                <a:lnTo>
                  <a:pt x="981941" y="564668"/>
                </a:lnTo>
                <a:lnTo>
                  <a:pt x="976444" y="595501"/>
                </a:lnTo>
                <a:lnTo>
                  <a:pt x="969010" y="625926"/>
                </a:lnTo>
                <a:lnTo>
                  <a:pt x="959655" y="655817"/>
                </a:lnTo>
                <a:lnTo>
                  <a:pt x="948425" y="685054"/>
                </a:lnTo>
                <a:lnTo>
                  <a:pt x="935368" y="713521"/>
                </a:lnTo>
                <a:lnTo>
                  <a:pt x="920524" y="741100"/>
                </a:lnTo>
                <a:lnTo>
                  <a:pt x="903970" y="767686"/>
                </a:lnTo>
                <a:lnTo>
                  <a:pt x="885756" y="793169"/>
                </a:lnTo>
                <a:lnTo>
                  <a:pt x="865966" y="817440"/>
                </a:lnTo>
                <a:lnTo>
                  <a:pt x="844672" y="840412"/>
                </a:lnTo>
                <a:lnTo>
                  <a:pt x="821968" y="861981"/>
                </a:lnTo>
                <a:lnTo>
                  <a:pt x="797941" y="882070"/>
                </a:lnTo>
                <a:lnTo>
                  <a:pt x="772686" y="900600"/>
                </a:lnTo>
                <a:lnTo>
                  <a:pt x="746305" y="917484"/>
                </a:lnTo>
                <a:lnTo>
                  <a:pt x="718916" y="932667"/>
                </a:lnTo>
                <a:lnTo>
                  <a:pt x="690613" y="946078"/>
                </a:lnTo>
                <a:lnTo>
                  <a:pt x="661515" y="957662"/>
                </a:lnTo>
                <a:lnTo>
                  <a:pt x="631740" y="967388"/>
                </a:lnTo>
                <a:lnTo>
                  <a:pt x="601413" y="975200"/>
                </a:lnTo>
                <a:lnTo>
                  <a:pt x="570645" y="981075"/>
                </a:lnTo>
                <a:lnTo>
                  <a:pt x="539571" y="984981"/>
                </a:lnTo>
                <a:lnTo>
                  <a:pt x="508315" y="986910"/>
                </a:lnTo>
                <a:lnTo>
                  <a:pt x="476988" y="986855"/>
                </a:lnTo>
                <a:lnTo>
                  <a:pt x="445740" y="984815"/>
                </a:lnTo>
                <a:lnTo>
                  <a:pt x="414681" y="980799"/>
                </a:lnTo>
                <a:lnTo>
                  <a:pt x="383937" y="974814"/>
                </a:lnTo>
                <a:lnTo>
                  <a:pt x="353634" y="966900"/>
                </a:lnTo>
                <a:lnTo>
                  <a:pt x="323890" y="957072"/>
                </a:lnTo>
                <a:lnTo>
                  <a:pt x="294839" y="945377"/>
                </a:lnTo>
                <a:lnTo>
                  <a:pt x="266584" y="931872"/>
                </a:lnTo>
                <a:lnTo>
                  <a:pt x="239242" y="916594"/>
                </a:lnTo>
                <a:lnTo>
                  <a:pt x="212922" y="899616"/>
                </a:lnTo>
                <a:lnTo>
                  <a:pt x="187734" y="880999"/>
                </a:lnTo>
                <a:lnTo>
                  <a:pt x="163777" y="860823"/>
                </a:lnTo>
                <a:lnTo>
                  <a:pt x="141148" y="839175"/>
                </a:lnTo>
                <a:lnTo>
                  <a:pt x="119938" y="816125"/>
                </a:lnTo>
                <a:lnTo>
                  <a:pt x="100231" y="791783"/>
                </a:lnTo>
                <a:lnTo>
                  <a:pt x="82109" y="766245"/>
                </a:lnTo>
                <a:lnTo>
                  <a:pt x="65644" y="739596"/>
                </a:lnTo>
                <a:lnTo>
                  <a:pt x="50901" y="711966"/>
                </a:lnTo>
                <a:lnTo>
                  <a:pt x="37940" y="683454"/>
                </a:lnTo>
                <a:lnTo>
                  <a:pt x="26814" y="654177"/>
                </a:lnTo>
                <a:lnTo>
                  <a:pt x="17567" y="624253"/>
                </a:lnTo>
                <a:lnTo>
                  <a:pt x="10237" y="593804"/>
                </a:lnTo>
                <a:lnTo>
                  <a:pt x="4853" y="562950"/>
                </a:lnTo>
                <a:lnTo>
                  <a:pt x="1436" y="531817"/>
                </a:lnTo>
                <a:lnTo>
                  <a:pt x="0" y="500530"/>
                </a:lnTo>
                <a:lnTo>
                  <a:pt x="552" y="469215"/>
                </a:lnTo>
                <a:lnTo>
                  <a:pt x="3089" y="437998"/>
                </a:lnTo>
                <a:lnTo>
                  <a:pt x="7601" y="407005"/>
                </a:lnTo>
                <a:lnTo>
                  <a:pt x="14069" y="376361"/>
                </a:lnTo>
                <a:lnTo>
                  <a:pt x="22468" y="346188"/>
                </a:lnTo>
                <a:lnTo>
                  <a:pt x="32764" y="316609"/>
                </a:lnTo>
                <a:lnTo>
                  <a:pt x="44915" y="287742"/>
                </a:lnTo>
                <a:lnTo>
                  <a:pt x="58872" y="259705"/>
                </a:lnTo>
                <a:lnTo>
                  <a:pt x="74580" y="232609"/>
                </a:lnTo>
                <a:lnTo>
                  <a:pt x="91975" y="206563"/>
                </a:lnTo>
                <a:lnTo>
                  <a:pt x="110986" y="181673"/>
                </a:lnTo>
                <a:lnTo>
                  <a:pt x="131537" y="158040"/>
                </a:lnTo>
                <a:lnTo>
                  <a:pt x="153547" y="135757"/>
                </a:lnTo>
                <a:lnTo>
                  <a:pt x="176924" y="114915"/>
                </a:lnTo>
                <a:lnTo>
                  <a:pt x="201578" y="95598"/>
                </a:lnTo>
                <a:lnTo>
                  <a:pt x="227406" y="77883"/>
                </a:lnTo>
                <a:lnTo>
                  <a:pt x="254307" y="61842"/>
                </a:lnTo>
                <a:lnTo>
                  <a:pt x="282168" y="47539"/>
                </a:lnTo>
                <a:lnTo>
                  <a:pt x="310881" y="35033"/>
                </a:lnTo>
                <a:lnTo>
                  <a:pt x="340333" y="24372"/>
                </a:lnTo>
                <a:lnTo>
                  <a:pt x="370400" y="15601"/>
                </a:lnTo>
                <a:lnTo>
                  <a:pt x="400963" y="8755"/>
                </a:lnTo>
                <a:lnTo>
                  <a:pt x="431896" y="3861"/>
                </a:lnTo>
                <a:lnTo>
                  <a:pt x="463081" y="939"/>
                </a:lnTo>
                <a:lnTo>
                  <a:pt x="494384" y="0"/>
                </a:lnTo>
                <a:lnTo>
                  <a:pt x="525687" y="1049"/>
                </a:lnTo>
                <a:lnTo>
                  <a:pt x="556864" y="4081"/>
                </a:lnTo>
                <a:lnTo>
                  <a:pt x="587781" y="9084"/>
                </a:lnTo>
                <a:lnTo>
                  <a:pt x="618321" y="16038"/>
                </a:lnTo>
                <a:lnTo>
                  <a:pt x="648356" y="24914"/>
                </a:lnTo>
                <a:lnTo>
                  <a:pt x="677761" y="35678"/>
                </a:lnTo>
                <a:lnTo>
                  <a:pt x="706434" y="48285"/>
                </a:lnTo>
                <a:lnTo>
                  <a:pt x="734248" y="62685"/>
                </a:lnTo>
                <a:lnTo>
                  <a:pt x="761094" y="78821"/>
                </a:lnTo>
                <a:lnTo>
                  <a:pt x="786854" y="96626"/>
                </a:lnTo>
                <a:lnTo>
                  <a:pt x="811439" y="116030"/>
                </a:lnTo>
                <a:lnTo>
                  <a:pt x="834749" y="136954"/>
                </a:lnTo>
                <a:lnTo>
                  <a:pt x="856681" y="159315"/>
                </a:lnTo>
                <a:lnTo>
                  <a:pt x="877148" y="183020"/>
                </a:lnTo>
                <a:lnTo>
                  <a:pt x="896072" y="207977"/>
                </a:lnTo>
                <a:lnTo>
                  <a:pt x="913373" y="234083"/>
                </a:lnTo>
              </a:path>
            </a:pathLst>
          </a:custGeom>
          <a:noFill/>
          <a:ln w="943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x-none"/>
          </a:p>
        </p:txBody>
      </p:sp>
      <p:grpSp>
        <p:nvGrpSpPr>
          <p:cNvPr id="521" name="Group 520">
            <a:extLst>
              <a:ext uri="{FF2B5EF4-FFF2-40B4-BE49-F238E27FC236}">
                <a16:creationId xmlns:a16="http://schemas.microsoft.com/office/drawing/2014/main" xmlns="" id="{2FBE4B45-13FC-224B-2516-57C32BEB8241}"/>
              </a:ext>
            </a:extLst>
          </p:cNvPr>
          <p:cNvGrpSpPr/>
          <p:nvPr/>
        </p:nvGrpSpPr>
        <p:grpSpPr>
          <a:xfrm>
            <a:off x="2208262" y="4118726"/>
            <a:ext cx="419855" cy="259483"/>
            <a:chOff x="2208262" y="4118726"/>
            <a:chExt cx="419855" cy="259483"/>
          </a:xfrm>
        </p:grpSpPr>
        <p:sp>
          <p:nvSpPr>
            <p:cNvPr id="513" name="Freeform 512">
              <a:extLst>
                <a:ext uri="{FF2B5EF4-FFF2-40B4-BE49-F238E27FC236}">
                  <a16:creationId xmlns:a16="http://schemas.microsoft.com/office/drawing/2014/main" xmlns="" id="{F7FE48C6-950E-DB32-3FC2-FE60507BC1E7}"/>
                </a:ext>
              </a:extLst>
            </p:cNvPr>
            <p:cNvSpPr/>
            <p:nvPr/>
          </p:nvSpPr>
          <p:spPr>
            <a:xfrm>
              <a:off x="2208262" y="4118726"/>
              <a:ext cx="419855" cy="259483"/>
            </a:xfrm>
            <a:custGeom>
              <a:avLst/>
              <a:gdLst>
                <a:gd name="connsiteX0" fmla="*/ 0 w 419855"/>
                <a:gd name="connsiteY0" fmla="*/ 259484 h 259483"/>
                <a:gd name="connsiteX1" fmla="*/ 419856 w 419855"/>
                <a:gd name="connsiteY1" fmla="*/ 0 h 25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9855" h="259483">
                  <a:moveTo>
                    <a:pt x="0" y="259484"/>
                  </a:moveTo>
                  <a:lnTo>
                    <a:pt x="419856" y="0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14" name="Freeform 513">
              <a:extLst>
                <a:ext uri="{FF2B5EF4-FFF2-40B4-BE49-F238E27FC236}">
                  <a16:creationId xmlns:a16="http://schemas.microsoft.com/office/drawing/2014/main" xmlns="" id="{367BAA98-286C-4196-90EE-8F521BC70E51}"/>
                </a:ext>
              </a:extLst>
            </p:cNvPr>
            <p:cNvSpPr/>
            <p:nvPr/>
          </p:nvSpPr>
          <p:spPr>
            <a:xfrm>
              <a:off x="2596546" y="4118726"/>
              <a:ext cx="31570" cy="26962"/>
            </a:xfrm>
            <a:custGeom>
              <a:avLst/>
              <a:gdLst>
                <a:gd name="connsiteX0" fmla="*/ 0 w 31570"/>
                <a:gd name="connsiteY0" fmla="*/ 2847 h 26962"/>
                <a:gd name="connsiteX1" fmla="*/ 31571 w 31570"/>
                <a:gd name="connsiteY1" fmla="*/ 0 h 26962"/>
                <a:gd name="connsiteX2" fmla="*/ 14907 w 31570"/>
                <a:gd name="connsiteY2" fmla="*/ 26962 h 2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70" h="26962">
                  <a:moveTo>
                    <a:pt x="0" y="2847"/>
                  </a:moveTo>
                  <a:lnTo>
                    <a:pt x="31571" y="0"/>
                  </a:lnTo>
                  <a:lnTo>
                    <a:pt x="14907" y="26962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15" name="Freeform 514">
              <a:extLst>
                <a:ext uri="{FF2B5EF4-FFF2-40B4-BE49-F238E27FC236}">
                  <a16:creationId xmlns:a16="http://schemas.microsoft.com/office/drawing/2014/main" xmlns="" id="{7090B9FB-69FE-A687-53B9-B60C0E6D31FA}"/>
                </a:ext>
              </a:extLst>
            </p:cNvPr>
            <p:cNvSpPr/>
            <p:nvPr/>
          </p:nvSpPr>
          <p:spPr>
            <a:xfrm>
              <a:off x="2208262" y="4118726"/>
              <a:ext cx="419855" cy="259483"/>
            </a:xfrm>
            <a:custGeom>
              <a:avLst/>
              <a:gdLst>
                <a:gd name="connsiteX0" fmla="*/ 419856 w 419855"/>
                <a:gd name="connsiteY0" fmla="*/ 0 h 259483"/>
                <a:gd name="connsiteX1" fmla="*/ 0 w 419855"/>
                <a:gd name="connsiteY1" fmla="*/ 259484 h 25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9855" h="259483">
                  <a:moveTo>
                    <a:pt x="419856" y="0"/>
                  </a:moveTo>
                  <a:lnTo>
                    <a:pt x="0" y="259484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grpSp>
        <p:nvGrpSpPr>
          <p:cNvPr id="520" name="Group 519">
            <a:extLst>
              <a:ext uri="{FF2B5EF4-FFF2-40B4-BE49-F238E27FC236}">
                <a16:creationId xmlns:a16="http://schemas.microsoft.com/office/drawing/2014/main" xmlns="" id="{CE01C21F-652A-89C2-EBEB-03229FB1EE99}"/>
              </a:ext>
            </a:extLst>
          </p:cNvPr>
          <p:cNvGrpSpPr/>
          <p:nvPr/>
        </p:nvGrpSpPr>
        <p:grpSpPr>
          <a:xfrm>
            <a:off x="2208262" y="4378209"/>
            <a:ext cx="252787" cy="423918"/>
            <a:chOff x="2208262" y="4378209"/>
            <a:chExt cx="252787" cy="423918"/>
          </a:xfrm>
        </p:grpSpPr>
        <p:sp>
          <p:nvSpPr>
            <p:cNvPr id="516" name="Freeform 515">
              <a:extLst>
                <a:ext uri="{FF2B5EF4-FFF2-40B4-BE49-F238E27FC236}">
                  <a16:creationId xmlns:a16="http://schemas.microsoft.com/office/drawing/2014/main" xmlns="" id="{E55AF9BF-684B-A45F-72E0-E1D2A0481B06}"/>
                </a:ext>
              </a:extLst>
            </p:cNvPr>
            <p:cNvSpPr/>
            <p:nvPr/>
          </p:nvSpPr>
          <p:spPr>
            <a:xfrm>
              <a:off x="2208262" y="4378209"/>
              <a:ext cx="252787" cy="423917"/>
            </a:xfrm>
            <a:custGeom>
              <a:avLst/>
              <a:gdLst>
                <a:gd name="connsiteX0" fmla="*/ 0 w 252787"/>
                <a:gd name="connsiteY0" fmla="*/ 0 h 423917"/>
                <a:gd name="connsiteX1" fmla="*/ 252788 w 252787"/>
                <a:gd name="connsiteY1" fmla="*/ 423918 h 42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787" h="423917">
                  <a:moveTo>
                    <a:pt x="0" y="0"/>
                  </a:moveTo>
                  <a:lnTo>
                    <a:pt x="252788" y="423918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17" name="Freeform 516">
              <a:extLst>
                <a:ext uri="{FF2B5EF4-FFF2-40B4-BE49-F238E27FC236}">
                  <a16:creationId xmlns:a16="http://schemas.microsoft.com/office/drawing/2014/main" xmlns="" id="{42DA3B5A-4391-A94E-EF77-360B4752F2E8}"/>
                </a:ext>
              </a:extLst>
            </p:cNvPr>
            <p:cNvSpPr/>
            <p:nvPr/>
          </p:nvSpPr>
          <p:spPr>
            <a:xfrm>
              <a:off x="2434361" y="4770517"/>
              <a:ext cx="26688" cy="31610"/>
            </a:xfrm>
            <a:custGeom>
              <a:avLst/>
              <a:gdLst>
                <a:gd name="connsiteX0" fmla="*/ 24350 w 26688"/>
                <a:gd name="connsiteY0" fmla="*/ 0 h 31610"/>
                <a:gd name="connsiteX1" fmla="*/ 26688 w 26688"/>
                <a:gd name="connsiteY1" fmla="*/ 31610 h 31610"/>
                <a:gd name="connsiteX2" fmla="*/ 0 w 26688"/>
                <a:gd name="connsiteY2" fmla="*/ 14521 h 31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88" h="31610">
                  <a:moveTo>
                    <a:pt x="24350" y="0"/>
                  </a:moveTo>
                  <a:lnTo>
                    <a:pt x="26688" y="31610"/>
                  </a:lnTo>
                  <a:lnTo>
                    <a:pt x="0" y="14521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xmlns="" id="{7F48F0A8-DDA1-D1A3-F46D-165FC8D7B7DD}"/>
                </a:ext>
              </a:extLst>
            </p:cNvPr>
            <p:cNvSpPr/>
            <p:nvPr/>
          </p:nvSpPr>
          <p:spPr>
            <a:xfrm>
              <a:off x="2208262" y="4378209"/>
              <a:ext cx="252787" cy="423917"/>
            </a:xfrm>
            <a:custGeom>
              <a:avLst/>
              <a:gdLst>
                <a:gd name="connsiteX0" fmla="*/ 252788 w 252787"/>
                <a:gd name="connsiteY0" fmla="*/ 423918 h 423917"/>
                <a:gd name="connsiteX1" fmla="*/ 0 w 252787"/>
                <a:gd name="connsiteY1" fmla="*/ 0 h 42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787" h="423917">
                  <a:moveTo>
                    <a:pt x="252788" y="423918"/>
                  </a:moveTo>
                  <a:lnTo>
                    <a:pt x="0" y="0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xmlns="" id="{55CA9FB1-F2AE-0FF0-6EF2-9F819F506403}"/>
                  </a:ext>
                </a:extLst>
              </p:cNvPr>
              <p:cNvSpPr txBox="1"/>
              <p:nvPr/>
            </p:nvSpPr>
            <p:spPr bwMode="gray">
              <a:xfrm>
                <a:off x="2989962" y="2552966"/>
                <a:ext cx="1528471" cy="432174"/>
              </a:xfrm>
              <a:prstGeom prst="rightArrow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𝑨𝒙</m:t>
                      </m:r>
                    </m:oMath>
                  </m:oMathPara>
                </a14:m>
                <a:endParaRPr lang="x-none" sz="800" b="1" dirty="0"/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55CA9FB1-F2AE-0FF0-6EF2-9F819F506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89962" y="2552966"/>
                <a:ext cx="1528471" cy="432174"/>
              </a:xfrm>
              <a:prstGeom prst="rightArrow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xmlns="" id="{DB9EA4F0-0013-8A3E-6EF4-86BBFE8FEA48}"/>
                  </a:ext>
                </a:extLst>
              </p:cNvPr>
              <p:cNvSpPr txBox="1"/>
              <p:nvPr/>
            </p:nvSpPr>
            <p:spPr bwMode="gray">
              <a:xfrm>
                <a:off x="1312595" y="3510762"/>
                <a:ext cx="1721274" cy="289098"/>
              </a:xfrm>
              <a:prstGeom prst="downArrow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8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8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x-none" sz="800" b="1" dirty="0"/>
              </a:p>
            </p:txBody>
          </p:sp>
        </mc:Choice>
        <mc:Fallback xmlns="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DB9EA4F0-0013-8A3E-6EF4-86BBFE8FE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12595" y="3510762"/>
                <a:ext cx="1721274" cy="289098"/>
              </a:xfrm>
              <a:prstGeom prst="downArrow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xmlns="" id="{B8782EE2-D192-15FF-4B33-2033D89044BF}"/>
                  </a:ext>
                </a:extLst>
              </p:cNvPr>
              <p:cNvSpPr txBox="1"/>
              <p:nvPr/>
            </p:nvSpPr>
            <p:spPr bwMode="gray">
              <a:xfrm>
                <a:off x="2999673" y="4156672"/>
                <a:ext cx="1528471" cy="432174"/>
              </a:xfrm>
              <a:prstGeom prst="rightArrow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0" smtClean="0">
                          <a:latin typeface="Cambria Math" panose="02040503050406030204" pitchFamily="18" charset="0"/>
                        </a:rPr>
                        <m:t>𝚺</m:t>
                      </m:r>
                      <m:sSup>
                        <m:sSupPr>
                          <m:ctrlPr>
                            <a:rPr lang="en-US" sz="8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8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x-none" sz="800" b="1" dirty="0"/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B8782EE2-D192-15FF-4B33-2033D8904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99673" y="4156672"/>
                <a:ext cx="1528471" cy="432174"/>
              </a:xfrm>
              <a:prstGeom prst="rightArrow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71934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5"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1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6"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3" grpId="0" animBg="1"/>
      <p:bldP spid="425" grpId="0" animBg="1"/>
      <p:bldP spid="425" grpId="1" animBg="1"/>
      <p:bldP spid="425" grpId="2" animBg="1"/>
      <p:bldP spid="596" grpId="0" animBg="1"/>
      <p:bldP spid="512" grpId="0" animBg="1"/>
      <p:bldP spid="184" grpId="0" animBg="1"/>
      <p:bldP spid="181" grpId="0" animBg="1"/>
      <p:bldP spid="182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xmlns="" id="{3863FC8E-C5C6-54E2-177C-D46BC011ACC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3708177"/>
              </a:xfrm>
            </p:spPr>
            <p:txBody>
              <a:bodyPr/>
              <a:lstStyle/>
              <a:p>
                <a:r>
                  <a:rPr lang="en-US" dirty="0"/>
                  <a:t>Imagine we arrange the 784-dimensional RGB vectors for 1000 images of digits in the rows of a matrix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. Then the SVD has the following property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Reconstruction 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b="1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b="1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for the first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singular values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863FC8E-C5C6-54E2-177C-D46BC011AC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3708177"/>
              </a:xfrm>
              <a:blipFill>
                <a:blip r:embed="rId2"/>
                <a:stretch>
                  <a:fillRect t="-34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xmlns="" id="{B6CB9A06-C518-091A-3ACE-58606907A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 Value Decomposition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4CE31BA1-8065-99EA-5DF8-CE69E8BA9A17}"/>
                  </a:ext>
                </a:extLst>
              </p:cNvPr>
              <p:cNvSpPr txBox="1"/>
              <p:nvPr/>
            </p:nvSpPr>
            <p:spPr bwMode="gray">
              <a:xfrm>
                <a:off x="2653037" y="1900591"/>
                <a:ext cx="1533673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sz="1400" b="1" i="0" smtClean="0">
                          <a:latin typeface="Cambria Math" panose="02040503050406030204" pitchFamily="18" charset="0"/>
                        </a:rPr>
                        <m:t>𝚺</m:t>
                      </m:r>
                      <m:sSup>
                        <m:sSupPr>
                          <m:ctrlPr>
                            <a:rPr lang="en-US" sz="14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x-none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E31BA1-8065-99EA-5DF8-CE69E8BA9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653037" y="1900591"/>
                <a:ext cx="1533673" cy="3115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7433D56C-0080-CE72-2887-6DC7308A5E53}"/>
                  </a:ext>
                </a:extLst>
              </p:cNvPr>
              <p:cNvSpPr txBox="1"/>
              <p:nvPr/>
            </p:nvSpPr>
            <p:spPr bwMode="gray">
              <a:xfrm>
                <a:off x="3797301" y="1900591"/>
                <a:ext cx="568723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x-none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33D56C-0080-CE72-2887-6DC7308A5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797301" y="1900591"/>
                <a:ext cx="568723" cy="3115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D3759FC2-E97D-7B51-98F7-83B036BF3215}"/>
                  </a:ext>
                </a:extLst>
              </p:cNvPr>
              <p:cNvSpPr txBox="1"/>
              <p:nvPr/>
            </p:nvSpPr>
            <p:spPr bwMode="gray">
              <a:xfrm>
                <a:off x="2473723" y="2142686"/>
                <a:ext cx="717414" cy="41833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00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1000×784</m:t>
                          </m:r>
                        </m:sup>
                      </m:sSup>
                    </m:oMath>
                  </m:oMathPara>
                </a14:m>
                <a:endParaRPr lang="x-none" sz="10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759FC2-E97D-7B51-98F7-83B036BF3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473723" y="2142686"/>
                <a:ext cx="717414" cy="418330"/>
              </a:xfrm>
              <a:prstGeom prst="rect">
                <a:avLst/>
              </a:prstGeom>
              <a:blipFill>
                <a:blip r:embed="rId5"/>
                <a:stretch>
                  <a:fillRect l="-12069" r="-517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4DC418B4-67FD-7F96-5539-A2C490DDA10E}"/>
              </a:ext>
            </a:extLst>
          </p:cNvPr>
          <p:cNvCxnSpPr>
            <a:cxnSpLocks/>
            <a:stCxn id="7" idx="3"/>
          </p:cNvCxnSpPr>
          <p:nvPr/>
        </p:nvCxnSpPr>
        <p:spPr bwMode="gray">
          <a:xfrm flipV="1">
            <a:off x="3191137" y="2142686"/>
            <a:ext cx="179314" cy="20916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294C0AA2-72BB-6784-950A-D74BB274DECC}"/>
                  </a:ext>
                </a:extLst>
              </p:cNvPr>
              <p:cNvSpPr txBox="1"/>
              <p:nvPr/>
            </p:nvSpPr>
            <p:spPr bwMode="gray">
              <a:xfrm>
                <a:off x="3904329" y="2153420"/>
                <a:ext cx="923390" cy="41833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00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784×784</m:t>
                          </m:r>
                        </m:sup>
                      </m:sSup>
                    </m:oMath>
                  </m:oMathPara>
                </a14:m>
                <a:endParaRPr lang="x-none" sz="10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94C0AA2-72BB-6784-950A-D74BB274D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04329" y="2153420"/>
                <a:ext cx="923390" cy="418330"/>
              </a:xfrm>
              <a:prstGeom prst="rect">
                <a:avLst/>
              </a:prstGeom>
              <a:blipFill>
                <a:blip r:embed="rId6"/>
                <a:stretch>
                  <a:fillRect l="-135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DCFC847B-8327-77F0-7FA9-634840EB5AF2}"/>
              </a:ext>
            </a:extLst>
          </p:cNvPr>
          <p:cNvCxnSpPr>
            <a:cxnSpLocks/>
            <a:stCxn id="14" idx="1"/>
            <a:endCxn id="16" idx="2"/>
          </p:cNvCxnSpPr>
          <p:nvPr/>
        </p:nvCxnSpPr>
        <p:spPr bwMode="gray">
          <a:xfrm flipH="1" flipV="1">
            <a:off x="3639355" y="2200797"/>
            <a:ext cx="264974" cy="16178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7A866EEA-3418-BC9B-DC6A-257DD05729BD}"/>
              </a:ext>
            </a:extLst>
          </p:cNvPr>
          <p:cNvSpPr/>
          <p:nvPr/>
        </p:nvSpPr>
        <p:spPr bwMode="gray">
          <a:xfrm>
            <a:off x="3481408" y="1900591"/>
            <a:ext cx="315893" cy="300206"/>
          </a:xfrm>
          <a:prstGeom prst="roundRect">
            <a:avLst/>
          </a:prstGeom>
          <a:solidFill>
            <a:srgbClr val="C00000">
              <a:alpha val="2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6A9921FC-567D-AD05-9398-D472C1816F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4462" y="2739685"/>
            <a:ext cx="663456" cy="663456"/>
          </a:xfrm>
          <a:custGeom>
            <a:avLst/>
            <a:gdLst>
              <a:gd name="connsiteX0" fmla="*/ 474 w 3586162"/>
              <a:gd name="connsiteY0" fmla="*/ 20 h 3586162"/>
              <a:gd name="connsiteX1" fmla="*/ 3586637 w 3586162"/>
              <a:gd name="connsiteY1" fmla="*/ 20 h 3586162"/>
              <a:gd name="connsiteX2" fmla="*/ 3586637 w 3586162"/>
              <a:gd name="connsiteY2" fmla="*/ 3586183 h 3586162"/>
              <a:gd name="connsiteX3" fmla="*/ 474 w 3586162"/>
              <a:gd name="connsiteY3" fmla="*/ 3586183 h 3586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6162" h="3586162">
                <a:moveTo>
                  <a:pt x="474" y="20"/>
                </a:moveTo>
                <a:lnTo>
                  <a:pt x="3586637" y="20"/>
                </a:lnTo>
                <a:lnTo>
                  <a:pt x="3586637" y="3586183"/>
                </a:lnTo>
                <a:lnTo>
                  <a:pt x="474" y="3586183"/>
                </a:ln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xmlns="" id="{3FA23782-5AB2-613A-75B0-DDD58F0AFC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1309" y="2739685"/>
            <a:ext cx="663456" cy="663456"/>
          </a:xfrm>
          <a:custGeom>
            <a:avLst/>
            <a:gdLst>
              <a:gd name="connsiteX0" fmla="*/ 474 w 3586162"/>
              <a:gd name="connsiteY0" fmla="*/ 20 h 3586162"/>
              <a:gd name="connsiteX1" fmla="*/ 3586637 w 3586162"/>
              <a:gd name="connsiteY1" fmla="*/ 20 h 3586162"/>
              <a:gd name="connsiteX2" fmla="*/ 3586637 w 3586162"/>
              <a:gd name="connsiteY2" fmla="*/ 3586183 h 3586162"/>
              <a:gd name="connsiteX3" fmla="*/ 474 w 3586162"/>
              <a:gd name="connsiteY3" fmla="*/ 3586183 h 3586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6162" h="3586162">
                <a:moveTo>
                  <a:pt x="474" y="20"/>
                </a:moveTo>
                <a:lnTo>
                  <a:pt x="3586637" y="20"/>
                </a:lnTo>
                <a:lnTo>
                  <a:pt x="3586637" y="3586183"/>
                </a:lnTo>
                <a:lnTo>
                  <a:pt x="474" y="3586183"/>
                </a:lnTo>
                <a:close/>
              </a:path>
            </a:pathLst>
          </a:cu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C9D1F676-2C5B-EFE3-6D27-0B0E087158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0487" y="2757047"/>
            <a:ext cx="663456" cy="663456"/>
          </a:xfrm>
          <a:custGeom>
            <a:avLst/>
            <a:gdLst>
              <a:gd name="connsiteX0" fmla="*/ 474 w 3586162"/>
              <a:gd name="connsiteY0" fmla="*/ 20 h 3586162"/>
              <a:gd name="connsiteX1" fmla="*/ 3586637 w 3586162"/>
              <a:gd name="connsiteY1" fmla="*/ 20 h 3586162"/>
              <a:gd name="connsiteX2" fmla="*/ 3586637 w 3586162"/>
              <a:gd name="connsiteY2" fmla="*/ 3586183 h 3586162"/>
              <a:gd name="connsiteX3" fmla="*/ 474 w 3586162"/>
              <a:gd name="connsiteY3" fmla="*/ 3586183 h 3586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6162" h="3586162">
                <a:moveTo>
                  <a:pt x="474" y="20"/>
                </a:moveTo>
                <a:lnTo>
                  <a:pt x="3586637" y="20"/>
                </a:lnTo>
                <a:lnTo>
                  <a:pt x="3586637" y="3586183"/>
                </a:lnTo>
                <a:lnTo>
                  <a:pt x="474" y="3586183"/>
                </a:lnTo>
                <a:close/>
              </a:path>
            </a:pathLst>
          </a:cu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76EAFC70-3019-F687-3529-315003A199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91972" y="2752112"/>
            <a:ext cx="663456" cy="663456"/>
          </a:xfrm>
          <a:custGeom>
            <a:avLst/>
            <a:gdLst>
              <a:gd name="connsiteX0" fmla="*/ 474 w 3586162"/>
              <a:gd name="connsiteY0" fmla="*/ 20 h 3586162"/>
              <a:gd name="connsiteX1" fmla="*/ 3586637 w 3586162"/>
              <a:gd name="connsiteY1" fmla="*/ 20 h 3586162"/>
              <a:gd name="connsiteX2" fmla="*/ 3586637 w 3586162"/>
              <a:gd name="connsiteY2" fmla="*/ 3586183 h 3586162"/>
              <a:gd name="connsiteX3" fmla="*/ 474 w 3586162"/>
              <a:gd name="connsiteY3" fmla="*/ 3586183 h 3586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6162" h="3586162">
                <a:moveTo>
                  <a:pt x="474" y="20"/>
                </a:moveTo>
                <a:lnTo>
                  <a:pt x="3586637" y="20"/>
                </a:lnTo>
                <a:lnTo>
                  <a:pt x="3586637" y="3586183"/>
                </a:lnTo>
                <a:lnTo>
                  <a:pt x="474" y="3586183"/>
                </a:lnTo>
                <a:close/>
              </a:path>
            </a:pathLst>
          </a:cu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xmlns="" id="{21032BA6-6DE1-9186-D48E-5C89355FE8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81105" y="2749505"/>
            <a:ext cx="663456" cy="663456"/>
          </a:xfrm>
          <a:custGeom>
            <a:avLst/>
            <a:gdLst>
              <a:gd name="connsiteX0" fmla="*/ 474 w 3586162"/>
              <a:gd name="connsiteY0" fmla="*/ 20 h 3586162"/>
              <a:gd name="connsiteX1" fmla="*/ 3586637 w 3586162"/>
              <a:gd name="connsiteY1" fmla="*/ 20 h 3586162"/>
              <a:gd name="connsiteX2" fmla="*/ 3586637 w 3586162"/>
              <a:gd name="connsiteY2" fmla="*/ 3586183 h 3586162"/>
              <a:gd name="connsiteX3" fmla="*/ 474 w 3586162"/>
              <a:gd name="connsiteY3" fmla="*/ 3586183 h 3586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6162" h="3586162">
                <a:moveTo>
                  <a:pt x="474" y="20"/>
                </a:moveTo>
                <a:lnTo>
                  <a:pt x="3586637" y="20"/>
                </a:lnTo>
                <a:lnTo>
                  <a:pt x="3586637" y="3586183"/>
                </a:lnTo>
                <a:lnTo>
                  <a:pt x="474" y="3586183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xmlns="" id="{52D3C2AE-DF11-577E-522B-CFC2FDFD3F31}"/>
                  </a:ext>
                </a:extLst>
              </p:cNvPr>
              <p:cNvSpPr txBox="1"/>
              <p:nvPr/>
            </p:nvSpPr>
            <p:spPr bwMode="gray">
              <a:xfrm>
                <a:off x="1381828" y="2427734"/>
                <a:ext cx="568723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x-none" sz="1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2D3C2AE-DF11-577E-522B-CFC2FDFD3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81828" y="2427734"/>
                <a:ext cx="568723" cy="3115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xmlns="" id="{84DE6BD2-5DA0-E59B-4C26-6B35FF00B071}"/>
                  </a:ext>
                </a:extLst>
              </p:cNvPr>
              <p:cNvSpPr txBox="1"/>
              <p:nvPr/>
            </p:nvSpPr>
            <p:spPr bwMode="gray">
              <a:xfrm>
                <a:off x="4255048" y="1663984"/>
                <a:ext cx="2183305" cy="777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1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1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b="1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400" b="1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400" b="1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784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400" b="1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1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1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400" b="1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1400" b="1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400" b="1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784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x-none" sz="14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4DE6BD2-5DA0-E59B-4C26-6B35FF00B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255048" y="1663984"/>
                <a:ext cx="2183305" cy="77707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xmlns="" id="{7272CD56-6A31-EC35-CBAB-DA804CC06B4A}"/>
                  </a:ext>
                </a:extLst>
              </p:cNvPr>
              <p:cNvSpPr txBox="1"/>
              <p:nvPr/>
            </p:nvSpPr>
            <p:spPr bwMode="gray">
              <a:xfrm>
                <a:off x="2416042" y="2427734"/>
                <a:ext cx="568723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x-none" sz="1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272CD56-6A31-EC35-CBAB-DA804CC06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416042" y="2427734"/>
                <a:ext cx="568723" cy="31156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xmlns="" id="{38A8694C-F188-C189-70B0-C034B2D20F23}"/>
                  </a:ext>
                </a:extLst>
              </p:cNvPr>
              <p:cNvSpPr txBox="1"/>
              <p:nvPr/>
            </p:nvSpPr>
            <p:spPr bwMode="gray">
              <a:xfrm>
                <a:off x="3402889" y="2427734"/>
                <a:ext cx="568723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x-none" sz="14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8A8694C-F188-C189-70B0-C034B2D20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402889" y="2427734"/>
                <a:ext cx="568723" cy="3115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xmlns="" id="{BF642D8B-DB33-6DB9-971C-7D0B36D7704B}"/>
                  </a:ext>
                </a:extLst>
              </p:cNvPr>
              <p:cNvSpPr txBox="1"/>
              <p:nvPr/>
            </p:nvSpPr>
            <p:spPr bwMode="gray">
              <a:xfrm>
                <a:off x="4437103" y="2427734"/>
                <a:ext cx="568723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x-none" sz="1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F642D8B-DB33-6DB9-971C-7D0B36D77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437103" y="2427734"/>
                <a:ext cx="568723" cy="31156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xmlns="" id="{EC9536E1-245A-960D-228F-6B37BC532BC4}"/>
                  </a:ext>
                </a:extLst>
              </p:cNvPr>
              <p:cNvSpPr txBox="1"/>
              <p:nvPr/>
            </p:nvSpPr>
            <p:spPr bwMode="gray">
              <a:xfrm>
                <a:off x="5328471" y="2427734"/>
                <a:ext cx="568723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x-none" sz="1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C9536E1-245A-960D-228F-6B37BC532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328471" y="2427734"/>
                <a:ext cx="568723" cy="31156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Freeform 80">
            <a:extLst>
              <a:ext uri="{FF2B5EF4-FFF2-40B4-BE49-F238E27FC236}">
                <a16:creationId xmlns:a16="http://schemas.microsoft.com/office/drawing/2014/main" xmlns="" id="{4E5CD701-D285-6A49-3EA1-16879038F156}"/>
              </a:ext>
            </a:extLst>
          </p:cNvPr>
          <p:cNvSpPr/>
          <p:nvPr/>
        </p:nvSpPr>
        <p:spPr>
          <a:xfrm>
            <a:off x="3652541" y="5082599"/>
            <a:ext cx="638141" cy="423"/>
          </a:xfrm>
          <a:custGeom>
            <a:avLst/>
            <a:gdLst>
              <a:gd name="connsiteX0" fmla="*/ 0 w 638141"/>
              <a:gd name="connsiteY0" fmla="*/ 0 h 423"/>
              <a:gd name="connsiteX1" fmla="*/ 638141 w 638141"/>
              <a:gd name="connsiteY1" fmla="*/ 0 h 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8141" h="423">
                <a:moveTo>
                  <a:pt x="0" y="0"/>
                </a:moveTo>
                <a:lnTo>
                  <a:pt x="638141" y="0"/>
                </a:lnTo>
              </a:path>
            </a:pathLst>
          </a:custGeom>
          <a:noFill/>
          <a:ln w="1683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82" name="Freeform 81">
            <a:extLst>
              <a:ext uri="{FF2B5EF4-FFF2-40B4-BE49-F238E27FC236}">
                <a16:creationId xmlns:a16="http://schemas.microsoft.com/office/drawing/2014/main" xmlns="" id="{A68E17F0-4F6F-D589-295C-842BA9EE0665}"/>
              </a:ext>
            </a:extLst>
          </p:cNvPr>
          <p:cNvSpPr/>
          <p:nvPr/>
        </p:nvSpPr>
        <p:spPr>
          <a:xfrm>
            <a:off x="3652541" y="4444458"/>
            <a:ext cx="423" cy="638141"/>
          </a:xfrm>
          <a:custGeom>
            <a:avLst/>
            <a:gdLst>
              <a:gd name="connsiteX0" fmla="*/ 0 w 423"/>
              <a:gd name="connsiteY0" fmla="*/ 638141 h 638141"/>
              <a:gd name="connsiteX1" fmla="*/ 0 w 423"/>
              <a:gd name="connsiteY1" fmla="*/ 0 h 63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3" h="638141">
                <a:moveTo>
                  <a:pt x="0" y="638141"/>
                </a:moveTo>
                <a:lnTo>
                  <a:pt x="0" y="0"/>
                </a:lnTo>
              </a:path>
            </a:pathLst>
          </a:custGeom>
          <a:noFill/>
          <a:ln w="1683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xmlns="" id="{F8901449-E20C-C404-D1B2-DDF2090A33F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652438" y="4459077"/>
            <a:ext cx="638346" cy="638346"/>
          </a:xfrm>
          <a:custGeom>
            <a:avLst/>
            <a:gdLst>
              <a:gd name="connsiteX0" fmla="*/ 474 w 638346"/>
              <a:gd name="connsiteY0" fmla="*/ 20 h 638346"/>
              <a:gd name="connsiteX1" fmla="*/ 638820 w 638346"/>
              <a:gd name="connsiteY1" fmla="*/ 20 h 638346"/>
              <a:gd name="connsiteX2" fmla="*/ 638820 w 638346"/>
              <a:gd name="connsiteY2" fmla="*/ 638366 h 638346"/>
              <a:gd name="connsiteX3" fmla="*/ 474 w 638346"/>
              <a:gd name="connsiteY3" fmla="*/ 638366 h 638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346" h="638346">
                <a:moveTo>
                  <a:pt x="474" y="20"/>
                </a:moveTo>
                <a:lnTo>
                  <a:pt x="638820" y="20"/>
                </a:lnTo>
                <a:lnTo>
                  <a:pt x="638820" y="638366"/>
                </a:lnTo>
                <a:lnTo>
                  <a:pt x="474" y="638366"/>
                </a:lnTo>
                <a:close/>
              </a:path>
            </a:pathLst>
          </a:custGeom>
        </p:spPr>
      </p:pic>
      <p:sp>
        <p:nvSpPr>
          <p:cNvPr id="75" name="Freeform 74">
            <a:extLst>
              <a:ext uri="{FF2B5EF4-FFF2-40B4-BE49-F238E27FC236}">
                <a16:creationId xmlns:a16="http://schemas.microsoft.com/office/drawing/2014/main" xmlns="" id="{74C47CD9-9398-2AFB-6F89-8B12C4D4C010}"/>
              </a:ext>
            </a:extLst>
          </p:cNvPr>
          <p:cNvSpPr/>
          <p:nvPr/>
        </p:nvSpPr>
        <p:spPr>
          <a:xfrm>
            <a:off x="4976969" y="5091425"/>
            <a:ext cx="638141" cy="423"/>
          </a:xfrm>
          <a:custGeom>
            <a:avLst/>
            <a:gdLst>
              <a:gd name="connsiteX0" fmla="*/ 0 w 638141"/>
              <a:gd name="connsiteY0" fmla="*/ 0 h 423"/>
              <a:gd name="connsiteX1" fmla="*/ 638141 w 638141"/>
              <a:gd name="connsiteY1" fmla="*/ 0 h 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8141" h="423">
                <a:moveTo>
                  <a:pt x="0" y="0"/>
                </a:moveTo>
                <a:lnTo>
                  <a:pt x="638141" y="0"/>
                </a:lnTo>
              </a:path>
            </a:pathLst>
          </a:custGeom>
          <a:noFill/>
          <a:ln w="1683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76" name="Freeform 75">
            <a:extLst>
              <a:ext uri="{FF2B5EF4-FFF2-40B4-BE49-F238E27FC236}">
                <a16:creationId xmlns:a16="http://schemas.microsoft.com/office/drawing/2014/main" xmlns="" id="{1FF216AC-2B21-CE84-1E47-558727CD1A6C}"/>
              </a:ext>
            </a:extLst>
          </p:cNvPr>
          <p:cNvSpPr/>
          <p:nvPr/>
        </p:nvSpPr>
        <p:spPr>
          <a:xfrm>
            <a:off x="4976969" y="4453284"/>
            <a:ext cx="423" cy="638141"/>
          </a:xfrm>
          <a:custGeom>
            <a:avLst/>
            <a:gdLst>
              <a:gd name="connsiteX0" fmla="*/ 0 w 423"/>
              <a:gd name="connsiteY0" fmla="*/ 638141 h 638141"/>
              <a:gd name="connsiteX1" fmla="*/ 0 w 423"/>
              <a:gd name="connsiteY1" fmla="*/ 0 h 63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3" h="638141">
                <a:moveTo>
                  <a:pt x="0" y="638141"/>
                </a:moveTo>
                <a:lnTo>
                  <a:pt x="0" y="0"/>
                </a:lnTo>
              </a:path>
            </a:pathLst>
          </a:custGeom>
          <a:noFill/>
          <a:ln w="1683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xmlns="" id="{4BB192A6-1E5F-EE29-9501-5F33ECE1C10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910217" y="4453684"/>
            <a:ext cx="638346" cy="638346"/>
          </a:xfrm>
          <a:custGeom>
            <a:avLst/>
            <a:gdLst>
              <a:gd name="connsiteX0" fmla="*/ 474 w 638346"/>
              <a:gd name="connsiteY0" fmla="*/ 20 h 638346"/>
              <a:gd name="connsiteX1" fmla="*/ 638820 w 638346"/>
              <a:gd name="connsiteY1" fmla="*/ 20 h 638346"/>
              <a:gd name="connsiteX2" fmla="*/ 638820 w 638346"/>
              <a:gd name="connsiteY2" fmla="*/ 638366 h 638346"/>
              <a:gd name="connsiteX3" fmla="*/ 474 w 638346"/>
              <a:gd name="connsiteY3" fmla="*/ 638366 h 638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346" h="638346">
                <a:moveTo>
                  <a:pt x="474" y="20"/>
                </a:moveTo>
                <a:lnTo>
                  <a:pt x="638820" y="20"/>
                </a:lnTo>
                <a:lnTo>
                  <a:pt x="638820" y="638366"/>
                </a:lnTo>
                <a:lnTo>
                  <a:pt x="474" y="638366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xmlns="" id="{BFB63814-B67D-7FC8-3151-7ECD2A7B1879}"/>
                  </a:ext>
                </a:extLst>
              </p:cNvPr>
              <p:cNvSpPr txBox="1"/>
              <p:nvPr/>
            </p:nvSpPr>
            <p:spPr bwMode="gray">
              <a:xfrm>
                <a:off x="3612904" y="4095695"/>
                <a:ext cx="717414" cy="41833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000" b="0" dirty="0">
                    <a:solidFill>
                      <a:srgbClr val="C00000"/>
                    </a:solidFill>
                  </a:rPr>
                  <a:t>Original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x-none" sz="10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BFB63814-B67D-7FC8-3151-7ECD2A7B1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612904" y="4095695"/>
                <a:ext cx="717414" cy="418330"/>
              </a:xfrm>
              <a:prstGeom prst="rect">
                <a:avLst/>
              </a:prstGeom>
              <a:blipFill>
                <a:blip r:embed="rId20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xmlns="" id="{7641DFED-450D-C0B7-1874-C178DC7F2232}"/>
                  </a:ext>
                </a:extLst>
              </p:cNvPr>
              <p:cNvSpPr txBox="1"/>
              <p:nvPr/>
            </p:nvSpPr>
            <p:spPr bwMode="gray">
              <a:xfrm>
                <a:off x="4644008" y="4094524"/>
                <a:ext cx="1170765" cy="41833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000" b="0" dirty="0">
                    <a:solidFill>
                      <a:srgbClr val="C00000"/>
                    </a:solidFill>
                  </a:rPr>
                  <a:t>Reconstruction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dirty="0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000" b="0" i="1" dirty="0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1000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acc>
                      </m:e>
                      <m:sub>
                        <m:r>
                          <a:rPr lang="en-US" sz="1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x-none" sz="10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641DFED-450D-C0B7-1874-C178DC7F2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644008" y="4094524"/>
                <a:ext cx="1170765" cy="418330"/>
              </a:xfrm>
              <a:prstGeom prst="rect">
                <a:avLst/>
              </a:prstGeom>
              <a:blipFill>
                <a:blip r:embed="rId21"/>
                <a:stretch>
                  <a:fillRect l="-21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1C6181C0-976A-56F4-32EC-20CECCFB71CE}"/>
                  </a:ext>
                </a:extLst>
              </p:cNvPr>
              <p:cNvSpPr txBox="1"/>
              <p:nvPr/>
            </p:nvSpPr>
            <p:spPr bwMode="gray">
              <a:xfrm>
                <a:off x="164596" y="2374349"/>
                <a:ext cx="1170765" cy="41833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000" b="0" dirty="0">
                    <a:solidFill>
                      <a:srgbClr val="C00000"/>
                    </a:solidFill>
                  </a:rPr>
                  <a:t>First 5 rows of </a:t>
                </a:r>
                <a14:m>
                  <m:oMath xmlns:m="http://schemas.openxmlformats.org/officeDocument/2006/math">
                    <m:r>
                      <a:rPr lang="en-US" sz="1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endParaRPr lang="x-none" sz="1000" b="1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6181C0-976A-56F4-32EC-20CECCFB7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4596" y="2374349"/>
                <a:ext cx="1170765" cy="41833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F7717B17-2C48-603D-815C-D829A24A1368}"/>
                  </a:ext>
                </a:extLst>
              </p:cNvPr>
              <p:cNvSpPr txBox="1"/>
              <p:nvPr/>
            </p:nvSpPr>
            <p:spPr bwMode="gray">
              <a:xfrm>
                <a:off x="2191849" y="4083918"/>
                <a:ext cx="623207" cy="27357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00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1000×</m:t>
                          </m:r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x-none" sz="10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717B17-2C48-603D-815C-D829A24A1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91849" y="4083918"/>
                <a:ext cx="623207" cy="273579"/>
              </a:xfrm>
              <a:prstGeom prst="rect">
                <a:avLst/>
              </a:prstGeom>
              <a:blipFill>
                <a:blip r:embed="rId23"/>
                <a:stretch>
                  <a:fillRect l="-4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2EC5F20F-CC0F-5A77-8E2A-C92417E6C768}"/>
              </a:ext>
            </a:extLst>
          </p:cNvPr>
          <p:cNvCxnSpPr>
            <a:cxnSpLocks/>
            <a:stCxn id="9" idx="3"/>
          </p:cNvCxnSpPr>
          <p:nvPr/>
        </p:nvCxnSpPr>
        <p:spPr bwMode="gray">
          <a:xfrm flipV="1">
            <a:off x="2815056" y="4083918"/>
            <a:ext cx="179315" cy="13679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922C1299-8CB4-4EB4-1248-7483CB12BCCA}"/>
              </a:ext>
            </a:extLst>
          </p:cNvPr>
          <p:cNvSpPr/>
          <p:nvPr/>
        </p:nvSpPr>
        <p:spPr bwMode="gray">
          <a:xfrm>
            <a:off x="2746767" y="3730216"/>
            <a:ext cx="1050534" cy="300206"/>
          </a:xfrm>
          <a:prstGeom prst="roundRect">
            <a:avLst/>
          </a:prstGeom>
          <a:solidFill>
            <a:srgbClr val="C00000">
              <a:alpha val="2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id="{8BEC398C-3C3D-83FD-50D5-D061020681F9}"/>
                  </a:ext>
                </a:extLst>
              </p:cNvPr>
              <p:cNvSpPr txBox="1"/>
              <p:nvPr/>
            </p:nvSpPr>
            <p:spPr bwMode="gray">
              <a:xfrm>
                <a:off x="4689442" y="3469459"/>
                <a:ext cx="663456" cy="25924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00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×784</m:t>
                          </m:r>
                        </m:sup>
                      </m:sSup>
                    </m:oMath>
                  </m:oMathPara>
                </a14:m>
                <a:endParaRPr lang="x-none" sz="10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EC398C-3C3D-83FD-50D5-D06102068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689442" y="3469459"/>
                <a:ext cx="663456" cy="25924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38739C38-04A4-6ADF-C037-5FFF587466E1}"/>
              </a:ext>
            </a:extLst>
          </p:cNvPr>
          <p:cNvCxnSpPr>
            <a:cxnSpLocks/>
            <a:stCxn id="12" idx="1"/>
          </p:cNvCxnSpPr>
          <p:nvPr/>
        </p:nvCxnSpPr>
        <p:spPr bwMode="gray">
          <a:xfrm flipH="1">
            <a:off x="4290682" y="3599083"/>
            <a:ext cx="398760" cy="12962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xmlns="" id="{C6FB0C0B-3FAF-F8D7-540F-1A5DCE5D5518}"/>
              </a:ext>
            </a:extLst>
          </p:cNvPr>
          <p:cNvSpPr/>
          <p:nvPr/>
        </p:nvSpPr>
        <p:spPr bwMode="gray">
          <a:xfrm>
            <a:off x="3915249" y="3483266"/>
            <a:ext cx="375433" cy="744667"/>
          </a:xfrm>
          <a:prstGeom prst="roundRect">
            <a:avLst/>
          </a:prstGeom>
          <a:solidFill>
            <a:srgbClr val="C00000">
              <a:alpha val="2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6353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4" grpId="0"/>
      <p:bldP spid="16" grpId="0" animBg="1"/>
      <p:bldP spid="62" grpId="0"/>
      <p:bldP spid="63" grpId="0"/>
      <p:bldP spid="64" grpId="0"/>
      <p:bldP spid="65" grpId="0"/>
      <p:bldP spid="66" grpId="0"/>
      <p:bldP spid="67" grpId="0"/>
      <p:bldP spid="84" grpId="0"/>
      <p:bldP spid="86" grpId="0"/>
      <p:bldP spid="4" grpId="0"/>
      <p:bldP spid="9" grpId="0"/>
      <p:bldP spid="11" grpId="0" animBg="1"/>
      <p:bldP spid="12" grpId="0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xmlns="" id="{7B6457FA-FD3D-92E7-3A68-E3BBC49EAFA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x-none" b="1" dirty="0"/>
                  <a:t>Inverse</a:t>
                </a:r>
                <a:r>
                  <a:rPr lang="x-none" dirty="0"/>
                  <a:t>. </a:t>
                </a:r>
                <a:r>
                  <a:rPr lang="x-none" i="1" dirty="0"/>
                  <a:t>The inverse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x-none" b="1" i="1" dirty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x-none" i="1" dirty="0"/>
                  <a:t> of a full-rank square matrix </a:t>
                </a:r>
                <a14:m>
                  <m:oMath xmlns:m="http://schemas.openxmlformats.org/officeDocument/2006/math">
                    <m:r>
                      <a:rPr lang="x-none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x-none" i="1" dirty="0"/>
                  <a:t> has the property that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𝑨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x-none" dirty="0"/>
              </a:p>
              <a:p>
                <a:pPr lvl="1"/>
                <a:r>
                  <a:rPr lang="x-none" sz="1200" dirty="0"/>
                  <a:t>One way to compute it is with the singular value decomposition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B6457FA-FD3D-92E7-3A68-E3BBC49EAF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xmlns="" id="{7C4BCBCF-56B5-CBA1-D3A0-04E210225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Inverse of a Matrix and SVD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xmlns="" id="{B5BFF045-7F84-105B-0BEE-D993700B63AC}"/>
              </a:ext>
            </a:extLst>
          </p:cNvPr>
          <p:cNvSpPr/>
          <p:nvPr/>
        </p:nvSpPr>
        <p:spPr>
          <a:xfrm>
            <a:off x="1696489" y="2313326"/>
            <a:ext cx="987033" cy="986910"/>
          </a:xfrm>
          <a:custGeom>
            <a:avLst/>
            <a:gdLst>
              <a:gd name="connsiteX0" fmla="*/ 493515 w 987033"/>
              <a:gd name="connsiteY0" fmla="*/ 0 h 986910"/>
              <a:gd name="connsiteX1" fmla="*/ 524826 w 987033"/>
              <a:gd name="connsiteY1" fmla="*/ 994 h 986910"/>
              <a:gd name="connsiteX2" fmla="*/ 556003 w 987033"/>
              <a:gd name="connsiteY2" fmla="*/ 3971 h 986910"/>
              <a:gd name="connsiteX3" fmla="*/ 586929 w 987033"/>
              <a:gd name="connsiteY3" fmla="*/ 8920 h 986910"/>
              <a:gd name="connsiteX4" fmla="*/ 617484 w 987033"/>
              <a:gd name="connsiteY4" fmla="*/ 15820 h 986910"/>
              <a:gd name="connsiteX5" fmla="*/ 647534 w 987033"/>
              <a:gd name="connsiteY5" fmla="*/ 24644 h 986910"/>
              <a:gd name="connsiteX6" fmla="*/ 676963 w 987033"/>
              <a:gd name="connsiteY6" fmla="*/ 35357 h 986910"/>
              <a:gd name="connsiteX7" fmla="*/ 705660 w 987033"/>
              <a:gd name="connsiteY7" fmla="*/ 47913 h 986910"/>
              <a:gd name="connsiteX8" fmla="*/ 733498 w 987033"/>
              <a:gd name="connsiteY8" fmla="*/ 62265 h 986910"/>
              <a:gd name="connsiteX9" fmla="*/ 760368 w 987033"/>
              <a:gd name="connsiteY9" fmla="*/ 78354 h 986910"/>
              <a:gd name="connsiteX10" fmla="*/ 786166 w 987033"/>
              <a:gd name="connsiteY10" fmla="*/ 96115 h 986910"/>
              <a:gd name="connsiteX11" fmla="*/ 810783 w 987033"/>
              <a:gd name="connsiteY11" fmla="*/ 115476 h 986910"/>
              <a:gd name="connsiteX12" fmla="*/ 834125 w 987033"/>
              <a:gd name="connsiteY12" fmla="*/ 136360 h 986910"/>
              <a:gd name="connsiteX13" fmla="*/ 856096 w 987033"/>
              <a:gd name="connsiteY13" fmla="*/ 158681 h 986910"/>
              <a:gd name="connsiteX14" fmla="*/ 876610 w 987033"/>
              <a:gd name="connsiteY14" fmla="*/ 182352 h 986910"/>
              <a:gd name="connsiteX15" fmla="*/ 895573 w 987033"/>
              <a:gd name="connsiteY15" fmla="*/ 207276 h 986910"/>
              <a:gd name="connsiteX16" fmla="*/ 912930 w 987033"/>
              <a:gd name="connsiteY16" fmla="*/ 233352 h 986910"/>
              <a:gd name="connsiteX17" fmla="*/ 928585 w 987033"/>
              <a:gd name="connsiteY17" fmla="*/ 260477 h 986910"/>
              <a:gd name="connsiteX18" fmla="*/ 942493 w 987033"/>
              <a:gd name="connsiteY18" fmla="*/ 288540 h 986910"/>
              <a:gd name="connsiteX19" fmla="*/ 954597 w 987033"/>
              <a:gd name="connsiteY19" fmla="*/ 317429 h 986910"/>
              <a:gd name="connsiteX20" fmla="*/ 964842 w 987033"/>
              <a:gd name="connsiteY20" fmla="*/ 347026 h 986910"/>
              <a:gd name="connsiteX21" fmla="*/ 973189 w 987033"/>
              <a:gd name="connsiteY21" fmla="*/ 377214 h 986910"/>
              <a:gd name="connsiteX22" fmla="*/ 979600 w 987033"/>
              <a:gd name="connsiteY22" fmla="*/ 407871 h 986910"/>
              <a:gd name="connsiteX23" fmla="*/ 984057 w 987033"/>
              <a:gd name="connsiteY23" fmla="*/ 438873 h 986910"/>
              <a:gd name="connsiteX24" fmla="*/ 986537 w 987033"/>
              <a:gd name="connsiteY24" fmla="*/ 470095 h 986910"/>
              <a:gd name="connsiteX25" fmla="*/ 987034 w 987033"/>
              <a:gd name="connsiteY25" fmla="*/ 501412 h 986910"/>
              <a:gd name="connsiteX26" fmla="*/ 985545 w 987033"/>
              <a:gd name="connsiteY26" fmla="*/ 532697 h 986910"/>
              <a:gd name="connsiteX27" fmla="*/ 982072 w 987033"/>
              <a:gd name="connsiteY27" fmla="*/ 563824 h 986910"/>
              <a:gd name="connsiteX28" fmla="*/ 976639 w 987033"/>
              <a:gd name="connsiteY28" fmla="*/ 594669 h 986910"/>
              <a:gd name="connsiteX29" fmla="*/ 969252 w 987033"/>
              <a:gd name="connsiteY29" fmla="*/ 625107 h 986910"/>
              <a:gd name="connsiteX30" fmla="*/ 959952 w 987033"/>
              <a:gd name="connsiteY30" fmla="*/ 655015 h 986910"/>
              <a:gd name="connsiteX31" fmla="*/ 948777 w 987033"/>
              <a:gd name="connsiteY31" fmla="*/ 684273 h 986910"/>
              <a:gd name="connsiteX32" fmla="*/ 935767 w 987033"/>
              <a:gd name="connsiteY32" fmla="*/ 712763 h 986910"/>
              <a:gd name="connsiteX33" fmla="*/ 920970 w 987033"/>
              <a:gd name="connsiteY33" fmla="*/ 740368 h 986910"/>
              <a:gd name="connsiteX34" fmla="*/ 904456 w 987033"/>
              <a:gd name="connsiteY34" fmla="*/ 766985 h 986910"/>
              <a:gd name="connsiteX35" fmla="*/ 886289 w 987033"/>
              <a:gd name="connsiteY35" fmla="*/ 792500 h 986910"/>
              <a:gd name="connsiteX36" fmla="*/ 866538 w 987033"/>
              <a:gd name="connsiteY36" fmla="*/ 816810 h 986910"/>
              <a:gd name="connsiteX37" fmla="*/ 845291 w 987033"/>
              <a:gd name="connsiteY37" fmla="*/ 839813 h 986910"/>
              <a:gd name="connsiteX38" fmla="*/ 822619 w 987033"/>
              <a:gd name="connsiteY38" fmla="*/ 861430 h 986910"/>
              <a:gd name="connsiteX39" fmla="*/ 798632 w 987033"/>
              <a:gd name="connsiteY39" fmla="*/ 881558 h 986910"/>
              <a:gd name="connsiteX40" fmla="*/ 773409 w 987033"/>
              <a:gd name="connsiteY40" fmla="*/ 900128 h 986910"/>
              <a:gd name="connsiteX41" fmla="*/ 747059 w 987033"/>
              <a:gd name="connsiteY41" fmla="*/ 917067 h 986910"/>
              <a:gd name="connsiteX42" fmla="*/ 719693 w 987033"/>
              <a:gd name="connsiteY42" fmla="*/ 932289 h 986910"/>
              <a:gd name="connsiteX43" fmla="*/ 691406 w 987033"/>
              <a:gd name="connsiteY43" fmla="*/ 945755 h 986910"/>
              <a:gd name="connsiteX44" fmla="*/ 662332 w 987033"/>
              <a:gd name="connsiteY44" fmla="*/ 957395 h 986910"/>
              <a:gd name="connsiteX45" fmla="*/ 632580 w 987033"/>
              <a:gd name="connsiteY45" fmla="*/ 967168 h 986910"/>
              <a:gd name="connsiteX46" fmla="*/ 602261 w 987033"/>
              <a:gd name="connsiteY46" fmla="*/ 975035 h 986910"/>
              <a:gd name="connsiteX47" fmla="*/ 571501 w 987033"/>
              <a:gd name="connsiteY47" fmla="*/ 980965 h 986910"/>
              <a:gd name="connsiteX48" fmla="*/ 540434 w 987033"/>
              <a:gd name="connsiteY48" fmla="*/ 984926 h 986910"/>
              <a:gd name="connsiteX49" fmla="*/ 509179 w 987033"/>
              <a:gd name="connsiteY49" fmla="*/ 986910 h 986910"/>
              <a:gd name="connsiteX50" fmla="*/ 477860 w 987033"/>
              <a:gd name="connsiteY50" fmla="*/ 986910 h 986910"/>
              <a:gd name="connsiteX51" fmla="*/ 446604 w 987033"/>
              <a:gd name="connsiteY51" fmla="*/ 984926 h 986910"/>
              <a:gd name="connsiteX52" fmla="*/ 415529 w 987033"/>
              <a:gd name="connsiteY52" fmla="*/ 980965 h 986910"/>
              <a:gd name="connsiteX53" fmla="*/ 384777 w 987033"/>
              <a:gd name="connsiteY53" fmla="*/ 975035 h 986910"/>
              <a:gd name="connsiteX54" fmla="*/ 354459 w 987033"/>
              <a:gd name="connsiteY54" fmla="*/ 967168 h 986910"/>
              <a:gd name="connsiteX55" fmla="*/ 324707 w 987033"/>
              <a:gd name="connsiteY55" fmla="*/ 957395 h 986910"/>
              <a:gd name="connsiteX56" fmla="*/ 295624 w 987033"/>
              <a:gd name="connsiteY56" fmla="*/ 945755 h 986910"/>
              <a:gd name="connsiteX57" fmla="*/ 267345 w 987033"/>
              <a:gd name="connsiteY57" fmla="*/ 932289 h 986910"/>
              <a:gd name="connsiteX58" fmla="*/ 239980 w 987033"/>
              <a:gd name="connsiteY58" fmla="*/ 917067 h 986910"/>
              <a:gd name="connsiteX59" fmla="*/ 213630 w 987033"/>
              <a:gd name="connsiteY59" fmla="*/ 900128 h 986910"/>
              <a:gd name="connsiteX60" fmla="*/ 188407 w 987033"/>
              <a:gd name="connsiteY60" fmla="*/ 881558 h 986910"/>
              <a:gd name="connsiteX61" fmla="*/ 164414 w 987033"/>
              <a:gd name="connsiteY61" fmla="*/ 861430 h 986910"/>
              <a:gd name="connsiteX62" fmla="*/ 141746 w 987033"/>
              <a:gd name="connsiteY62" fmla="*/ 839813 h 986910"/>
              <a:gd name="connsiteX63" fmla="*/ 120495 w 987033"/>
              <a:gd name="connsiteY63" fmla="*/ 816810 h 986910"/>
              <a:gd name="connsiteX64" fmla="*/ 100746 w 987033"/>
              <a:gd name="connsiteY64" fmla="*/ 792500 h 986910"/>
              <a:gd name="connsiteX65" fmla="*/ 82578 w 987033"/>
              <a:gd name="connsiteY65" fmla="*/ 766985 h 986910"/>
              <a:gd name="connsiteX66" fmla="*/ 66065 w 987033"/>
              <a:gd name="connsiteY66" fmla="*/ 740368 h 986910"/>
              <a:gd name="connsiteX67" fmla="*/ 51273 w 987033"/>
              <a:gd name="connsiteY67" fmla="*/ 712763 h 986910"/>
              <a:gd name="connsiteX68" fmla="*/ 38262 w 987033"/>
              <a:gd name="connsiteY68" fmla="*/ 684273 h 986910"/>
              <a:gd name="connsiteX69" fmla="*/ 27084 w 987033"/>
              <a:gd name="connsiteY69" fmla="*/ 655015 h 986910"/>
              <a:gd name="connsiteX70" fmla="*/ 17785 w 987033"/>
              <a:gd name="connsiteY70" fmla="*/ 625107 h 986910"/>
              <a:gd name="connsiteX71" fmla="*/ 10401 w 987033"/>
              <a:gd name="connsiteY71" fmla="*/ 594669 h 986910"/>
              <a:gd name="connsiteX72" fmla="*/ 4962 w 987033"/>
              <a:gd name="connsiteY72" fmla="*/ 563824 h 986910"/>
              <a:gd name="connsiteX73" fmla="*/ 1490 w 987033"/>
              <a:gd name="connsiteY73" fmla="*/ 532697 h 986910"/>
              <a:gd name="connsiteX74" fmla="*/ 0 w 987033"/>
              <a:gd name="connsiteY74" fmla="*/ 501412 h 986910"/>
              <a:gd name="connsiteX75" fmla="*/ 497 w 987033"/>
              <a:gd name="connsiteY75" fmla="*/ 470095 h 986910"/>
              <a:gd name="connsiteX76" fmla="*/ 2979 w 987033"/>
              <a:gd name="connsiteY76" fmla="*/ 438873 h 986910"/>
              <a:gd name="connsiteX77" fmla="*/ 7436 w 987033"/>
              <a:gd name="connsiteY77" fmla="*/ 407871 h 986910"/>
              <a:gd name="connsiteX78" fmla="*/ 13851 w 987033"/>
              <a:gd name="connsiteY78" fmla="*/ 377214 h 986910"/>
              <a:gd name="connsiteX79" fmla="*/ 22197 w 987033"/>
              <a:gd name="connsiteY79" fmla="*/ 347026 h 986910"/>
              <a:gd name="connsiteX80" fmla="*/ 32441 w 987033"/>
              <a:gd name="connsiteY80" fmla="*/ 317429 h 986910"/>
              <a:gd name="connsiteX81" fmla="*/ 44542 w 987033"/>
              <a:gd name="connsiteY81" fmla="*/ 288540 h 986910"/>
              <a:gd name="connsiteX82" fmla="*/ 58450 w 987033"/>
              <a:gd name="connsiteY82" fmla="*/ 260477 h 986910"/>
              <a:gd name="connsiteX83" fmla="*/ 74110 w 987033"/>
              <a:gd name="connsiteY83" fmla="*/ 233352 h 986910"/>
              <a:gd name="connsiteX84" fmla="*/ 91459 w 987033"/>
              <a:gd name="connsiteY84" fmla="*/ 207276 h 986910"/>
              <a:gd name="connsiteX85" fmla="*/ 110427 w 987033"/>
              <a:gd name="connsiteY85" fmla="*/ 182352 h 986910"/>
              <a:gd name="connsiteX86" fmla="*/ 130938 w 987033"/>
              <a:gd name="connsiteY86" fmla="*/ 158681 h 986910"/>
              <a:gd name="connsiteX87" fmla="*/ 152909 w 987033"/>
              <a:gd name="connsiteY87" fmla="*/ 136360 h 986910"/>
              <a:gd name="connsiteX88" fmla="*/ 176251 w 987033"/>
              <a:gd name="connsiteY88" fmla="*/ 115476 h 986910"/>
              <a:gd name="connsiteX89" fmla="*/ 200871 w 987033"/>
              <a:gd name="connsiteY89" fmla="*/ 96115 h 986910"/>
              <a:gd name="connsiteX90" fmla="*/ 226671 w 987033"/>
              <a:gd name="connsiteY90" fmla="*/ 78354 h 986910"/>
              <a:gd name="connsiteX91" fmla="*/ 253540 w 987033"/>
              <a:gd name="connsiteY91" fmla="*/ 62265 h 986910"/>
              <a:gd name="connsiteX92" fmla="*/ 281379 w 987033"/>
              <a:gd name="connsiteY92" fmla="*/ 47913 h 986910"/>
              <a:gd name="connsiteX93" fmla="*/ 310075 w 987033"/>
              <a:gd name="connsiteY93" fmla="*/ 35357 h 986910"/>
              <a:gd name="connsiteX94" fmla="*/ 339504 w 987033"/>
              <a:gd name="connsiteY94" fmla="*/ 24644 h 986910"/>
              <a:gd name="connsiteX95" fmla="*/ 369555 w 987033"/>
              <a:gd name="connsiteY95" fmla="*/ 15820 h 986910"/>
              <a:gd name="connsiteX96" fmla="*/ 400110 w 987033"/>
              <a:gd name="connsiteY96" fmla="*/ 8920 h 986910"/>
              <a:gd name="connsiteX97" fmla="*/ 431035 w 987033"/>
              <a:gd name="connsiteY97" fmla="*/ 3971 h 986910"/>
              <a:gd name="connsiteX98" fmla="*/ 462212 w 987033"/>
              <a:gd name="connsiteY98" fmla="*/ 994 h 986910"/>
              <a:gd name="connsiteX99" fmla="*/ 493515 w 987033"/>
              <a:gd name="connsiteY99" fmla="*/ 0 h 98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987033" h="986910">
                <a:moveTo>
                  <a:pt x="493515" y="0"/>
                </a:moveTo>
                <a:lnTo>
                  <a:pt x="524826" y="994"/>
                </a:lnTo>
                <a:lnTo>
                  <a:pt x="556003" y="3971"/>
                </a:lnTo>
                <a:lnTo>
                  <a:pt x="586929" y="8920"/>
                </a:lnTo>
                <a:lnTo>
                  <a:pt x="617484" y="15820"/>
                </a:lnTo>
                <a:lnTo>
                  <a:pt x="647534" y="24644"/>
                </a:lnTo>
                <a:lnTo>
                  <a:pt x="676963" y="35357"/>
                </a:lnTo>
                <a:lnTo>
                  <a:pt x="705660" y="47913"/>
                </a:lnTo>
                <a:lnTo>
                  <a:pt x="733498" y="62265"/>
                </a:lnTo>
                <a:lnTo>
                  <a:pt x="760368" y="78354"/>
                </a:lnTo>
                <a:lnTo>
                  <a:pt x="786166" y="96115"/>
                </a:lnTo>
                <a:lnTo>
                  <a:pt x="810783" y="115476"/>
                </a:lnTo>
                <a:lnTo>
                  <a:pt x="834125" y="136360"/>
                </a:lnTo>
                <a:lnTo>
                  <a:pt x="856096" y="158681"/>
                </a:lnTo>
                <a:lnTo>
                  <a:pt x="876610" y="182352"/>
                </a:lnTo>
                <a:lnTo>
                  <a:pt x="895573" y="207276"/>
                </a:lnTo>
                <a:lnTo>
                  <a:pt x="912930" y="233352"/>
                </a:lnTo>
                <a:lnTo>
                  <a:pt x="928585" y="260477"/>
                </a:lnTo>
                <a:lnTo>
                  <a:pt x="942493" y="288540"/>
                </a:lnTo>
                <a:lnTo>
                  <a:pt x="954597" y="317429"/>
                </a:lnTo>
                <a:lnTo>
                  <a:pt x="964842" y="347026"/>
                </a:lnTo>
                <a:lnTo>
                  <a:pt x="973189" y="377214"/>
                </a:lnTo>
                <a:lnTo>
                  <a:pt x="979600" y="407871"/>
                </a:lnTo>
                <a:lnTo>
                  <a:pt x="984057" y="438873"/>
                </a:lnTo>
                <a:lnTo>
                  <a:pt x="986537" y="470095"/>
                </a:lnTo>
                <a:lnTo>
                  <a:pt x="987034" y="501412"/>
                </a:lnTo>
                <a:lnTo>
                  <a:pt x="985545" y="532697"/>
                </a:lnTo>
                <a:lnTo>
                  <a:pt x="982072" y="563824"/>
                </a:lnTo>
                <a:lnTo>
                  <a:pt x="976639" y="594669"/>
                </a:lnTo>
                <a:lnTo>
                  <a:pt x="969252" y="625107"/>
                </a:lnTo>
                <a:lnTo>
                  <a:pt x="959952" y="655015"/>
                </a:lnTo>
                <a:lnTo>
                  <a:pt x="948777" y="684273"/>
                </a:lnTo>
                <a:lnTo>
                  <a:pt x="935767" y="712763"/>
                </a:lnTo>
                <a:lnTo>
                  <a:pt x="920970" y="740368"/>
                </a:lnTo>
                <a:lnTo>
                  <a:pt x="904456" y="766985"/>
                </a:lnTo>
                <a:lnTo>
                  <a:pt x="886289" y="792500"/>
                </a:lnTo>
                <a:lnTo>
                  <a:pt x="866538" y="816810"/>
                </a:lnTo>
                <a:lnTo>
                  <a:pt x="845291" y="839813"/>
                </a:lnTo>
                <a:lnTo>
                  <a:pt x="822619" y="861430"/>
                </a:lnTo>
                <a:lnTo>
                  <a:pt x="798632" y="881558"/>
                </a:lnTo>
                <a:lnTo>
                  <a:pt x="773409" y="900128"/>
                </a:lnTo>
                <a:lnTo>
                  <a:pt x="747059" y="917067"/>
                </a:lnTo>
                <a:lnTo>
                  <a:pt x="719693" y="932289"/>
                </a:lnTo>
                <a:lnTo>
                  <a:pt x="691406" y="945755"/>
                </a:lnTo>
                <a:lnTo>
                  <a:pt x="662332" y="957395"/>
                </a:lnTo>
                <a:lnTo>
                  <a:pt x="632580" y="967168"/>
                </a:lnTo>
                <a:lnTo>
                  <a:pt x="602261" y="975035"/>
                </a:lnTo>
                <a:lnTo>
                  <a:pt x="571501" y="980965"/>
                </a:lnTo>
                <a:lnTo>
                  <a:pt x="540434" y="984926"/>
                </a:lnTo>
                <a:lnTo>
                  <a:pt x="509179" y="986910"/>
                </a:lnTo>
                <a:lnTo>
                  <a:pt x="477860" y="986910"/>
                </a:lnTo>
                <a:lnTo>
                  <a:pt x="446604" y="984926"/>
                </a:lnTo>
                <a:lnTo>
                  <a:pt x="415529" y="980965"/>
                </a:lnTo>
                <a:lnTo>
                  <a:pt x="384777" y="975035"/>
                </a:lnTo>
                <a:lnTo>
                  <a:pt x="354459" y="967168"/>
                </a:lnTo>
                <a:lnTo>
                  <a:pt x="324707" y="957395"/>
                </a:lnTo>
                <a:lnTo>
                  <a:pt x="295624" y="945755"/>
                </a:lnTo>
                <a:lnTo>
                  <a:pt x="267345" y="932289"/>
                </a:lnTo>
                <a:lnTo>
                  <a:pt x="239980" y="917067"/>
                </a:lnTo>
                <a:lnTo>
                  <a:pt x="213630" y="900128"/>
                </a:lnTo>
                <a:lnTo>
                  <a:pt x="188407" y="881558"/>
                </a:lnTo>
                <a:lnTo>
                  <a:pt x="164414" y="861430"/>
                </a:lnTo>
                <a:lnTo>
                  <a:pt x="141746" y="839813"/>
                </a:lnTo>
                <a:lnTo>
                  <a:pt x="120495" y="816810"/>
                </a:lnTo>
                <a:lnTo>
                  <a:pt x="100746" y="792500"/>
                </a:lnTo>
                <a:lnTo>
                  <a:pt x="82578" y="766985"/>
                </a:lnTo>
                <a:lnTo>
                  <a:pt x="66065" y="740368"/>
                </a:lnTo>
                <a:lnTo>
                  <a:pt x="51273" y="712763"/>
                </a:lnTo>
                <a:lnTo>
                  <a:pt x="38262" y="684273"/>
                </a:lnTo>
                <a:lnTo>
                  <a:pt x="27084" y="655015"/>
                </a:lnTo>
                <a:lnTo>
                  <a:pt x="17785" y="625107"/>
                </a:lnTo>
                <a:lnTo>
                  <a:pt x="10401" y="594669"/>
                </a:lnTo>
                <a:lnTo>
                  <a:pt x="4962" y="563824"/>
                </a:lnTo>
                <a:lnTo>
                  <a:pt x="1490" y="532697"/>
                </a:lnTo>
                <a:lnTo>
                  <a:pt x="0" y="501412"/>
                </a:lnTo>
                <a:lnTo>
                  <a:pt x="497" y="470095"/>
                </a:lnTo>
                <a:lnTo>
                  <a:pt x="2979" y="438873"/>
                </a:lnTo>
                <a:lnTo>
                  <a:pt x="7436" y="407871"/>
                </a:lnTo>
                <a:lnTo>
                  <a:pt x="13851" y="377214"/>
                </a:lnTo>
                <a:lnTo>
                  <a:pt x="22197" y="347026"/>
                </a:lnTo>
                <a:lnTo>
                  <a:pt x="32441" y="317429"/>
                </a:lnTo>
                <a:lnTo>
                  <a:pt x="44542" y="288540"/>
                </a:lnTo>
                <a:lnTo>
                  <a:pt x="58450" y="260477"/>
                </a:lnTo>
                <a:lnTo>
                  <a:pt x="74110" y="233352"/>
                </a:lnTo>
                <a:lnTo>
                  <a:pt x="91459" y="207276"/>
                </a:lnTo>
                <a:lnTo>
                  <a:pt x="110427" y="182352"/>
                </a:lnTo>
                <a:lnTo>
                  <a:pt x="130938" y="158681"/>
                </a:lnTo>
                <a:lnTo>
                  <a:pt x="152909" y="136360"/>
                </a:lnTo>
                <a:lnTo>
                  <a:pt x="176251" y="115476"/>
                </a:lnTo>
                <a:lnTo>
                  <a:pt x="200871" y="96115"/>
                </a:lnTo>
                <a:lnTo>
                  <a:pt x="226671" y="78354"/>
                </a:lnTo>
                <a:lnTo>
                  <a:pt x="253540" y="62265"/>
                </a:lnTo>
                <a:lnTo>
                  <a:pt x="281379" y="47913"/>
                </a:lnTo>
                <a:lnTo>
                  <a:pt x="310075" y="35357"/>
                </a:lnTo>
                <a:lnTo>
                  <a:pt x="339504" y="24644"/>
                </a:lnTo>
                <a:lnTo>
                  <a:pt x="369555" y="15820"/>
                </a:lnTo>
                <a:lnTo>
                  <a:pt x="400110" y="8920"/>
                </a:lnTo>
                <a:lnTo>
                  <a:pt x="431035" y="3971"/>
                </a:lnTo>
                <a:lnTo>
                  <a:pt x="462212" y="994"/>
                </a:lnTo>
                <a:lnTo>
                  <a:pt x="493515" y="0"/>
                </a:lnTo>
              </a:path>
            </a:pathLst>
          </a:custGeom>
          <a:noFill/>
          <a:ln w="943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x-non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FE816606-84ED-8B67-6DBD-CB5A95029613}"/>
              </a:ext>
            </a:extLst>
          </p:cNvPr>
          <p:cNvGrpSpPr/>
          <p:nvPr/>
        </p:nvGrpSpPr>
        <p:grpSpPr>
          <a:xfrm>
            <a:off x="1140491" y="2283718"/>
            <a:ext cx="1835390" cy="1205990"/>
            <a:chOff x="7182530" y="1347710"/>
            <a:chExt cx="1835390" cy="1205990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xmlns="" id="{EB1CEA37-B93E-79FE-DDCA-374B0C5E530A}"/>
                </a:ext>
              </a:extLst>
            </p:cNvPr>
            <p:cNvSpPr/>
            <p:nvPr/>
          </p:nvSpPr>
          <p:spPr>
            <a:xfrm>
              <a:off x="7491675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xmlns="" id="{60246190-FD5E-82E2-B03D-4F39A4574FF2}"/>
                </a:ext>
              </a:extLst>
            </p:cNvPr>
            <p:cNvSpPr/>
            <p:nvPr/>
          </p:nvSpPr>
          <p:spPr>
            <a:xfrm>
              <a:off x="7738466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xmlns="" id="{131ACC34-58B5-E725-6CC2-39A289479A18}"/>
                </a:ext>
              </a:extLst>
            </p:cNvPr>
            <p:cNvSpPr/>
            <p:nvPr/>
          </p:nvSpPr>
          <p:spPr>
            <a:xfrm>
              <a:off x="7985256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xmlns="" id="{F6441AD8-0018-F625-2506-8F07325D1FED}"/>
                </a:ext>
              </a:extLst>
            </p:cNvPr>
            <p:cNvSpPr/>
            <p:nvPr/>
          </p:nvSpPr>
          <p:spPr>
            <a:xfrm>
              <a:off x="8232043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xmlns="" id="{10EE8D85-89B4-8E1C-5448-B8246D3AC95F}"/>
                </a:ext>
              </a:extLst>
            </p:cNvPr>
            <p:cNvSpPr/>
            <p:nvPr/>
          </p:nvSpPr>
          <p:spPr>
            <a:xfrm>
              <a:off x="8478838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xmlns="" id="{A57963D0-B1A3-8BBA-748D-FDF30FA4867C}"/>
                </a:ext>
              </a:extLst>
            </p:cNvPr>
            <p:cNvSpPr/>
            <p:nvPr/>
          </p:nvSpPr>
          <p:spPr>
            <a:xfrm>
              <a:off x="8725624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xmlns="" id="{3377AFE3-6659-6FCE-9E7F-2781DB8B8CA0}"/>
                </a:ext>
              </a:extLst>
            </p:cNvPr>
            <p:cNvSpPr/>
            <p:nvPr/>
          </p:nvSpPr>
          <p:spPr>
            <a:xfrm>
              <a:off x="8972419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xmlns="" id="{B81AC9B9-86F7-F6C7-1792-9AC35276D011}"/>
                </a:ext>
              </a:extLst>
            </p:cNvPr>
            <p:cNvSpPr/>
            <p:nvPr/>
          </p:nvSpPr>
          <p:spPr>
            <a:xfrm>
              <a:off x="7447009" y="2393838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xmlns="" id="{04521D21-BD58-B7C7-4FA5-766FB9D7B518}"/>
                </a:ext>
              </a:extLst>
            </p:cNvPr>
            <p:cNvSpPr/>
            <p:nvPr/>
          </p:nvSpPr>
          <p:spPr>
            <a:xfrm>
              <a:off x="7491675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xmlns="" id="{B0CFD333-C01F-5BB6-F85A-E3BF0E52B077}"/>
                </a:ext>
              </a:extLst>
            </p:cNvPr>
            <p:cNvSpPr/>
            <p:nvPr/>
          </p:nvSpPr>
          <p:spPr>
            <a:xfrm>
              <a:off x="7738466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xmlns="" id="{DBB282AE-CABA-7556-3408-0212027B9ED8}"/>
                </a:ext>
              </a:extLst>
            </p:cNvPr>
            <p:cNvSpPr/>
            <p:nvPr/>
          </p:nvSpPr>
          <p:spPr>
            <a:xfrm>
              <a:off x="7985256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xmlns="" id="{026CB6B8-4D11-6B81-999B-43C497C73CF0}"/>
                </a:ext>
              </a:extLst>
            </p:cNvPr>
            <p:cNvSpPr/>
            <p:nvPr/>
          </p:nvSpPr>
          <p:spPr>
            <a:xfrm>
              <a:off x="8232043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xmlns="" id="{EA6ABFAB-9EB5-6BA3-3DDA-303C16C6E175}"/>
                </a:ext>
              </a:extLst>
            </p:cNvPr>
            <p:cNvSpPr/>
            <p:nvPr/>
          </p:nvSpPr>
          <p:spPr>
            <a:xfrm>
              <a:off x="8478838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xmlns="" id="{945D4825-16BE-4B25-28D3-A0AABFDDECC9}"/>
                </a:ext>
              </a:extLst>
            </p:cNvPr>
            <p:cNvSpPr/>
            <p:nvPr/>
          </p:nvSpPr>
          <p:spPr>
            <a:xfrm>
              <a:off x="8725624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xmlns="" id="{5D4203F2-E253-2F3F-004E-C90A0213B10C}"/>
                </a:ext>
              </a:extLst>
            </p:cNvPr>
            <p:cNvSpPr/>
            <p:nvPr/>
          </p:nvSpPr>
          <p:spPr>
            <a:xfrm>
              <a:off x="8972419" y="2378954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xmlns="" id="{1A86E09A-C737-EA53-C05E-348219EA1775}"/>
                </a:ext>
              </a:extLst>
            </p:cNvPr>
            <p:cNvSpPr/>
            <p:nvPr/>
          </p:nvSpPr>
          <p:spPr>
            <a:xfrm>
              <a:off x="7418670" y="2445301"/>
              <a:ext cx="40896" cy="5425"/>
            </a:xfrm>
            <a:custGeom>
              <a:avLst/>
              <a:gdLst>
                <a:gd name="connsiteX0" fmla="*/ 0 w 40896"/>
                <a:gd name="connsiteY0" fmla="*/ 0 h 5425"/>
                <a:gd name="connsiteX1" fmla="*/ 40896 w 40896"/>
                <a:gd name="connsiteY1" fmla="*/ 0 h 5425"/>
                <a:gd name="connsiteX2" fmla="*/ 40896 w 40896"/>
                <a:gd name="connsiteY2" fmla="*/ 5426 h 5425"/>
                <a:gd name="connsiteX3" fmla="*/ 0 w 40896"/>
                <a:gd name="connsiteY3" fmla="*/ 5426 h 5425"/>
                <a:gd name="connsiteX4" fmla="*/ 0 w 40896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6" h="5425">
                  <a:moveTo>
                    <a:pt x="0" y="0"/>
                  </a:moveTo>
                  <a:lnTo>
                    <a:pt x="40896" y="0"/>
                  </a:lnTo>
                  <a:lnTo>
                    <a:pt x="40896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xmlns="" id="{78B5C32A-5F85-DA7D-AECD-0801F90F1622}"/>
                </a:ext>
              </a:extLst>
            </p:cNvPr>
            <p:cNvSpPr/>
            <p:nvPr/>
          </p:nvSpPr>
          <p:spPr>
            <a:xfrm>
              <a:off x="7473667" y="2420865"/>
              <a:ext cx="28360" cy="47627"/>
            </a:xfrm>
            <a:custGeom>
              <a:avLst/>
              <a:gdLst>
                <a:gd name="connsiteX0" fmla="*/ 925 w 28360"/>
                <a:gd name="connsiteY0" fmla="*/ 42202 h 47627"/>
                <a:gd name="connsiteX1" fmla="*/ 11453 w 28360"/>
                <a:gd name="connsiteY1" fmla="*/ 42202 h 47627"/>
                <a:gd name="connsiteX2" fmla="*/ 11453 w 28360"/>
                <a:gd name="connsiteY2" fmla="*/ 5867 h 47627"/>
                <a:gd name="connsiteX3" fmla="*/ 0 w 28360"/>
                <a:gd name="connsiteY3" fmla="*/ 8166 h 47627"/>
                <a:gd name="connsiteX4" fmla="*/ 0 w 28360"/>
                <a:gd name="connsiteY4" fmla="*/ 2300 h 47627"/>
                <a:gd name="connsiteX5" fmla="*/ 11389 w 28360"/>
                <a:gd name="connsiteY5" fmla="*/ 0 h 47627"/>
                <a:gd name="connsiteX6" fmla="*/ 17833 w 28360"/>
                <a:gd name="connsiteY6" fmla="*/ 0 h 47627"/>
                <a:gd name="connsiteX7" fmla="*/ 17833 w 28360"/>
                <a:gd name="connsiteY7" fmla="*/ 42202 h 47627"/>
                <a:gd name="connsiteX8" fmla="*/ 28360 w 28360"/>
                <a:gd name="connsiteY8" fmla="*/ 42202 h 47627"/>
                <a:gd name="connsiteX9" fmla="*/ 28360 w 28360"/>
                <a:gd name="connsiteY9" fmla="*/ 47628 h 47627"/>
                <a:gd name="connsiteX10" fmla="*/ 925 w 28360"/>
                <a:gd name="connsiteY10" fmla="*/ 47628 h 47627"/>
                <a:gd name="connsiteX11" fmla="*/ 925 w 28360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0" h="47627">
                  <a:moveTo>
                    <a:pt x="925" y="42202"/>
                  </a:moveTo>
                  <a:lnTo>
                    <a:pt x="11453" y="42202"/>
                  </a:lnTo>
                  <a:lnTo>
                    <a:pt x="11453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9" y="0"/>
                  </a:lnTo>
                  <a:lnTo>
                    <a:pt x="17833" y="0"/>
                  </a:lnTo>
                  <a:lnTo>
                    <a:pt x="17833" y="42202"/>
                  </a:lnTo>
                  <a:lnTo>
                    <a:pt x="28360" y="42202"/>
                  </a:lnTo>
                  <a:lnTo>
                    <a:pt x="28360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xmlns="" id="{670433D1-00A0-1958-D9A0-282A608EA392}"/>
                </a:ext>
              </a:extLst>
            </p:cNvPr>
            <p:cNvSpPr/>
            <p:nvPr/>
          </p:nvSpPr>
          <p:spPr>
            <a:xfrm>
              <a:off x="7515042" y="2460389"/>
              <a:ext cx="6731" cy="8103"/>
            </a:xfrm>
            <a:custGeom>
              <a:avLst/>
              <a:gdLst>
                <a:gd name="connsiteX0" fmla="*/ 0 w 6731"/>
                <a:gd name="connsiteY0" fmla="*/ 0 h 8103"/>
                <a:gd name="connsiteX1" fmla="*/ 6732 w 6731"/>
                <a:gd name="connsiteY1" fmla="*/ 0 h 8103"/>
                <a:gd name="connsiteX2" fmla="*/ 6732 w 6731"/>
                <a:gd name="connsiteY2" fmla="*/ 8103 h 8103"/>
                <a:gd name="connsiteX3" fmla="*/ 0 w 6731"/>
                <a:gd name="connsiteY3" fmla="*/ 8103 h 8103"/>
                <a:gd name="connsiteX4" fmla="*/ 0 w 6731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3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xmlns="" id="{EC2022D7-26E8-58EE-F044-34DC075C4A17}"/>
                </a:ext>
              </a:extLst>
            </p:cNvPr>
            <p:cNvSpPr/>
            <p:nvPr/>
          </p:nvSpPr>
          <p:spPr>
            <a:xfrm>
              <a:off x="7533864" y="2420865"/>
              <a:ext cx="30815" cy="48549"/>
            </a:xfrm>
            <a:custGeom>
              <a:avLst/>
              <a:gdLst>
                <a:gd name="connsiteX0" fmla="*/ 2010 w 30815"/>
                <a:gd name="connsiteY0" fmla="*/ 0 h 48549"/>
                <a:gd name="connsiteX1" fmla="*/ 27307 w 30815"/>
                <a:gd name="connsiteY1" fmla="*/ 0 h 48549"/>
                <a:gd name="connsiteX2" fmla="*/ 27307 w 30815"/>
                <a:gd name="connsiteY2" fmla="*/ 5426 h 48549"/>
                <a:gd name="connsiteX3" fmla="*/ 7911 w 30815"/>
                <a:gd name="connsiteY3" fmla="*/ 5426 h 48549"/>
                <a:gd name="connsiteX4" fmla="*/ 7911 w 30815"/>
                <a:gd name="connsiteY4" fmla="*/ 17097 h 48549"/>
                <a:gd name="connsiteX5" fmla="*/ 10719 w 30815"/>
                <a:gd name="connsiteY5" fmla="*/ 16396 h 48549"/>
                <a:gd name="connsiteX6" fmla="*/ 13525 w 30815"/>
                <a:gd name="connsiteY6" fmla="*/ 16144 h 48549"/>
                <a:gd name="connsiteX7" fmla="*/ 26158 w 30815"/>
                <a:gd name="connsiteY7" fmla="*/ 20514 h 48549"/>
                <a:gd name="connsiteX8" fmla="*/ 30816 w 30815"/>
                <a:gd name="connsiteY8" fmla="*/ 32351 h 48549"/>
                <a:gd name="connsiteX9" fmla="*/ 26031 w 30815"/>
                <a:gd name="connsiteY9" fmla="*/ 44313 h 48549"/>
                <a:gd name="connsiteX10" fmla="*/ 12537 w 30815"/>
                <a:gd name="connsiteY10" fmla="*/ 48549 h 48549"/>
                <a:gd name="connsiteX11" fmla="*/ 6412 w 30815"/>
                <a:gd name="connsiteY11" fmla="*/ 48045 h 48549"/>
                <a:gd name="connsiteX12" fmla="*/ 0 w 30815"/>
                <a:gd name="connsiteY12" fmla="*/ 46510 h 48549"/>
                <a:gd name="connsiteX13" fmla="*/ 0 w 30815"/>
                <a:gd name="connsiteY13" fmla="*/ 40036 h 48549"/>
                <a:gd name="connsiteX14" fmla="*/ 5933 w 30815"/>
                <a:gd name="connsiteY14" fmla="*/ 42368 h 48549"/>
                <a:gd name="connsiteX15" fmla="*/ 12409 w 30815"/>
                <a:gd name="connsiteY15" fmla="*/ 43131 h 48549"/>
                <a:gd name="connsiteX16" fmla="*/ 21150 w 30815"/>
                <a:gd name="connsiteY16" fmla="*/ 40226 h 48549"/>
                <a:gd name="connsiteX17" fmla="*/ 24372 w 30815"/>
                <a:gd name="connsiteY17" fmla="*/ 32351 h 48549"/>
                <a:gd name="connsiteX18" fmla="*/ 21150 w 30815"/>
                <a:gd name="connsiteY18" fmla="*/ 24468 h 48549"/>
                <a:gd name="connsiteX19" fmla="*/ 12409 w 30815"/>
                <a:gd name="connsiteY19" fmla="*/ 21562 h 48549"/>
                <a:gd name="connsiteX20" fmla="*/ 7241 w 30815"/>
                <a:gd name="connsiteY20" fmla="*/ 22137 h 48549"/>
                <a:gd name="connsiteX21" fmla="*/ 2010 w 30815"/>
                <a:gd name="connsiteY21" fmla="*/ 23924 h 48549"/>
                <a:gd name="connsiteX22" fmla="*/ 2010 w 30815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5" h="48549">
                  <a:moveTo>
                    <a:pt x="2010" y="0"/>
                  </a:moveTo>
                  <a:lnTo>
                    <a:pt x="27307" y="0"/>
                  </a:lnTo>
                  <a:lnTo>
                    <a:pt x="27307" y="5426"/>
                  </a:lnTo>
                  <a:lnTo>
                    <a:pt x="7911" y="5426"/>
                  </a:lnTo>
                  <a:lnTo>
                    <a:pt x="7911" y="17097"/>
                  </a:lnTo>
                  <a:cubicBezTo>
                    <a:pt x="8847" y="16782"/>
                    <a:pt x="9782" y="16545"/>
                    <a:pt x="10719" y="16396"/>
                  </a:cubicBezTo>
                  <a:cubicBezTo>
                    <a:pt x="11654" y="16230"/>
                    <a:pt x="12590" y="16144"/>
                    <a:pt x="13525" y="16144"/>
                  </a:cubicBezTo>
                  <a:cubicBezTo>
                    <a:pt x="18843" y="16144"/>
                    <a:pt x="23053" y="17601"/>
                    <a:pt x="26158" y="20514"/>
                  </a:cubicBezTo>
                  <a:cubicBezTo>
                    <a:pt x="29264" y="23428"/>
                    <a:pt x="30816" y="27374"/>
                    <a:pt x="30816" y="32351"/>
                  </a:cubicBezTo>
                  <a:cubicBezTo>
                    <a:pt x="30816" y="37477"/>
                    <a:pt x="29221" y="41462"/>
                    <a:pt x="26031" y="44313"/>
                  </a:cubicBezTo>
                  <a:cubicBezTo>
                    <a:pt x="22841" y="47140"/>
                    <a:pt x="18343" y="48549"/>
                    <a:pt x="12537" y="48549"/>
                  </a:cubicBezTo>
                  <a:cubicBezTo>
                    <a:pt x="10538" y="48549"/>
                    <a:pt x="8496" y="48384"/>
                    <a:pt x="6412" y="48045"/>
                  </a:cubicBezTo>
                  <a:cubicBezTo>
                    <a:pt x="4349" y="47707"/>
                    <a:pt x="2212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1" y="41856"/>
                    <a:pt x="5933" y="42368"/>
                  </a:cubicBezTo>
                  <a:cubicBezTo>
                    <a:pt x="7975" y="42879"/>
                    <a:pt x="10134" y="43131"/>
                    <a:pt x="12409" y="43131"/>
                  </a:cubicBezTo>
                  <a:cubicBezTo>
                    <a:pt x="16089" y="43131"/>
                    <a:pt x="19002" y="42163"/>
                    <a:pt x="21150" y="40226"/>
                  </a:cubicBezTo>
                  <a:cubicBezTo>
                    <a:pt x="23298" y="38296"/>
                    <a:pt x="24372" y="35666"/>
                    <a:pt x="24372" y="32351"/>
                  </a:cubicBezTo>
                  <a:cubicBezTo>
                    <a:pt x="24372" y="29035"/>
                    <a:pt x="23298" y="26405"/>
                    <a:pt x="21150" y="24468"/>
                  </a:cubicBezTo>
                  <a:cubicBezTo>
                    <a:pt x="19002" y="22530"/>
                    <a:pt x="16089" y="21562"/>
                    <a:pt x="12409" y="21562"/>
                  </a:cubicBezTo>
                  <a:cubicBezTo>
                    <a:pt x="10686" y="21562"/>
                    <a:pt x="8963" y="21751"/>
                    <a:pt x="7241" y="22137"/>
                  </a:cubicBezTo>
                  <a:cubicBezTo>
                    <a:pt x="5539" y="22522"/>
                    <a:pt x="3796" y="23113"/>
                    <a:pt x="2010" y="23924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xmlns="" id="{CC3B545A-7154-64E5-DD96-C89A33C6B703}"/>
                </a:ext>
              </a:extLst>
            </p:cNvPr>
            <p:cNvSpPr/>
            <p:nvPr/>
          </p:nvSpPr>
          <p:spPr>
            <a:xfrm>
              <a:off x="7664774" y="2445301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xmlns="" id="{FC56781F-B81A-225A-B785-4DCE7831ADA8}"/>
                </a:ext>
              </a:extLst>
            </p:cNvPr>
            <p:cNvSpPr/>
            <p:nvPr/>
          </p:nvSpPr>
          <p:spPr>
            <a:xfrm>
              <a:off x="7719772" y="2420865"/>
              <a:ext cx="28359" cy="47627"/>
            </a:xfrm>
            <a:custGeom>
              <a:avLst/>
              <a:gdLst>
                <a:gd name="connsiteX0" fmla="*/ 925 w 28359"/>
                <a:gd name="connsiteY0" fmla="*/ 42202 h 47627"/>
                <a:gd name="connsiteX1" fmla="*/ 11452 w 28359"/>
                <a:gd name="connsiteY1" fmla="*/ 42202 h 47627"/>
                <a:gd name="connsiteX2" fmla="*/ 11452 w 28359"/>
                <a:gd name="connsiteY2" fmla="*/ 5867 h 47627"/>
                <a:gd name="connsiteX3" fmla="*/ 0 w 28359"/>
                <a:gd name="connsiteY3" fmla="*/ 8166 h 47627"/>
                <a:gd name="connsiteX4" fmla="*/ 0 w 28359"/>
                <a:gd name="connsiteY4" fmla="*/ 2300 h 47627"/>
                <a:gd name="connsiteX5" fmla="*/ 11388 w 28359"/>
                <a:gd name="connsiteY5" fmla="*/ 0 h 47627"/>
                <a:gd name="connsiteX6" fmla="*/ 17832 w 28359"/>
                <a:gd name="connsiteY6" fmla="*/ 0 h 47627"/>
                <a:gd name="connsiteX7" fmla="*/ 17832 w 28359"/>
                <a:gd name="connsiteY7" fmla="*/ 42202 h 47627"/>
                <a:gd name="connsiteX8" fmla="*/ 28359 w 28359"/>
                <a:gd name="connsiteY8" fmla="*/ 42202 h 47627"/>
                <a:gd name="connsiteX9" fmla="*/ 28359 w 28359"/>
                <a:gd name="connsiteY9" fmla="*/ 47628 h 47627"/>
                <a:gd name="connsiteX10" fmla="*/ 925 w 28359"/>
                <a:gd name="connsiteY10" fmla="*/ 47628 h 47627"/>
                <a:gd name="connsiteX11" fmla="*/ 925 w 28359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7">
                  <a:moveTo>
                    <a:pt x="925" y="42202"/>
                  </a:moveTo>
                  <a:lnTo>
                    <a:pt x="11452" y="42202"/>
                  </a:lnTo>
                  <a:lnTo>
                    <a:pt x="11452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2"/>
                  </a:lnTo>
                  <a:lnTo>
                    <a:pt x="28359" y="42202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xmlns="" id="{E48BDAF4-A163-E271-DB25-33A475E557EF}"/>
                </a:ext>
              </a:extLst>
            </p:cNvPr>
            <p:cNvSpPr/>
            <p:nvPr/>
          </p:nvSpPr>
          <p:spPr>
            <a:xfrm>
              <a:off x="7761147" y="2460389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xmlns="" id="{2D6EC057-02DC-42BC-C1A2-B29D85832C43}"/>
                </a:ext>
              </a:extLst>
            </p:cNvPr>
            <p:cNvSpPr/>
            <p:nvPr/>
          </p:nvSpPr>
          <p:spPr>
            <a:xfrm>
              <a:off x="7779234" y="2420006"/>
              <a:ext cx="32922" cy="49407"/>
            </a:xfrm>
            <a:custGeom>
              <a:avLst/>
              <a:gdLst>
                <a:gd name="connsiteX0" fmla="*/ 16461 w 32922"/>
                <a:gd name="connsiteY0" fmla="*/ 5103 h 49407"/>
                <a:gd name="connsiteX1" fmla="*/ 8965 w 32922"/>
                <a:gd name="connsiteY1" fmla="*/ 10017 h 49407"/>
                <a:gd name="connsiteX2" fmla="*/ 6476 w 32922"/>
                <a:gd name="connsiteY2" fmla="*/ 24720 h 49407"/>
                <a:gd name="connsiteX3" fmla="*/ 8965 w 32922"/>
                <a:gd name="connsiteY3" fmla="*/ 39430 h 49407"/>
                <a:gd name="connsiteX4" fmla="*/ 16461 w 32922"/>
                <a:gd name="connsiteY4" fmla="*/ 44305 h 49407"/>
                <a:gd name="connsiteX5" fmla="*/ 23958 w 32922"/>
                <a:gd name="connsiteY5" fmla="*/ 39430 h 49407"/>
                <a:gd name="connsiteX6" fmla="*/ 26478 w 32922"/>
                <a:gd name="connsiteY6" fmla="*/ 24720 h 49407"/>
                <a:gd name="connsiteX7" fmla="*/ 23958 w 32922"/>
                <a:gd name="connsiteY7" fmla="*/ 10017 h 49407"/>
                <a:gd name="connsiteX8" fmla="*/ 16461 w 32922"/>
                <a:gd name="connsiteY8" fmla="*/ 5103 h 49407"/>
                <a:gd name="connsiteX9" fmla="*/ 16461 w 32922"/>
                <a:gd name="connsiteY9" fmla="*/ 0 h 49407"/>
                <a:gd name="connsiteX10" fmla="*/ 28679 w 32922"/>
                <a:gd name="connsiteY10" fmla="*/ 6347 h 49407"/>
                <a:gd name="connsiteX11" fmla="*/ 32922 w 32922"/>
                <a:gd name="connsiteY11" fmla="*/ 24720 h 49407"/>
                <a:gd name="connsiteX12" fmla="*/ 28679 w 32922"/>
                <a:gd name="connsiteY12" fmla="*/ 43092 h 49407"/>
                <a:gd name="connsiteX13" fmla="*/ 16461 w 32922"/>
                <a:gd name="connsiteY13" fmla="*/ 49408 h 49407"/>
                <a:gd name="connsiteX14" fmla="*/ 4212 w 32922"/>
                <a:gd name="connsiteY14" fmla="*/ 43092 h 49407"/>
                <a:gd name="connsiteX15" fmla="*/ 0 w 32922"/>
                <a:gd name="connsiteY15" fmla="*/ 24720 h 49407"/>
                <a:gd name="connsiteX16" fmla="*/ 4212 w 32922"/>
                <a:gd name="connsiteY16" fmla="*/ 6347 h 49407"/>
                <a:gd name="connsiteX17" fmla="*/ 16461 w 32922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2" h="49407">
                  <a:moveTo>
                    <a:pt x="16461" y="5103"/>
                  </a:moveTo>
                  <a:cubicBezTo>
                    <a:pt x="13143" y="5103"/>
                    <a:pt x="10645" y="6741"/>
                    <a:pt x="8965" y="10017"/>
                  </a:cubicBezTo>
                  <a:cubicBezTo>
                    <a:pt x="7306" y="13269"/>
                    <a:pt x="6476" y="18168"/>
                    <a:pt x="6476" y="24720"/>
                  </a:cubicBezTo>
                  <a:cubicBezTo>
                    <a:pt x="6476" y="31248"/>
                    <a:pt x="7306" y="36154"/>
                    <a:pt x="8965" y="39430"/>
                  </a:cubicBezTo>
                  <a:cubicBezTo>
                    <a:pt x="10645" y="42682"/>
                    <a:pt x="13143" y="44305"/>
                    <a:pt x="16461" y="44305"/>
                  </a:cubicBezTo>
                  <a:cubicBezTo>
                    <a:pt x="19800" y="44305"/>
                    <a:pt x="22299" y="42682"/>
                    <a:pt x="23958" y="39430"/>
                  </a:cubicBezTo>
                  <a:cubicBezTo>
                    <a:pt x="25638" y="36154"/>
                    <a:pt x="26478" y="31248"/>
                    <a:pt x="26478" y="24720"/>
                  </a:cubicBezTo>
                  <a:cubicBezTo>
                    <a:pt x="26478" y="18168"/>
                    <a:pt x="25638" y="13269"/>
                    <a:pt x="23958" y="10017"/>
                  </a:cubicBezTo>
                  <a:cubicBezTo>
                    <a:pt x="22299" y="6741"/>
                    <a:pt x="19800" y="5103"/>
                    <a:pt x="16461" y="5103"/>
                  </a:cubicBezTo>
                  <a:moveTo>
                    <a:pt x="16461" y="0"/>
                  </a:moveTo>
                  <a:cubicBezTo>
                    <a:pt x="21800" y="0"/>
                    <a:pt x="25872" y="2118"/>
                    <a:pt x="28679" y="6347"/>
                  </a:cubicBezTo>
                  <a:cubicBezTo>
                    <a:pt x="31508" y="10560"/>
                    <a:pt x="32922" y="16679"/>
                    <a:pt x="32922" y="24720"/>
                  </a:cubicBezTo>
                  <a:cubicBezTo>
                    <a:pt x="32922" y="32736"/>
                    <a:pt x="31508" y="38863"/>
                    <a:pt x="28679" y="43092"/>
                  </a:cubicBezTo>
                  <a:cubicBezTo>
                    <a:pt x="25872" y="47305"/>
                    <a:pt x="21800" y="49408"/>
                    <a:pt x="16461" y="49408"/>
                  </a:cubicBezTo>
                  <a:cubicBezTo>
                    <a:pt x="11123" y="49408"/>
                    <a:pt x="7039" y="47305"/>
                    <a:pt x="4212" y="43092"/>
                  </a:cubicBezTo>
                  <a:cubicBezTo>
                    <a:pt x="1404" y="38863"/>
                    <a:pt x="0" y="32736"/>
                    <a:pt x="0" y="24720"/>
                  </a:cubicBezTo>
                  <a:cubicBezTo>
                    <a:pt x="0" y="16679"/>
                    <a:pt x="1404" y="10560"/>
                    <a:pt x="4212" y="6347"/>
                  </a:cubicBezTo>
                  <a:cubicBezTo>
                    <a:pt x="7039" y="2118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xmlns="" id="{B22F773D-FDE1-129C-F1E0-BA925C36E546}"/>
                </a:ext>
              </a:extLst>
            </p:cNvPr>
            <p:cNvSpPr/>
            <p:nvPr/>
          </p:nvSpPr>
          <p:spPr>
            <a:xfrm>
              <a:off x="7912250" y="2445301"/>
              <a:ext cx="40899" cy="5425"/>
            </a:xfrm>
            <a:custGeom>
              <a:avLst/>
              <a:gdLst>
                <a:gd name="connsiteX0" fmla="*/ 0 w 40899"/>
                <a:gd name="connsiteY0" fmla="*/ 0 h 5425"/>
                <a:gd name="connsiteX1" fmla="*/ 40900 w 40899"/>
                <a:gd name="connsiteY1" fmla="*/ 0 h 5425"/>
                <a:gd name="connsiteX2" fmla="*/ 40900 w 40899"/>
                <a:gd name="connsiteY2" fmla="*/ 5426 h 5425"/>
                <a:gd name="connsiteX3" fmla="*/ 0 w 40899"/>
                <a:gd name="connsiteY3" fmla="*/ 5426 h 5425"/>
                <a:gd name="connsiteX4" fmla="*/ 0 w 40899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9" h="5425">
                  <a:moveTo>
                    <a:pt x="0" y="0"/>
                  </a:moveTo>
                  <a:lnTo>
                    <a:pt x="40900" y="0"/>
                  </a:lnTo>
                  <a:lnTo>
                    <a:pt x="40900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xmlns="" id="{2C7E1A1B-57B2-82B0-6829-D25CCD4359E4}"/>
                </a:ext>
              </a:extLst>
            </p:cNvPr>
            <p:cNvSpPr/>
            <p:nvPr/>
          </p:nvSpPr>
          <p:spPr>
            <a:xfrm>
              <a:off x="7964380" y="2420006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73 w 32917"/>
                <a:gd name="connsiteY10" fmla="*/ 6347 h 49407"/>
                <a:gd name="connsiteX11" fmla="*/ 32918 w 32917"/>
                <a:gd name="connsiteY11" fmla="*/ 24720 h 49407"/>
                <a:gd name="connsiteX12" fmla="*/ 28673 w 32917"/>
                <a:gd name="connsiteY12" fmla="*/ 43092 h 49407"/>
                <a:gd name="connsiteX13" fmla="*/ 16459 w 32917"/>
                <a:gd name="connsiteY13" fmla="*/ 49408 h 49407"/>
                <a:gd name="connsiteX14" fmla="*/ 4205 w 32917"/>
                <a:gd name="connsiteY14" fmla="*/ 43092 h 49407"/>
                <a:gd name="connsiteX15" fmla="*/ 0 w 32917"/>
                <a:gd name="connsiteY15" fmla="*/ 24720 h 49407"/>
                <a:gd name="connsiteX16" fmla="*/ 4205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73" y="6347"/>
                  </a:cubicBezTo>
                  <a:cubicBezTo>
                    <a:pt x="31500" y="10560"/>
                    <a:pt x="32918" y="16679"/>
                    <a:pt x="32918" y="24720"/>
                  </a:cubicBezTo>
                  <a:cubicBezTo>
                    <a:pt x="32918" y="32736"/>
                    <a:pt x="31500" y="38863"/>
                    <a:pt x="28673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32" y="47305"/>
                    <a:pt x="4205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05" y="6347"/>
                  </a:cubicBezTo>
                  <a:cubicBezTo>
                    <a:pt x="7032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xmlns="" id="{0B6A548E-285A-4010-F76F-954469518BA4}"/>
                </a:ext>
              </a:extLst>
            </p:cNvPr>
            <p:cNvSpPr/>
            <p:nvPr/>
          </p:nvSpPr>
          <p:spPr>
            <a:xfrm>
              <a:off x="8008621" y="2460389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xmlns="" id="{72809BF8-0A39-A824-8CA6-DB5BDCD8F5C9}"/>
                </a:ext>
              </a:extLst>
            </p:cNvPr>
            <p:cNvSpPr/>
            <p:nvPr/>
          </p:nvSpPr>
          <p:spPr>
            <a:xfrm>
              <a:off x="8027443" y="2420865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11 w 30814"/>
                <a:gd name="connsiteY1" fmla="*/ 0 h 48549"/>
                <a:gd name="connsiteX2" fmla="*/ 27311 w 30814"/>
                <a:gd name="connsiteY2" fmla="*/ 5426 h 48549"/>
                <a:gd name="connsiteX3" fmla="*/ 7914 w 30814"/>
                <a:gd name="connsiteY3" fmla="*/ 5426 h 48549"/>
                <a:gd name="connsiteX4" fmla="*/ 7914 w 30814"/>
                <a:gd name="connsiteY4" fmla="*/ 17097 h 48549"/>
                <a:gd name="connsiteX5" fmla="*/ 10718 w 30814"/>
                <a:gd name="connsiteY5" fmla="*/ 16396 h 48549"/>
                <a:gd name="connsiteX6" fmla="*/ 13529 w 30814"/>
                <a:gd name="connsiteY6" fmla="*/ 16144 h 48549"/>
                <a:gd name="connsiteX7" fmla="*/ 26161 w 30814"/>
                <a:gd name="connsiteY7" fmla="*/ 20514 h 48549"/>
                <a:gd name="connsiteX8" fmla="*/ 30815 w 30814"/>
                <a:gd name="connsiteY8" fmla="*/ 32351 h 48549"/>
                <a:gd name="connsiteX9" fmla="*/ 26035 w 30814"/>
                <a:gd name="connsiteY9" fmla="*/ 44313 h 48549"/>
                <a:gd name="connsiteX10" fmla="*/ 12537 w 30814"/>
                <a:gd name="connsiteY10" fmla="*/ 48549 h 48549"/>
                <a:gd name="connsiteX11" fmla="*/ 6410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8 w 30814"/>
                <a:gd name="connsiteY14" fmla="*/ 42368 h 48549"/>
                <a:gd name="connsiteX15" fmla="*/ 12411 w 30814"/>
                <a:gd name="connsiteY15" fmla="*/ 43131 h 48549"/>
                <a:gd name="connsiteX16" fmla="*/ 21152 w 30814"/>
                <a:gd name="connsiteY16" fmla="*/ 40226 h 48549"/>
                <a:gd name="connsiteX17" fmla="*/ 24373 w 30814"/>
                <a:gd name="connsiteY17" fmla="*/ 32351 h 48549"/>
                <a:gd name="connsiteX18" fmla="*/ 21152 w 30814"/>
                <a:gd name="connsiteY18" fmla="*/ 24468 h 48549"/>
                <a:gd name="connsiteX19" fmla="*/ 12411 w 30814"/>
                <a:gd name="connsiteY19" fmla="*/ 21562 h 48549"/>
                <a:gd name="connsiteX20" fmla="*/ 7245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11" y="0"/>
                  </a:lnTo>
                  <a:lnTo>
                    <a:pt x="27311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2" y="16782"/>
                    <a:pt x="9781" y="16545"/>
                    <a:pt x="10718" y="16396"/>
                  </a:cubicBezTo>
                  <a:cubicBezTo>
                    <a:pt x="11655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64" y="23428"/>
                    <a:pt x="30815" y="27374"/>
                    <a:pt x="30815" y="32351"/>
                  </a:cubicBezTo>
                  <a:cubicBezTo>
                    <a:pt x="30815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37" y="48549"/>
                    <a:pt x="8497" y="48384"/>
                    <a:pt x="6410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xmlns="" id="{4F5BB168-94B1-B6EF-438B-5656A1ACE9FC}"/>
                </a:ext>
              </a:extLst>
            </p:cNvPr>
            <p:cNvSpPr/>
            <p:nvPr/>
          </p:nvSpPr>
          <p:spPr>
            <a:xfrm>
              <a:off x="8184415" y="2420006"/>
              <a:ext cx="32925" cy="49407"/>
            </a:xfrm>
            <a:custGeom>
              <a:avLst/>
              <a:gdLst>
                <a:gd name="connsiteX0" fmla="*/ 16467 w 32925"/>
                <a:gd name="connsiteY0" fmla="*/ 5103 h 49407"/>
                <a:gd name="connsiteX1" fmla="*/ 8970 w 32925"/>
                <a:gd name="connsiteY1" fmla="*/ 10017 h 49407"/>
                <a:gd name="connsiteX2" fmla="*/ 6481 w 32925"/>
                <a:gd name="connsiteY2" fmla="*/ 24720 h 49407"/>
                <a:gd name="connsiteX3" fmla="*/ 8970 w 32925"/>
                <a:gd name="connsiteY3" fmla="*/ 39430 h 49407"/>
                <a:gd name="connsiteX4" fmla="*/ 16467 w 32925"/>
                <a:gd name="connsiteY4" fmla="*/ 44305 h 49407"/>
                <a:gd name="connsiteX5" fmla="*/ 23964 w 32925"/>
                <a:gd name="connsiteY5" fmla="*/ 39430 h 49407"/>
                <a:gd name="connsiteX6" fmla="*/ 26484 w 32925"/>
                <a:gd name="connsiteY6" fmla="*/ 24720 h 49407"/>
                <a:gd name="connsiteX7" fmla="*/ 23964 w 32925"/>
                <a:gd name="connsiteY7" fmla="*/ 10017 h 49407"/>
                <a:gd name="connsiteX8" fmla="*/ 16467 w 32925"/>
                <a:gd name="connsiteY8" fmla="*/ 5103 h 49407"/>
                <a:gd name="connsiteX9" fmla="*/ 16467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67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67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67" y="5103"/>
                  </a:moveTo>
                  <a:cubicBezTo>
                    <a:pt x="13151" y="5103"/>
                    <a:pt x="10647" y="6741"/>
                    <a:pt x="8970" y="10017"/>
                  </a:cubicBezTo>
                  <a:cubicBezTo>
                    <a:pt x="7308" y="13269"/>
                    <a:pt x="6481" y="18168"/>
                    <a:pt x="6481" y="24720"/>
                  </a:cubicBezTo>
                  <a:cubicBezTo>
                    <a:pt x="6481" y="31248"/>
                    <a:pt x="7308" y="36154"/>
                    <a:pt x="8970" y="39430"/>
                  </a:cubicBezTo>
                  <a:cubicBezTo>
                    <a:pt x="10647" y="42682"/>
                    <a:pt x="13151" y="44305"/>
                    <a:pt x="16467" y="44305"/>
                  </a:cubicBezTo>
                  <a:cubicBezTo>
                    <a:pt x="19806" y="44305"/>
                    <a:pt x="22302" y="42682"/>
                    <a:pt x="23964" y="39430"/>
                  </a:cubicBezTo>
                  <a:cubicBezTo>
                    <a:pt x="25641" y="36154"/>
                    <a:pt x="26484" y="31248"/>
                    <a:pt x="26484" y="24720"/>
                  </a:cubicBezTo>
                  <a:cubicBezTo>
                    <a:pt x="26484" y="18168"/>
                    <a:pt x="25641" y="13269"/>
                    <a:pt x="23964" y="10017"/>
                  </a:cubicBezTo>
                  <a:cubicBezTo>
                    <a:pt x="22302" y="6741"/>
                    <a:pt x="19806" y="5103"/>
                    <a:pt x="16467" y="5103"/>
                  </a:cubicBezTo>
                  <a:moveTo>
                    <a:pt x="16467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67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67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xmlns="" id="{93C5D937-6C79-D308-D024-062359AF86AE}"/>
                </a:ext>
              </a:extLst>
            </p:cNvPr>
            <p:cNvSpPr/>
            <p:nvPr/>
          </p:nvSpPr>
          <p:spPr>
            <a:xfrm>
              <a:off x="8228665" y="2460389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xmlns="" id="{8B45F158-4741-AAB7-2DE3-5B637DE452C8}"/>
                </a:ext>
              </a:extLst>
            </p:cNvPr>
            <p:cNvSpPr/>
            <p:nvPr/>
          </p:nvSpPr>
          <p:spPr>
            <a:xfrm>
              <a:off x="8246754" y="2420006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81 w 32917"/>
                <a:gd name="connsiteY10" fmla="*/ 6347 h 49407"/>
                <a:gd name="connsiteX11" fmla="*/ 32917 w 32917"/>
                <a:gd name="connsiteY11" fmla="*/ 24720 h 49407"/>
                <a:gd name="connsiteX12" fmla="*/ 28681 w 32917"/>
                <a:gd name="connsiteY12" fmla="*/ 43092 h 49407"/>
                <a:gd name="connsiteX13" fmla="*/ 16459 w 32917"/>
                <a:gd name="connsiteY13" fmla="*/ 49408 h 49407"/>
                <a:gd name="connsiteX14" fmla="*/ 4213 w 32917"/>
                <a:gd name="connsiteY14" fmla="*/ 43092 h 49407"/>
                <a:gd name="connsiteX15" fmla="*/ 0 w 32917"/>
                <a:gd name="connsiteY15" fmla="*/ 24720 h 49407"/>
                <a:gd name="connsiteX16" fmla="*/ 4213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17" y="16679"/>
                    <a:pt x="32917" y="24720"/>
                  </a:cubicBezTo>
                  <a:cubicBezTo>
                    <a:pt x="32917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xmlns="" id="{B325F67F-11E1-35E6-43B2-AF85A77B73D9}"/>
                </a:ext>
              </a:extLst>
            </p:cNvPr>
            <p:cNvSpPr/>
            <p:nvPr/>
          </p:nvSpPr>
          <p:spPr>
            <a:xfrm>
              <a:off x="8431895" y="2420006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81 w 32917"/>
                <a:gd name="connsiteY10" fmla="*/ 6347 h 49407"/>
                <a:gd name="connsiteX11" fmla="*/ 32917 w 32917"/>
                <a:gd name="connsiteY11" fmla="*/ 24720 h 49407"/>
                <a:gd name="connsiteX12" fmla="*/ 28681 w 32917"/>
                <a:gd name="connsiteY12" fmla="*/ 43092 h 49407"/>
                <a:gd name="connsiteX13" fmla="*/ 16459 w 32917"/>
                <a:gd name="connsiteY13" fmla="*/ 49408 h 49407"/>
                <a:gd name="connsiteX14" fmla="*/ 4213 w 32917"/>
                <a:gd name="connsiteY14" fmla="*/ 43092 h 49407"/>
                <a:gd name="connsiteX15" fmla="*/ 0 w 32917"/>
                <a:gd name="connsiteY15" fmla="*/ 24720 h 49407"/>
                <a:gd name="connsiteX16" fmla="*/ 4213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17" y="16679"/>
                    <a:pt x="32917" y="24720"/>
                  </a:cubicBezTo>
                  <a:cubicBezTo>
                    <a:pt x="32917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xmlns="" id="{FE42E726-7BAA-84FD-3E38-08758AA4BF9E}"/>
                </a:ext>
              </a:extLst>
            </p:cNvPr>
            <p:cNvSpPr/>
            <p:nvPr/>
          </p:nvSpPr>
          <p:spPr>
            <a:xfrm>
              <a:off x="8476144" y="2460389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xmlns="" id="{416CA95E-89DF-6B7C-4440-ADB5079D4AB6}"/>
                </a:ext>
              </a:extLst>
            </p:cNvPr>
            <p:cNvSpPr/>
            <p:nvPr/>
          </p:nvSpPr>
          <p:spPr>
            <a:xfrm>
              <a:off x="8494966" y="2420865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03 w 30814"/>
                <a:gd name="connsiteY1" fmla="*/ 0 h 48549"/>
                <a:gd name="connsiteX2" fmla="*/ 27303 w 30814"/>
                <a:gd name="connsiteY2" fmla="*/ 5426 h 48549"/>
                <a:gd name="connsiteX3" fmla="*/ 7907 w 30814"/>
                <a:gd name="connsiteY3" fmla="*/ 5426 h 48549"/>
                <a:gd name="connsiteX4" fmla="*/ 7907 w 30814"/>
                <a:gd name="connsiteY4" fmla="*/ 17097 h 48549"/>
                <a:gd name="connsiteX5" fmla="*/ 10718 w 30814"/>
                <a:gd name="connsiteY5" fmla="*/ 16396 h 48549"/>
                <a:gd name="connsiteX6" fmla="*/ 13521 w 30814"/>
                <a:gd name="connsiteY6" fmla="*/ 16144 h 48549"/>
                <a:gd name="connsiteX7" fmla="*/ 26153 w 30814"/>
                <a:gd name="connsiteY7" fmla="*/ 20514 h 48549"/>
                <a:gd name="connsiteX8" fmla="*/ 30815 w 30814"/>
                <a:gd name="connsiteY8" fmla="*/ 32351 h 48549"/>
                <a:gd name="connsiteX9" fmla="*/ 26027 w 30814"/>
                <a:gd name="connsiteY9" fmla="*/ 44313 h 48549"/>
                <a:gd name="connsiteX10" fmla="*/ 12537 w 30814"/>
                <a:gd name="connsiteY10" fmla="*/ 48549 h 48549"/>
                <a:gd name="connsiteX11" fmla="*/ 6410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0 w 30814"/>
                <a:gd name="connsiteY14" fmla="*/ 42368 h 48549"/>
                <a:gd name="connsiteX15" fmla="*/ 12403 w 30814"/>
                <a:gd name="connsiteY15" fmla="*/ 43131 h 48549"/>
                <a:gd name="connsiteX16" fmla="*/ 21144 w 30814"/>
                <a:gd name="connsiteY16" fmla="*/ 40226 h 48549"/>
                <a:gd name="connsiteX17" fmla="*/ 24365 w 30814"/>
                <a:gd name="connsiteY17" fmla="*/ 32351 h 48549"/>
                <a:gd name="connsiteX18" fmla="*/ 21144 w 30814"/>
                <a:gd name="connsiteY18" fmla="*/ 24468 h 48549"/>
                <a:gd name="connsiteX19" fmla="*/ 12403 w 30814"/>
                <a:gd name="connsiteY19" fmla="*/ 21562 h 48549"/>
                <a:gd name="connsiteX20" fmla="*/ 7237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03" y="0"/>
                  </a:lnTo>
                  <a:lnTo>
                    <a:pt x="27303" y="5426"/>
                  </a:lnTo>
                  <a:lnTo>
                    <a:pt x="7907" y="5426"/>
                  </a:lnTo>
                  <a:lnTo>
                    <a:pt x="7907" y="17097"/>
                  </a:lnTo>
                  <a:cubicBezTo>
                    <a:pt x="8844" y="16782"/>
                    <a:pt x="9781" y="16545"/>
                    <a:pt x="10718" y="16396"/>
                  </a:cubicBezTo>
                  <a:cubicBezTo>
                    <a:pt x="11655" y="16230"/>
                    <a:pt x="12584" y="16144"/>
                    <a:pt x="13521" y="16144"/>
                  </a:cubicBezTo>
                  <a:cubicBezTo>
                    <a:pt x="18837" y="16144"/>
                    <a:pt x="23050" y="17601"/>
                    <a:pt x="26153" y="20514"/>
                  </a:cubicBezTo>
                  <a:cubicBezTo>
                    <a:pt x="29264" y="23428"/>
                    <a:pt x="30815" y="27374"/>
                    <a:pt x="30815" y="32351"/>
                  </a:cubicBezTo>
                  <a:cubicBezTo>
                    <a:pt x="30815" y="37477"/>
                    <a:pt x="29216" y="41462"/>
                    <a:pt x="26027" y="44313"/>
                  </a:cubicBezTo>
                  <a:cubicBezTo>
                    <a:pt x="22838" y="47140"/>
                    <a:pt x="18341" y="48549"/>
                    <a:pt x="12537" y="48549"/>
                  </a:cubicBezTo>
                  <a:cubicBezTo>
                    <a:pt x="10537" y="48549"/>
                    <a:pt x="8497" y="48384"/>
                    <a:pt x="6410" y="48045"/>
                  </a:cubicBezTo>
                  <a:cubicBezTo>
                    <a:pt x="4347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0" y="41856"/>
                    <a:pt x="5930" y="42368"/>
                  </a:cubicBezTo>
                  <a:cubicBezTo>
                    <a:pt x="7969" y="42879"/>
                    <a:pt x="10127" y="43131"/>
                    <a:pt x="12403" y="43131"/>
                  </a:cubicBezTo>
                  <a:cubicBezTo>
                    <a:pt x="16081" y="43131"/>
                    <a:pt x="18994" y="42163"/>
                    <a:pt x="21144" y="40226"/>
                  </a:cubicBezTo>
                  <a:cubicBezTo>
                    <a:pt x="23294" y="38296"/>
                    <a:pt x="24365" y="35666"/>
                    <a:pt x="24365" y="32351"/>
                  </a:cubicBezTo>
                  <a:cubicBezTo>
                    <a:pt x="24365" y="29035"/>
                    <a:pt x="23294" y="26405"/>
                    <a:pt x="21144" y="24468"/>
                  </a:cubicBezTo>
                  <a:cubicBezTo>
                    <a:pt x="18994" y="22530"/>
                    <a:pt x="16081" y="21562"/>
                    <a:pt x="12403" y="21562"/>
                  </a:cubicBezTo>
                  <a:cubicBezTo>
                    <a:pt x="10679" y="21562"/>
                    <a:pt x="8962" y="21751"/>
                    <a:pt x="7237" y="22137"/>
                  </a:cubicBezTo>
                  <a:cubicBezTo>
                    <a:pt x="5536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xmlns="" id="{39D11530-D6E6-6131-DD52-0857A939C5EE}"/>
                </a:ext>
              </a:extLst>
            </p:cNvPr>
            <p:cNvSpPr/>
            <p:nvPr/>
          </p:nvSpPr>
          <p:spPr>
            <a:xfrm>
              <a:off x="8679438" y="2420865"/>
              <a:ext cx="28357" cy="47627"/>
            </a:xfrm>
            <a:custGeom>
              <a:avLst/>
              <a:gdLst>
                <a:gd name="connsiteX0" fmla="*/ 921 w 28357"/>
                <a:gd name="connsiteY0" fmla="*/ 42202 h 47627"/>
                <a:gd name="connsiteX1" fmla="*/ 11450 w 28357"/>
                <a:gd name="connsiteY1" fmla="*/ 42202 h 47627"/>
                <a:gd name="connsiteX2" fmla="*/ 11450 w 28357"/>
                <a:gd name="connsiteY2" fmla="*/ 5867 h 47627"/>
                <a:gd name="connsiteX3" fmla="*/ 0 w 28357"/>
                <a:gd name="connsiteY3" fmla="*/ 8166 h 47627"/>
                <a:gd name="connsiteX4" fmla="*/ 0 w 28357"/>
                <a:gd name="connsiteY4" fmla="*/ 2300 h 47627"/>
                <a:gd name="connsiteX5" fmla="*/ 11387 w 28357"/>
                <a:gd name="connsiteY5" fmla="*/ 0 h 47627"/>
                <a:gd name="connsiteX6" fmla="*/ 17829 w 28357"/>
                <a:gd name="connsiteY6" fmla="*/ 0 h 47627"/>
                <a:gd name="connsiteX7" fmla="*/ 17829 w 28357"/>
                <a:gd name="connsiteY7" fmla="*/ 42202 h 47627"/>
                <a:gd name="connsiteX8" fmla="*/ 28358 w 28357"/>
                <a:gd name="connsiteY8" fmla="*/ 42202 h 47627"/>
                <a:gd name="connsiteX9" fmla="*/ 28358 w 28357"/>
                <a:gd name="connsiteY9" fmla="*/ 47628 h 47627"/>
                <a:gd name="connsiteX10" fmla="*/ 921 w 28357"/>
                <a:gd name="connsiteY10" fmla="*/ 47628 h 47627"/>
                <a:gd name="connsiteX11" fmla="*/ 921 w 28357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7" h="47627">
                  <a:moveTo>
                    <a:pt x="921" y="42202"/>
                  </a:moveTo>
                  <a:lnTo>
                    <a:pt x="11450" y="42202"/>
                  </a:lnTo>
                  <a:lnTo>
                    <a:pt x="11450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29" y="0"/>
                  </a:lnTo>
                  <a:lnTo>
                    <a:pt x="17829" y="42202"/>
                  </a:lnTo>
                  <a:lnTo>
                    <a:pt x="28358" y="42202"/>
                  </a:lnTo>
                  <a:lnTo>
                    <a:pt x="28358" y="47628"/>
                  </a:lnTo>
                  <a:lnTo>
                    <a:pt x="921" y="47628"/>
                  </a:lnTo>
                  <a:lnTo>
                    <a:pt x="921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xmlns="" id="{51C44F7B-59F4-10D2-0DEE-F1700495ABDF}"/>
                </a:ext>
              </a:extLst>
            </p:cNvPr>
            <p:cNvSpPr/>
            <p:nvPr/>
          </p:nvSpPr>
          <p:spPr>
            <a:xfrm>
              <a:off x="8720813" y="2460389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xmlns="" id="{DEBF97FA-0FBA-E1F3-549A-C854FEEF65BF}"/>
                </a:ext>
              </a:extLst>
            </p:cNvPr>
            <p:cNvSpPr/>
            <p:nvPr/>
          </p:nvSpPr>
          <p:spPr>
            <a:xfrm>
              <a:off x="8738894" y="2420006"/>
              <a:ext cx="32925" cy="49407"/>
            </a:xfrm>
            <a:custGeom>
              <a:avLst/>
              <a:gdLst>
                <a:gd name="connsiteX0" fmla="*/ 16467 w 32925"/>
                <a:gd name="connsiteY0" fmla="*/ 5103 h 49407"/>
                <a:gd name="connsiteX1" fmla="*/ 8970 w 32925"/>
                <a:gd name="connsiteY1" fmla="*/ 10017 h 49407"/>
                <a:gd name="connsiteX2" fmla="*/ 6481 w 32925"/>
                <a:gd name="connsiteY2" fmla="*/ 24720 h 49407"/>
                <a:gd name="connsiteX3" fmla="*/ 8970 w 32925"/>
                <a:gd name="connsiteY3" fmla="*/ 39430 h 49407"/>
                <a:gd name="connsiteX4" fmla="*/ 16467 w 32925"/>
                <a:gd name="connsiteY4" fmla="*/ 44305 h 49407"/>
                <a:gd name="connsiteX5" fmla="*/ 23964 w 32925"/>
                <a:gd name="connsiteY5" fmla="*/ 39430 h 49407"/>
                <a:gd name="connsiteX6" fmla="*/ 26484 w 32925"/>
                <a:gd name="connsiteY6" fmla="*/ 24720 h 49407"/>
                <a:gd name="connsiteX7" fmla="*/ 23964 w 32925"/>
                <a:gd name="connsiteY7" fmla="*/ 10017 h 49407"/>
                <a:gd name="connsiteX8" fmla="*/ 16467 w 32925"/>
                <a:gd name="connsiteY8" fmla="*/ 5103 h 49407"/>
                <a:gd name="connsiteX9" fmla="*/ 16467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67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67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67" y="5103"/>
                  </a:moveTo>
                  <a:cubicBezTo>
                    <a:pt x="13151" y="5103"/>
                    <a:pt x="10647" y="6741"/>
                    <a:pt x="8970" y="10017"/>
                  </a:cubicBezTo>
                  <a:cubicBezTo>
                    <a:pt x="7308" y="13269"/>
                    <a:pt x="6481" y="18168"/>
                    <a:pt x="6481" y="24720"/>
                  </a:cubicBezTo>
                  <a:cubicBezTo>
                    <a:pt x="6481" y="31248"/>
                    <a:pt x="7308" y="36154"/>
                    <a:pt x="8970" y="39430"/>
                  </a:cubicBezTo>
                  <a:cubicBezTo>
                    <a:pt x="10647" y="42682"/>
                    <a:pt x="13151" y="44305"/>
                    <a:pt x="16467" y="44305"/>
                  </a:cubicBezTo>
                  <a:cubicBezTo>
                    <a:pt x="19806" y="44305"/>
                    <a:pt x="22302" y="42682"/>
                    <a:pt x="23964" y="39430"/>
                  </a:cubicBezTo>
                  <a:cubicBezTo>
                    <a:pt x="25641" y="36154"/>
                    <a:pt x="26484" y="31248"/>
                    <a:pt x="26484" y="24720"/>
                  </a:cubicBezTo>
                  <a:cubicBezTo>
                    <a:pt x="26484" y="18168"/>
                    <a:pt x="25641" y="13269"/>
                    <a:pt x="23964" y="10017"/>
                  </a:cubicBezTo>
                  <a:cubicBezTo>
                    <a:pt x="22302" y="6741"/>
                    <a:pt x="19806" y="5103"/>
                    <a:pt x="16467" y="5103"/>
                  </a:cubicBezTo>
                  <a:moveTo>
                    <a:pt x="16467" y="0"/>
                  </a:moveTo>
                  <a:cubicBezTo>
                    <a:pt x="21806" y="0"/>
                    <a:pt x="25877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77" y="47305"/>
                    <a:pt x="21806" y="49408"/>
                    <a:pt x="16467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67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xmlns="" id="{F6124D83-5296-15BA-5AB9-4E6D90CF089A}"/>
                </a:ext>
              </a:extLst>
            </p:cNvPr>
            <p:cNvSpPr/>
            <p:nvPr/>
          </p:nvSpPr>
          <p:spPr>
            <a:xfrm>
              <a:off x="8926909" y="2420865"/>
              <a:ext cx="28357" cy="47627"/>
            </a:xfrm>
            <a:custGeom>
              <a:avLst/>
              <a:gdLst>
                <a:gd name="connsiteX0" fmla="*/ 929 w 28357"/>
                <a:gd name="connsiteY0" fmla="*/ 42202 h 47627"/>
                <a:gd name="connsiteX1" fmla="*/ 11450 w 28357"/>
                <a:gd name="connsiteY1" fmla="*/ 42202 h 47627"/>
                <a:gd name="connsiteX2" fmla="*/ 11450 w 28357"/>
                <a:gd name="connsiteY2" fmla="*/ 5867 h 47627"/>
                <a:gd name="connsiteX3" fmla="*/ 0 w 28357"/>
                <a:gd name="connsiteY3" fmla="*/ 8166 h 47627"/>
                <a:gd name="connsiteX4" fmla="*/ 0 w 28357"/>
                <a:gd name="connsiteY4" fmla="*/ 2300 h 47627"/>
                <a:gd name="connsiteX5" fmla="*/ 11387 w 28357"/>
                <a:gd name="connsiteY5" fmla="*/ 0 h 47627"/>
                <a:gd name="connsiteX6" fmla="*/ 17837 w 28357"/>
                <a:gd name="connsiteY6" fmla="*/ 0 h 47627"/>
                <a:gd name="connsiteX7" fmla="*/ 17837 w 28357"/>
                <a:gd name="connsiteY7" fmla="*/ 42202 h 47627"/>
                <a:gd name="connsiteX8" fmla="*/ 28358 w 28357"/>
                <a:gd name="connsiteY8" fmla="*/ 42202 h 47627"/>
                <a:gd name="connsiteX9" fmla="*/ 28358 w 28357"/>
                <a:gd name="connsiteY9" fmla="*/ 47628 h 47627"/>
                <a:gd name="connsiteX10" fmla="*/ 929 w 28357"/>
                <a:gd name="connsiteY10" fmla="*/ 47628 h 47627"/>
                <a:gd name="connsiteX11" fmla="*/ 929 w 28357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7" h="47627">
                  <a:moveTo>
                    <a:pt x="929" y="42202"/>
                  </a:moveTo>
                  <a:lnTo>
                    <a:pt x="11450" y="42202"/>
                  </a:lnTo>
                  <a:lnTo>
                    <a:pt x="11450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37" y="0"/>
                  </a:lnTo>
                  <a:lnTo>
                    <a:pt x="17837" y="42202"/>
                  </a:lnTo>
                  <a:lnTo>
                    <a:pt x="28358" y="42202"/>
                  </a:lnTo>
                  <a:lnTo>
                    <a:pt x="28358" y="47628"/>
                  </a:lnTo>
                  <a:lnTo>
                    <a:pt x="929" y="47628"/>
                  </a:lnTo>
                  <a:lnTo>
                    <a:pt x="929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xmlns="" id="{D122E2F1-D49D-B71D-22DE-9CF90E6AFB3C}"/>
                </a:ext>
              </a:extLst>
            </p:cNvPr>
            <p:cNvSpPr/>
            <p:nvPr/>
          </p:nvSpPr>
          <p:spPr>
            <a:xfrm>
              <a:off x="8968285" y="2460389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xmlns="" id="{F507D5F3-CB9E-9AB1-BC4E-D2F4C2DABD5E}"/>
                </a:ext>
              </a:extLst>
            </p:cNvPr>
            <p:cNvSpPr/>
            <p:nvPr/>
          </p:nvSpPr>
          <p:spPr>
            <a:xfrm>
              <a:off x="8987106" y="2420865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11 w 30814"/>
                <a:gd name="connsiteY1" fmla="*/ 0 h 48549"/>
                <a:gd name="connsiteX2" fmla="*/ 27311 w 30814"/>
                <a:gd name="connsiteY2" fmla="*/ 5426 h 48549"/>
                <a:gd name="connsiteX3" fmla="*/ 7914 w 30814"/>
                <a:gd name="connsiteY3" fmla="*/ 5426 h 48549"/>
                <a:gd name="connsiteX4" fmla="*/ 7914 w 30814"/>
                <a:gd name="connsiteY4" fmla="*/ 17097 h 48549"/>
                <a:gd name="connsiteX5" fmla="*/ 10718 w 30814"/>
                <a:gd name="connsiteY5" fmla="*/ 16396 h 48549"/>
                <a:gd name="connsiteX6" fmla="*/ 13529 w 30814"/>
                <a:gd name="connsiteY6" fmla="*/ 16144 h 48549"/>
                <a:gd name="connsiteX7" fmla="*/ 26161 w 30814"/>
                <a:gd name="connsiteY7" fmla="*/ 20514 h 48549"/>
                <a:gd name="connsiteX8" fmla="*/ 30815 w 30814"/>
                <a:gd name="connsiteY8" fmla="*/ 32351 h 48549"/>
                <a:gd name="connsiteX9" fmla="*/ 26035 w 30814"/>
                <a:gd name="connsiteY9" fmla="*/ 44313 h 48549"/>
                <a:gd name="connsiteX10" fmla="*/ 12537 w 30814"/>
                <a:gd name="connsiteY10" fmla="*/ 48549 h 48549"/>
                <a:gd name="connsiteX11" fmla="*/ 6410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8 w 30814"/>
                <a:gd name="connsiteY14" fmla="*/ 42368 h 48549"/>
                <a:gd name="connsiteX15" fmla="*/ 12411 w 30814"/>
                <a:gd name="connsiteY15" fmla="*/ 43131 h 48549"/>
                <a:gd name="connsiteX16" fmla="*/ 21152 w 30814"/>
                <a:gd name="connsiteY16" fmla="*/ 40226 h 48549"/>
                <a:gd name="connsiteX17" fmla="*/ 24373 w 30814"/>
                <a:gd name="connsiteY17" fmla="*/ 32351 h 48549"/>
                <a:gd name="connsiteX18" fmla="*/ 21152 w 30814"/>
                <a:gd name="connsiteY18" fmla="*/ 24468 h 48549"/>
                <a:gd name="connsiteX19" fmla="*/ 12411 w 30814"/>
                <a:gd name="connsiteY19" fmla="*/ 21562 h 48549"/>
                <a:gd name="connsiteX20" fmla="*/ 7245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11" y="0"/>
                  </a:lnTo>
                  <a:lnTo>
                    <a:pt x="27311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1" y="16545"/>
                    <a:pt x="10718" y="16396"/>
                  </a:cubicBezTo>
                  <a:cubicBezTo>
                    <a:pt x="11655" y="16230"/>
                    <a:pt x="12592" y="16144"/>
                    <a:pt x="13529" y="16144"/>
                  </a:cubicBezTo>
                  <a:cubicBezTo>
                    <a:pt x="18845" y="16144"/>
                    <a:pt x="23050" y="17601"/>
                    <a:pt x="26161" y="20514"/>
                  </a:cubicBezTo>
                  <a:cubicBezTo>
                    <a:pt x="29264" y="23428"/>
                    <a:pt x="30815" y="27374"/>
                    <a:pt x="30815" y="32351"/>
                  </a:cubicBezTo>
                  <a:cubicBezTo>
                    <a:pt x="30815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37" y="48549"/>
                    <a:pt x="8497" y="48384"/>
                    <a:pt x="6410" y="48045"/>
                  </a:cubicBezTo>
                  <a:cubicBezTo>
                    <a:pt x="4347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xmlns="" id="{649C4FFD-A251-5129-D37B-1C3E73C9CC49}"/>
                </a:ext>
              </a:extLst>
            </p:cNvPr>
            <p:cNvSpPr/>
            <p:nvPr/>
          </p:nvSpPr>
          <p:spPr>
            <a:xfrm>
              <a:off x="8196708" y="2498552"/>
              <a:ext cx="37626" cy="34232"/>
            </a:xfrm>
            <a:custGeom>
              <a:avLst/>
              <a:gdLst>
                <a:gd name="connsiteX0" fmla="*/ 37627 w 37626"/>
                <a:gd name="connsiteY0" fmla="*/ 4977 h 34232"/>
                <a:gd name="connsiteX1" fmla="*/ 36335 w 37626"/>
                <a:gd name="connsiteY1" fmla="*/ 8229 h 34232"/>
                <a:gd name="connsiteX2" fmla="*/ 33571 w 37626"/>
                <a:gd name="connsiteY2" fmla="*/ 9371 h 34232"/>
                <a:gd name="connsiteX3" fmla="*/ 31429 w 37626"/>
                <a:gd name="connsiteY3" fmla="*/ 8560 h 34232"/>
                <a:gd name="connsiteX4" fmla="*/ 30697 w 37626"/>
                <a:gd name="connsiteY4" fmla="*/ 6710 h 34232"/>
                <a:gd name="connsiteX5" fmla="*/ 31728 w 37626"/>
                <a:gd name="connsiteY5" fmla="*/ 4095 h 34232"/>
                <a:gd name="connsiteX6" fmla="*/ 34311 w 37626"/>
                <a:gd name="connsiteY6" fmla="*/ 2622 h 34232"/>
                <a:gd name="connsiteX7" fmla="*/ 30547 w 37626"/>
                <a:gd name="connsiteY7" fmla="*/ 1662 h 34232"/>
                <a:gd name="connsiteX8" fmla="*/ 27783 w 37626"/>
                <a:gd name="connsiteY8" fmla="*/ 2433 h 34232"/>
                <a:gd name="connsiteX9" fmla="*/ 25751 w 37626"/>
                <a:gd name="connsiteY9" fmla="*/ 4205 h 34232"/>
                <a:gd name="connsiteX10" fmla="*/ 24350 w 37626"/>
                <a:gd name="connsiteY10" fmla="*/ 6639 h 34232"/>
                <a:gd name="connsiteX11" fmla="*/ 23468 w 37626"/>
                <a:gd name="connsiteY11" fmla="*/ 8891 h 34232"/>
                <a:gd name="connsiteX12" fmla="*/ 23058 w 37626"/>
                <a:gd name="connsiteY12" fmla="*/ 10584 h 34232"/>
                <a:gd name="connsiteX13" fmla="*/ 20475 w 37626"/>
                <a:gd name="connsiteY13" fmla="*/ 20916 h 34232"/>
                <a:gd name="connsiteX14" fmla="*/ 19223 w 37626"/>
                <a:gd name="connsiteY14" fmla="*/ 27555 h 34232"/>
                <a:gd name="connsiteX15" fmla="*/ 20254 w 37626"/>
                <a:gd name="connsiteY15" fmla="*/ 31138 h 34232"/>
                <a:gd name="connsiteX16" fmla="*/ 23349 w 37626"/>
                <a:gd name="connsiteY16" fmla="*/ 32539 h 34232"/>
                <a:gd name="connsiteX17" fmla="*/ 25090 w 37626"/>
                <a:gd name="connsiteY17" fmla="*/ 32319 h 34232"/>
                <a:gd name="connsiteX18" fmla="*/ 27192 w 37626"/>
                <a:gd name="connsiteY18" fmla="*/ 31390 h 34232"/>
                <a:gd name="connsiteX19" fmla="*/ 29476 w 37626"/>
                <a:gd name="connsiteY19" fmla="*/ 29657 h 34232"/>
                <a:gd name="connsiteX20" fmla="*/ 31650 w 37626"/>
                <a:gd name="connsiteY20" fmla="*/ 26783 h 34232"/>
                <a:gd name="connsiteX21" fmla="*/ 33421 w 37626"/>
                <a:gd name="connsiteY21" fmla="*/ 22649 h 34232"/>
                <a:gd name="connsiteX22" fmla="*/ 34382 w 37626"/>
                <a:gd name="connsiteY22" fmla="*/ 21837 h 34232"/>
                <a:gd name="connsiteX23" fmla="*/ 35304 w 37626"/>
                <a:gd name="connsiteY23" fmla="*/ 22578 h 34232"/>
                <a:gd name="connsiteX24" fmla="*/ 34792 w 37626"/>
                <a:gd name="connsiteY24" fmla="*/ 24531 h 34232"/>
                <a:gd name="connsiteX25" fmla="*/ 33240 w 37626"/>
                <a:gd name="connsiteY25" fmla="*/ 27523 h 34232"/>
                <a:gd name="connsiteX26" fmla="*/ 30839 w 37626"/>
                <a:gd name="connsiteY26" fmla="*/ 30689 h 34232"/>
                <a:gd name="connsiteX27" fmla="*/ 27444 w 37626"/>
                <a:gd name="connsiteY27" fmla="*/ 33201 h 34232"/>
                <a:gd name="connsiteX28" fmla="*/ 23208 w 37626"/>
                <a:gd name="connsiteY28" fmla="*/ 34233 h 34232"/>
                <a:gd name="connsiteX29" fmla="*/ 17931 w 37626"/>
                <a:gd name="connsiteY29" fmla="*/ 32539 h 34232"/>
                <a:gd name="connsiteX30" fmla="*/ 15049 w 37626"/>
                <a:gd name="connsiteY30" fmla="*/ 28476 h 34232"/>
                <a:gd name="connsiteX31" fmla="*/ 14608 w 37626"/>
                <a:gd name="connsiteY31" fmla="*/ 29256 h 34232"/>
                <a:gd name="connsiteX32" fmla="*/ 13576 w 37626"/>
                <a:gd name="connsiteY32" fmla="*/ 30689 h 34232"/>
                <a:gd name="connsiteX33" fmla="*/ 11994 w 37626"/>
                <a:gd name="connsiteY33" fmla="*/ 32390 h 34232"/>
                <a:gd name="connsiteX34" fmla="*/ 9812 w 37626"/>
                <a:gd name="connsiteY34" fmla="*/ 33642 h 34232"/>
                <a:gd name="connsiteX35" fmla="*/ 7119 w 37626"/>
                <a:gd name="connsiteY35" fmla="*/ 34233 h 34232"/>
                <a:gd name="connsiteX36" fmla="*/ 3764 w 37626"/>
                <a:gd name="connsiteY36" fmla="*/ 33721 h 34232"/>
                <a:gd name="connsiteX37" fmla="*/ 1110 w 37626"/>
                <a:gd name="connsiteY37" fmla="*/ 32020 h 34232"/>
                <a:gd name="connsiteX38" fmla="*/ 0 w 37626"/>
                <a:gd name="connsiteY38" fmla="*/ 29216 h 34232"/>
                <a:gd name="connsiteX39" fmla="*/ 1221 w 37626"/>
                <a:gd name="connsiteY39" fmla="*/ 26153 h 34232"/>
                <a:gd name="connsiteX40" fmla="*/ 4174 w 37626"/>
                <a:gd name="connsiteY40" fmla="*/ 24861 h 34232"/>
                <a:gd name="connsiteX41" fmla="*/ 6087 w 37626"/>
                <a:gd name="connsiteY41" fmla="*/ 25491 h 34232"/>
                <a:gd name="connsiteX42" fmla="*/ 6977 w 37626"/>
                <a:gd name="connsiteY42" fmla="*/ 27484 h 34232"/>
                <a:gd name="connsiteX43" fmla="*/ 5938 w 37626"/>
                <a:gd name="connsiteY43" fmla="*/ 30138 h 34232"/>
                <a:gd name="connsiteX44" fmla="*/ 3433 w 37626"/>
                <a:gd name="connsiteY44" fmla="*/ 31579 h 34232"/>
                <a:gd name="connsiteX45" fmla="*/ 7198 w 37626"/>
                <a:gd name="connsiteY45" fmla="*/ 32539 h 34232"/>
                <a:gd name="connsiteX46" fmla="*/ 11545 w 37626"/>
                <a:gd name="connsiteY46" fmla="*/ 30397 h 34232"/>
                <a:gd name="connsiteX47" fmla="*/ 14388 w 37626"/>
                <a:gd name="connsiteY47" fmla="*/ 24680 h 34232"/>
                <a:gd name="connsiteX48" fmla="*/ 17561 w 37626"/>
                <a:gd name="connsiteY48" fmla="*/ 12246 h 34232"/>
                <a:gd name="connsiteX49" fmla="*/ 18443 w 37626"/>
                <a:gd name="connsiteY49" fmla="*/ 6710 h 34232"/>
                <a:gd name="connsiteX50" fmla="*/ 18042 w 37626"/>
                <a:gd name="connsiteY50" fmla="*/ 4095 h 34232"/>
                <a:gd name="connsiteX51" fmla="*/ 16931 w 37626"/>
                <a:gd name="connsiteY51" fmla="*/ 2544 h 34232"/>
                <a:gd name="connsiteX52" fmla="*/ 15640 w 37626"/>
                <a:gd name="connsiteY52" fmla="*/ 1843 h 34232"/>
                <a:gd name="connsiteX53" fmla="*/ 14388 w 37626"/>
                <a:gd name="connsiteY53" fmla="*/ 1662 h 34232"/>
                <a:gd name="connsiteX54" fmla="*/ 12025 w 37626"/>
                <a:gd name="connsiteY54" fmla="*/ 2103 h 34232"/>
                <a:gd name="connsiteX55" fmla="*/ 9332 w 37626"/>
                <a:gd name="connsiteY55" fmla="*/ 3575 h 34232"/>
                <a:gd name="connsiteX56" fmla="*/ 6528 w 37626"/>
                <a:gd name="connsiteY56" fmla="*/ 6639 h 34232"/>
                <a:gd name="connsiteX57" fmla="*/ 4245 w 37626"/>
                <a:gd name="connsiteY57" fmla="*/ 11545 h 34232"/>
                <a:gd name="connsiteX58" fmla="*/ 3244 w 37626"/>
                <a:gd name="connsiteY58" fmla="*/ 12395 h 34232"/>
                <a:gd name="connsiteX59" fmla="*/ 2363 w 37626"/>
                <a:gd name="connsiteY59" fmla="*/ 11624 h 34232"/>
                <a:gd name="connsiteX60" fmla="*/ 2843 w 37626"/>
                <a:gd name="connsiteY60" fmla="*/ 9702 h 34232"/>
                <a:gd name="connsiteX61" fmla="*/ 4394 w 37626"/>
                <a:gd name="connsiteY61" fmla="*/ 6710 h 34232"/>
                <a:gd name="connsiteX62" fmla="*/ 6828 w 37626"/>
                <a:gd name="connsiteY62" fmla="*/ 3575 h 34232"/>
                <a:gd name="connsiteX63" fmla="*/ 10253 w 37626"/>
                <a:gd name="connsiteY63" fmla="*/ 1032 h 34232"/>
                <a:gd name="connsiteX64" fmla="*/ 14537 w 37626"/>
                <a:gd name="connsiteY64" fmla="*/ 0 h 34232"/>
                <a:gd name="connsiteX65" fmla="*/ 16490 w 37626"/>
                <a:gd name="connsiteY65" fmla="*/ 221 h 34232"/>
                <a:gd name="connsiteX66" fmla="*/ 18672 w 37626"/>
                <a:gd name="connsiteY66" fmla="*/ 961 h 34232"/>
                <a:gd name="connsiteX67" fmla="*/ 20955 w 37626"/>
                <a:gd name="connsiteY67" fmla="*/ 2733 h 34232"/>
                <a:gd name="connsiteX68" fmla="*/ 22688 w 37626"/>
                <a:gd name="connsiteY68" fmla="*/ 5717 h 34232"/>
                <a:gd name="connsiteX69" fmla="*/ 23719 w 37626"/>
                <a:gd name="connsiteY69" fmla="*/ 4056 h 34232"/>
                <a:gd name="connsiteX70" fmla="*/ 25310 w 37626"/>
                <a:gd name="connsiteY70" fmla="*/ 2252 h 34232"/>
                <a:gd name="connsiteX71" fmla="*/ 27673 w 37626"/>
                <a:gd name="connsiteY71" fmla="*/ 630 h 34232"/>
                <a:gd name="connsiteX72" fmla="*/ 30618 w 37626"/>
                <a:gd name="connsiteY72" fmla="*/ 0 h 34232"/>
                <a:gd name="connsiteX73" fmla="*/ 33610 w 37626"/>
                <a:gd name="connsiteY73" fmla="*/ 402 h 34232"/>
                <a:gd name="connsiteX74" fmla="*/ 36335 w 37626"/>
                <a:gd name="connsiteY74" fmla="*/ 1992 h 34232"/>
                <a:gd name="connsiteX75" fmla="*/ 37627 w 37626"/>
                <a:gd name="connsiteY75" fmla="*/ 4977 h 3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7626" h="34232">
                  <a:moveTo>
                    <a:pt x="37627" y="4977"/>
                  </a:moveTo>
                  <a:cubicBezTo>
                    <a:pt x="37627" y="6355"/>
                    <a:pt x="37194" y="7442"/>
                    <a:pt x="36335" y="8229"/>
                  </a:cubicBezTo>
                  <a:cubicBezTo>
                    <a:pt x="35477" y="8993"/>
                    <a:pt x="34556" y="9371"/>
                    <a:pt x="33571" y="9371"/>
                  </a:cubicBezTo>
                  <a:cubicBezTo>
                    <a:pt x="32634" y="9371"/>
                    <a:pt x="31925" y="9103"/>
                    <a:pt x="31429" y="8560"/>
                  </a:cubicBezTo>
                  <a:cubicBezTo>
                    <a:pt x="30941" y="8017"/>
                    <a:pt x="30697" y="7403"/>
                    <a:pt x="30697" y="6710"/>
                  </a:cubicBezTo>
                  <a:cubicBezTo>
                    <a:pt x="30697" y="5772"/>
                    <a:pt x="31043" y="4906"/>
                    <a:pt x="31728" y="4095"/>
                  </a:cubicBezTo>
                  <a:cubicBezTo>
                    <a:pt x="32414" y="3284"/>
                    <a:pt x="33280" y="2788"/>
                    <a:pt x="34311" y="2622"/>
                  </a:cubicBezTo>
                  <a:cubicBezTo>
                    <a:pt x="33303" y="1985"/>
                    <a:pt x="32051" y="1662"/>
                    <a:pt x="30547" y="1662"/>
                  </a:cubicBezTo>
                  <a:cubicBezTo>
                    <a:pt x="29563" y="1662"/>
                    <a:pt x="28641" y="1921"/>
                    <a:pt x="27783" y="2433"/>
                  </a:cubicBezTo>
                  <a:cubicBezTo>
                    <a:pt x="26940" y="2945"/>
                    <a:pt x="26263" y="3536"/>
                    <a:pt x="25751" y="4205"/>
                  </a:cubicBezTo>
                  <a:cubicBezTo>
                    <a:pt x="25255" y="4867"/>
                    <a:pt x="24790" y="5678"/>
                    <a:pt x="24350" y="6639"/>
                  </a:cubicBezTo>
                  <a:cubicBezTo>
                    <a:pt x="23932" y="7576"/>
                    <a:pt x="23633" y="8324"/>
                    <a:pt x="23468" y="8891"/>
                  </a:cubicBezTo>
                  <a:cubicBezTo>
                    <a:pt x="23318" y="9434"/>
                    <a:pt x="23176" y="9993"/>
                    <a:pt x="23058" y="10584"/>
                  </a:cubicBezTo>
                  <a:lnTo>
                    <a:pt x="20475" y="20916"/>
                  </a:lnTo>
                  <a:cubicBezTo>
                    <a:pt x="19640" y="24184"/>
                    <a:pt x="19223" y="26397"/>
                    <a:pt x="19223" y="27555"/>
                  </a:cubicBezTo>
                  <a:cubicBezTo>
                    <a:pt x="19223" y="28980"/>
                    <a:pt x="19569" y="30177"/>
                    <a:pt x="20254" y="31138"/>
                  </a:cubicBezTo>
                  <a:cubicBezTo>
                    <a:pt x="20940" y="32075"/>
                    <a:pt x="21971" y="32539"/>
                    <a:pt x="23349" y="32539"/>
                  </a:cubicBezTo>
                  <a:cubicBezTo>
                    <a:pt x="23893" y="32539"/>
                    <a:pt x="24475" y="32469"/>
                    <a:pt x="25090" y="32319"/>
                  </a:cubicBezTo>
                  <a:cubicBezTo>
                    <a:pt x="25704" y="32146"/>
                    <a:pt x="26405" y="31839"/>
                    <a:pt x="27192" y="31390"/>
                  </a:cubicBezTo>
                  <a:cubicBezTo>
                    <a:pt x="28003" y="30925"/>
                    <a:pt x="28760" y="30342"/>
                    <a:pt x="29476" y="29657"/>
                  </a:cubicBezTo>
                  <a:cubicBezTo>
                    <a:pt x="30216" y="28941"/>
                    <a:pt x="30941" y="27988"/>
                    <a:pt x="31650" y="26783"/>
                  </a:cubicBezTo>
                  <a:cubicBezTo>
                    <a:pt x="32366" y="25578"/>
                    <a:pt x="32957" y="24200"/>
                    <a:pt x="33421" y="22649"/>
                  </a:cubicBezTo>
                  <a:cubicBezTo>
                    <a:pt x="33571" y="22105"/>
                    <a:pt x="33886" y="21837"/>
                    <a:pt x="34382" y="21837"/>
                  </a:cubicBezTo>
                  <a:cubicBezTo>
                    <a:pt x="34996" y="21837"/>
                    <a:pt x="35304" y="22082"/>
                    <a:pt x="35304" y="22578"/>
                  </a:cubicBezTo>
                  <a:cubicBezTo>
                    <a:pt x="35304" y="22995"/>
                    <a:pt x="35130" y="23641"/>
                    <a:pt x="34792" y="24531"/>
                  </a:cubicBezTo>
                  <a:cubicBezTo>
                    <a:pt x="34469" y="25389"/>
                    <a:pt x="33957" y="26389"/>
                    <a:pt x="33240" y="27523"/>
                  </a:cubicBezTo>
                  <a:cubicBezTo>
                    <a:pt x="32555" y="28626"/>
                    <a:pt x="31752" y="29681"/>
                    <a:pt x="30839" y="30689"/>
                  </a:cubicBezTo>
                  <a:cubicBezTo>
                    <a:pt x="29933" y="31673"/>
                    <a:pt x="28799" y="32516"/>
                    <a:pt x="27444" y="33201"/>
                  </a:cubicBezTo>
                  <a:cubicBezTo>
                    <a:pt x="26098" y="33886"/>
                    <a:pt x="24680" y="34233"/>
                    <a:pt x="23208" y="34233"/>
                  </a:cubicBezTo>
                  <a:cubicBezTo>
                    <a:pt x="21089" y="34233"/>
                    <a:pt x="19333" y="33666"/>
                    <a:pt x="17931" y="32539"/>
                  </a:cubicBezTo>
                  <a:cubicBezTo>
                    <a:pt x="16530" y="31406"/>
                    <a:pt x="15569" y="30051"/>
                    <a:pt x="15049" y="28476"/>
                  </a:cubicBezTo>
                  <a:cubicBezTo>
                    <a:pt x="14931" y="28696"/>
                    <a:pt x="14781" y="28956"/>
                    <a:pt x="14608" y="29256"/>
                  </a:cubicBezTo>
                  <a:cubicBezTo>
                    <a:pt x="14435" y="29547"/>
                    <a:pt x="14088" y="30027"/>
                    <a:pt x="13576" y="30689"/>
                  </a:cubicBezTo>
                  <a:cubicBezTo>
                    <a:pt x="13080" y="31327"/>
                    <a:pt x="12553" y="31894"/>
                    <a:pt x="11994" y="32390"/>
                  </a:cubicBezTo>
                  <a:cubicBezTo>
                    <a:pt x="11427" y="32854"/>
                    <a:pt x="10702" y="33272"/>
                    <a:pt x="9812" y="33642"/>
                  </a:cubicBezTo>
                  <a:cubicBezTo>
                    <a:pt x="8954" y="34036"/>
                    <a:pt x="8056" y="34233"/>
                    <a:pt x="7119" y="34233"/>
                  </a:cubicBezTo>
                  <a:cubicBezTo>
                    <a:pt x="5938" y="34233"/>
                    <a:pt x="4819" y="34059"/>
                    <a:pt x="3764" y="33721"/>
                  </a:cubicBezTo>
                  <a:cubicBezTo>
                    <a:pt x="2733" y="33374"/>
                    <a:pt x="1843" y="32807"/>
                    <a:pt x="1110" y="32020"/>
                  </a:cubicBezTo>
                  <a:cubicBezTo>
                    <a:pt x="370" y="31232"/>
                    <a:pt x="0" y="30295"/>
                    <a:pt x="0" y="29216"/>
                  </a:cubicBezTo>
                  <a:cubicBezTo>
                    <a:pt x="0" y="28011"/>
                    <a:pt x="410" y="26988"/>
                    <a:pt x="1221" y="26153"/>
                  </a:cubicBezTo>
                  <a:cubicBezTo>
                    <a:pt x="2055" y="25294"/>
                    <a:pt x="3040" y="24861"/>
                    <a:pt x="4174" y="24861"/>
                  </a:cubicBezTo>
                  <a:cubicBezTo>
                    <a:pt x="4882" y="24861"/>
                    <a:pt x="5520" y="25074"/>
                    <a:pt x="6087" y="25491"/>
                  </a:cubicBezTo>
                  <a:cubicBezTo>
                    <a:pt x="6678" y="25909"/>
                    <a:pt x="6977" y="26578"/>
                    <a:pt x="6977" y="27484"/>
                  </a:cubicBezTo>
                  <a:cubicBezTo>
                    <a:pt x="6977" y="28492"/>
                    <a:pt x="6631" y="29374"/>
                    <a:pt x="5938" y="30138"/>
                  </a:cubicBezTo>
                  <a:cubicBezTo>
                    <a:pt x="5253" y="30901"/>
                    <a:pt x="4418" y="31382"/>
                    <a:pt x="3433" y="31579"/>
                  </a:cubicBezTo>
                  <a:cubicBezTo>
                    <a:pt x="4442" y="32217"/>
                    <a:pt x="5694" y="32539"/>
                    <a:pt x="7198" y="32539"/>
                  </a:cubicBezTo>
                  <a:cubicBezTo>
                    <a:pt x="8820" y="32539"/>
                    <a:pt x="10269" y="31823"/>
                    <a:pt x="11545" y="30397"/>
                  </a:cubicBezTo>
                  <a:cubicBezTo>
                    <a:pt x="12828" y="28972"/>
                    <a:pt x="13773" y="27066"/>
                    <a:pt x="14388" y="24680"/>
                  </a:cubicBezTo>
                  <a:cubicBezTo>
                    <a:pt x="15915" y="18947"/>
                    <a:pt x="16971" y="14805"/>
                    <a:pt x="17561" y="12246"/>
                  </a:cubicBezTo>
                  <a:cubicBezTo>
                    <a:pt x="18152" y="9663"/>
                    <a:pt x="18443" y="7820"/>
                    <a:pt x="18443" y="6710"/>
                  </a:cubicBezTo>
                  <a:cubicBezTo>
                    <a:pt x="18443" y="5678"/>
                    <a:pt x="18309" y="4812"/>
                    <a:pt x="18042" y="4095"/>
                  </a:cubicBezTo>
                  <a:cubicBezTo>
                    <a:pt x="17766" y="3378"/>
                    <a:pt x="17396" y="2867"/>
                    <a:pt x="16931" y="2544"/>
                  </a:cubicBezTo>
                  <a:cubicBezTo>
                    <a:pt x="16490" y="2205"/>
                    <a:pt x="16057" y="1969"/>
                    <a:pt x="15640" y="1843"/>
                  </a:cubicBezTo>
                  <a:cubicBezTo>
                    <a:pt x="15246" y="1725"/>
                    <a:pt x="14829" y="1662"/>
                    <a:pt x="14388" y="1662"/>
                  </a:cubicBezTo>
                  <a:cubicBezTo>
                    <a:pt x="13655" y="1662"/>
                    <a:pt x="12868" y="1811"/>
                    <a:pt x="12025" y="2103"/>
                  </a:cubicBezTo>
                  <a:cubicBezTo>
                    <a:pt x="11214" y="2394"/>
                    <a:pt x="10316" y="2890"/>
                    <a:pt x="9332" y="3575"/>
                  </a:cubicBezTo>
                  <a:cubicBezTo>
                    <a:pt x="8379" y="4245"/>
                    <a:pt x="7442" y="5261"/>
                    <a:pt x="6528" y="6639"/>
                  </a:cubicBezTo>
                  <a:cubicBezTo>
                    <a:pt x="5623" y="8017"/>
                    <a:pt x="4859" y="9647"/>
                    <a:pt x="4245" y="11545"/>
                  </a:cubicBezTo>
                  <a:cubicBezTo>
                    <a:pt x="4119" y="12112"/>
                    <a:pt x="3788" y="12395"/>
                    <a:pt x="3244" y="12395"/>
                  </a:cubicBezTo>
                  <a:cubicBezTo>
                    <a:pt x="2654" y="12372"/>
                    <a:pt x="2363" y="12112"/>
                    <a:pt x="2363" y="11624"/>
                  </a:cubicBezTo>
                  <a:cubicBezTo>
                    <a:pt x="2363" y="11206"/>
                    <a:pt x="2520" y="10560"/>
                    <a:pt x="2843" y="9702"/>
                  </a:cubicBezTo>
                  <a:cubicBezTo>
                    <a:pt x="3182" y="8812"/>
                    <a:pt x="3701" y="7820"/>
                    <a:pt x="4394" y="6710"/>
                  </a:cubicBezTo>
                  <a:cubicBezTo>
                    <a:pt x="5103" y="5607"/>
                    <a:pt x="5914" y="4560"/>
                    <a:pt x="6828" y="3575"/>
                  </a:cubicBezTo>
                  <a:cubicBezTo>
                    <a:pt x="7765" y="2567"/>
                    <a:pt x="8907" y="1717"/>
                    <a:pt x="10253" y="1032"/>
                  </a:cubicBezTo>
                  <a:cubicBezTo>
                    <a:pt x="11631" y="346"/>
                    <a:pt x="13065" y="0"/>
                    <a:pt x="14537" y="0"/>
                  </a:cubicBezTo>
                  <a:cubicBezTo>
                    <a:pt x="15199" y="0"/>
                    <a:pt x="15852" y="71"/>
                    <a:pt x="16490" y="221"/>
                  </a:cubicBezTo>
                  <a:cubicBezTo>
                    <a:pt x="17160" y="339"/>
                    <a:pt x="17884" y="591"/>
                    <a:pt x="18672" y="961"/>
                  </a:cubicBezTo>
                  <a:cubicBezTo>
                    <a:pt x="19483" y="1331"/>
                    <a:pt x="20239" y="1921"/>
                    <a:pt x="20955" y="2733"/>
                  </a:cubicBezTo>
                  <a:cubicBezTo>
                    <a:pt x="21672" y="3544"/>
                    <a:pt x="22247" y="4536"/>
                    <a:pt x="22688" y="5717"/>
                  </a:cubicBezTo>
                  <a:cubicBezTo>
                    <a:pt x="22979" y="5150"/>
                    <a:pt x="23326" y="4599"/>
                    <a:pt x="23719" y="4056"/>
                  </a:cubicBezTo>
                  <a:cubicBezTo>
                    <a:pt x="24137" y="3512"/>
                    <a:pt x="24672" y="2914"/>
                    <a:pt x="25310" y="2252"/>
                  </a:cubicBezTo>
                  <a:cubicBezTo>
                    <a:pt x="25972" y="1559"/>
                    <a:pt x="26759" y="1016"/>
                    <a:pt x="27673" y="630"/>
                  </a:cubicBezTo>
                  <a:cubicBezTo>
                    <a:pt x="28610" y="213"/>
                    <a:pt x="29586" y="0"/>
                    <a:pt x="30618" y="0"/>
                  </a:cubicBezTo>
                  <a:cubicBezTo>
                    <a:pt x="31626" y="0"/>
                    <a:pt x="32626" y="134"/>
                    <a:pt x="33610" y="402"/>
                  </a:cubicBezTo>
                  <a:cubicBezTo>
                    <a:pt x="34595" y="646"/>
                    <a:pt x="35500" y="1181"/>
                    <a:pt x="36335" y="1992"/>
                  </a:cubicBezTo>
                  <a:cubicBezTo>
                    <a:pt x="37194" y="2780"/>
                    <a:pt x="37627" y="3772"/>
                    <a:pt x="37627" y="4977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xmlns="" id="{8FE97F53-A7F9-02A1-2AE7-1C1328F62D81}"/>
                </a:ext>
              </a:extLst>
            </p:cNvPr>
            <p:cNvSpPr/>
            <p:nvPr/>
          </p:nvSpPr>
          <p:spPr>
            <a:xfrm>
              <a:off x="8242029" y="2518483"/>
              <a:ext cx="17458" cy="35217"/>
            </a:xfrm>
            <a:custGeom>
              <a:avLst/>
              <a:gdLst>
                <a:gd name="connsiteX0" fmla="*/ 0 w 17458"/>
                <a:gd name="connsiteY0" fmla="*/ 5032 h 35217"/>
                <a:gd name="connsiteX1" fmla="*/ 0 w 17458"/>
                <a:gd name="connsiteY1" fmla="*/ 3378 h 35217"/>
                <a:gd name="connsiteX2" fmla="*/ 9639 w 17458"/>
                <a:gd name="connsiteY2" fmla="*/ 0 h 35217"/>
                <a:gd name="connsiteX3" fmla="*/ 10694 w 17458"/>
                <a:gd name="connsiteY3" fmla="*/ 205 h 35217"/>
                <a:gd name="connsiteX4" fmla="*/ 10852 w 17458"/>
                <a:gd name="connsiteY4" fmla="*/ 1362 h 35217"/>
                <a:gd name="connsiteX5" fmla="*/ 10852 w 17458"/>
                <a:gd name="connsiteY5" fmla="*/ 31035 h 35217"/>
                <a:gd name="connsiteX6" fmla="*/ 11623 w 17458"/>
                <a:gd name="connsiteY6" fmla="*/ 33107 h 35217"/>
                <a:gd name="connsiteX7" fmla="*/ 15781 w 17458"/>
                <a:gd name="connsiteY7" fmla="*/ 33595 h 35217"/>
                <a:gd name="connsiteX8" fmla="*/ 17459 w 17458"/>
                <a:gd name="connsiteY8" fmla="*/ 33595 h 35217"/>
                <a:gd name="connsiteX9" fmla="*/ 17459 w 17458"/>
                <a:gd name="connsiteY9" fmla="*/ 35217 h 35217"/>
                <a:gd name="connsiteX10" fmla="*/ 8883 w 17458"/>
                <a:gd name="connsiteY10" fmla="*/ 35067 h 35217"/>
                <a:gd name="connsiteX11" fmla="*/ 339 w 17458"/>
                <a:gd name="connsiteY11" fmla="*/ 35217 h 35217"/>
                <a:gd name="connsiteX12" fmla="*/ 339 w 17458"/>
                <a:gd name="connsiteY12" fmla="*/ 33595 h 35217"/>
                <a:gd name="connsiteX13" fmla="*/ 2016 w 17458"/>
                <a:gd name="connsiteY13" fmla="*/ 33595 h 35217"/>
                <a:gd name="connsiteX14" fmla="*/ 6150 w 17458"/>
                <a:gd name="connsiteY14" fmla="*/ 33130 h 35217"/>
                <a:gd name="connsiteX15" fmla="*/ 6954 w 17458"/>
                <a:gd name="connsiteY15" fmla="*/ 31035 h 35217"/>
                <a:gd name="connsiteX16" fmla="*/ 6954 w 17458"/>
                <a:gd name="connsiteY16" fmla="*/ 3638 h 35217"/>
                <a:gd name="connsiteX17" fmla="*/ 0 w 17458"/>
                <a:gd name="connsiteY17" fmla="*/ 5032 h 3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458" h="35217">
                  <a:moveTo>
                    <a:pt x="0" y="5032"/>
                  </a:moveTo>
                  <a:lnTo>
                    <a:pt x="0" y="3378"/>
                  </a:lnTo>
                  <a:cubicBezTo>
                    <a:pt x="4237" y="3378"/>
                    <a:pt x="7450" y="2252"/>
                    <a:pt x="9639" y="0"/>
                  </a:cubicBezTo>
                  <a:cubicBezTo>
                    <a:pt x="10238" y="0"/>
                    <a:pt x="10592" y="71"/>
                    <a:pt x="10694" y="205"/>
                  </a:cubicBezTo>
                  <a:cubicBezTo>
                    <a:pt x="10797" y="339"/>
                    <a:pt x="10852" y="725"/>
                    <a:pt x="10852" y="1362"/>
                  </a:cubicBezTo>
                  <a:lnTo>
                    <a:pt x="10852" y="31035"/>
                  </a:lnTo>
                  <a:cubicBezTo>
                    <a:pt x="10852" y="32083"/>
                    <a:pt x="11112" y="32776"/>
                    <a:pt x="11623" y="33107"/>
                  </a:cubicBezTo>
                  <a:cubicBezTo>
                    <a:pt x="12135" y="33429"/>
                    <a:pt x="13521" y="33595"/>
                    <a:pt x="15781" y="33595"/>
                  </a:cubicBezTo>
                  <a:lnTo>
                    <a:pt x="17459" y="33595"/>
                  </a:lnTo>
                  <a:lnTo>
                    <a:pt x="17459" y="35217"/>
                  </a:lnTo>
                  <a:cubicBezTo>
                    <a:pt x="16222" y="35115"/>
                    <a:pt x="13364" y="35067"/>
                    <a:pt x="8883" y="35067"/>
                  </a:cubicBezTo>
                  <a:cubicBezTo>
                    <a:pt x="4410" y="35067"/>
                    <a:pt x="1559" y="35115"/>
                    <a:pt x="339" y="35217"/>
                  </a:cubicBezTo>
                  <a:lnTo>
                    <a:pt x="339" y="33595"/>
                  </a:lnTo>
                  <a:lnTo>
                    <a:pt x="2016" y="33595"/>
                  </a:lnTo>
                  <a:cubicBezTo>
                    <a:pt x="4237" y="33595"/>
                    <a:pt x="5615" y="33437"/>
                    <a:pt x="6150" y="33130"/>
                  </a:cubicBezTo>
                  <a:cubicBezTo>
                    <a:pt x="6686" y="32807"/>
                    <a:pt x="6954" y="32106"/>
                    <a:pt x="6954" y="31035"/>
                  </a:cubicBezTo>
                  <a:lnTo>
                    <a:pt x="6954" y="3638"/>
                  </a:lnTo>
                  <a:cubicBezTo>
                    <a:pt x="5111" y="4568"/>
                    <a:pt x="2796" y="5032"/>
                    <a:pt x="0" y="5032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xmlns="" id="{4E79C66C-C78C-465B-53F3-0C700E8E4BE2}"/>
                </a:ext>
              </a:extLst>
            </p:cNvPr>
            <p:cNvSpPr/>
            <p:nvPr/>
          </p:nvSpPr>
          <p:spPr>
            <a:xfrm>
              <a:off x="7447009" y="2364480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xmlns="" id="{25117562-8664-4D77-6790-36D6FB238296}"/>
                </a:ext>
              </a:extLst>
            </p:cNvPr>
            <p:cNvSpPr/>
            <p:nvPr/>
          </p:nvSpPr>
          <p:spPr>
            <a:xfrm>
              <a:off x="7447009" y="2117685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xmlns="" id="{03CD27C2-0A68-5561-86BB-EE18919985E3}"/>
                </a:ext>
              </a:extLst>
            </p:cNvPr>
            <p:cNvSpPr/>
            <p:nvPr/>
          </p:nvSpPr>
          <p:spPr>
            <a:xfrm>
              <a:off x="7447009" y="1870898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xmlns="" id="{FDA3E968-7184-60DB-0C37-2A53A6ADE107}"/>
                </a:ext>
              </a:extLst>
            </p:cNvPr>
            <p:cNvSpPr/>
            <p:nvPr/>
          </p:nvSpPr>
          <p:spPr>
            <a:xfrm>
              <a:off x="7447009" y="1624108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xmlns="" id="{C843769A-72F8-CA33-B0DB-EA5E74812A60}"/>
                </a:ext>
              </a:extLst>
            </p:cNvPr>
            <p:cNvSpPr/>
            <p:nvPr/>
          </p:nvSpPr>
          <p:spPr>
            <a:xfrm>
              <a:off x="7447009" y="1377318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xmlns="" id="{62D9CE5B-F9E9-4459-E526-46AE23195F3F}"/>
                </a:ext>
              </a:extLst>
            </p:cNvPr>
            <p:cNvSpPr/>
            <p:nvPr/>
          </p:nvSpPr>
          <p:spPr>
            <a:xfrm>
              <a:off x="7447009" y="1347710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xmlns="" id="{356ED454-D67A-F128-D4DE-CF249E4F0EE7}"/>
                </a:ext>
              </a:extLst>
            </p:cNvPr>
            <p:cNvSpPr/>
            <p:nvPr/>
          </p:nvSpPr>
          <p:spPr>
            <a:xfrm>
              <a:off x="7447009" y="2364480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xmlns="" id="{DD53F781-A2A9-3B57-77D5-2DBD7780CD80}"/>
                </a:ext>
              </a:extLst>
            </p:cNvPr>
            <p:cNvSpPr/>
            <p:nvPr/>
          </p:nvSpPr>
          <p:spPr>
            <a:xfrm>
              <a:off x="7447009" y="2117685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xmlns="" id="{96ABD176-599F-5DB3-C14E-B078E5446CE6}"/>
                </a:ext>
              </a:extLst>
            </p:cNvPr>
            <p:cNvSpPr/>
            <p:nvPr/>
          </p:nvSpPr>
          <p:spPr>
            <a:xfrm>
              <a:off x="7447009" y="1870898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xmlns="" id="{0AF2043C-1CA8-9C22-0440-33B34AB17A86}"/>
                </a:ext>
              </a:extLst>
            </p:cNvPr>
            <p:cNvSpPr/>
            <p:nvPr/>
          </p:nvSpPr>
          <p:spPr>
            <a:xfrm>
              <a:off x="7447009" y="1624108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xmlns="" id="{390E9780-AF3C-7396-BF17-5B0F4DC3BC84}"/>
                </a:ext>
              </a:extLst>
            </p:cNvPr>
            <p:cNvSpPr/>
            <p:nvPr/>
          </p:nvSpPr>
          <p:spPr>
            <a:xfrm>
              <a:off x="7447009" y="1377318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xmlns="" id="{05B0A039-FB75-8524-D41C-EFECFC6AC03F}"/>
                </a:ext>
              </a:extLst>
            </p:cNvPr>
            <p:cNvSpPr/>
            <p:nvPr/>
          </p:nvSpPr>
          <p:spPr>
            <a:xfrm>
              <a:off x="7271277" y="2365102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xmlns="" id="{D5A8671C-A58C-726E-98C1-AD04278B2D5D}"/>
                </a:ext>
              </a:extLst>
            </p:cNvPr>
            <p:cNvSpPr/>
            <p:nvPr/>
          </p:nvSpPr>
          <p:spPr>
            <a:xfrm>
              <a:off x="7326275" y="2340666"/>
              <a:ext cx="28359" cy="47627"/>
            </a:xfrm>
            <a:custGeom>
              <a:avLst/>
              <a:gdLst>
                <a:gd name="connsiteX0" fmla="*/ 925 w 28359"/>
                <a:gd name="connsiteY0" fmla="*/ 42202 h 47627"/>
                <a:gd name="connsiteX1" fmla="*/ 11452 w 28359"/>
                <a:gd name="connsiteY1" fmla="*/ 42202 h 47627"/>
                <a:gd name="connsiteX2" fmla="*/ 11452 w 28359"/>
                <a:gd name="connsiteY2" fmla="*/ 5867 h 47627"/>
                <a:gd name="connsiteX3" fmla="*/ 0 w 28359"/>
                <a:gd name="connsiteY3" fmla="*/ 8166 h 47627"/>
                <a:gd name="connsiteX4" fmla="*/ 0 w 28359"/>
                <a:gd name="connsiteY4" fmla="*/ 2300 h 47627"/>
                <a:gd name="connsiteX5" fmla="*/ 11388 w 28359"/>
                <a:gd name="connsiteY5" fmla="*/ 0 h 47627"/>
                <a:gd name="connsiteX6" fmla="*/ 17832 w 28359"/>
                <a:gd name="connsiteY6" fmla="*/ 0 h 47627"/>
                <a:gd name="connsiteX7" fmla="*/ 17832 w 28359"/>
                <a:gd name="connsiteY7" fmla="*/ 42202 h 47627"/>
                <a:gd name="connsiteX8" fmla="*/ 28359 w 28359"/>
                <a:gd name="connsiteY8" fmla="*/ 42202 h 47627"/>
                <a:gd name="connsiteX9" fmla="*/ 28359 w 28359"/>
                <a:gd name="connsiteY9" fmla="*/ 47628 h 47627"/>
                <a:gd name="connsiteX10" fmla="*/ 925 w 28359"/>
                <a:gd name="connsiteY10" fmla="*/ 47628 h 47627"/>
                <a:gd name="connsiteX11" fmla="*/ 925 w 28359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7">
                  <a:moveTo>
                    <a:pt x="925" y="42202"/>
                  </a:moveTo>
                  <a:lnTo>
                    <a:pt x="11452" y="42202"/>
                  </a:lnTo>
                  <a:lnTo>
                    <a:pt x="11452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2"/>
                  </a:lnTo>
                  <a:lnTo>
                    <a:pt x="28359" y="42202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xmlns="" id="{6B65169E-C94F-278D-F487-E1A2CC80AFB1}"/>
                </a:ext>
              </a:extLst>
            </p:cNvPr>
            <p:cNvSpPr/>
            <p:nvPr/>
          </p:nvSpPr>
          <p:spPr>
            <a:xfrm>
              <a:off x="7367650" y="2380190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xmlns="" id="{64463FA5-3329-8FE2-D7D4-A65350EB33DE}"/>
                </a:ext>
              </a:extLst>
            </p:cNvPr>
            <p:cNvSpPr/>
            <p:nvPr/>
          </p:nvSpPr>
          <p:spPr>
            <a:xfrm>
              <a:off x="7385738" y="2339800"/>
              <a:ext cx="32921" cy="49415"/>
            </a:xfrm>
            <a:custGeom>
              <a:avLst/>
              <a:gdLst>
                <a:gd name="connsiteX0" fmla="*/ 16460 w 32921"/>
                <a:gd name="connsiteY0" fmla="*/ 5111 h 49415"/>
                <a:gd name="connsiteX1" fmla="*/ 8964 w 32921"/>
                <a:gd name="connsiteY1" fmla="*/ 10017 h 49415"/>
                <a:gd name="connsiteX2" fmla="*/ 6476 w 32921"/>
                <a:gd name="connsiteY2" fmla="*/ 24727 h 49415"/>
                <a:gd name="connsiteX3" fmla="*/ 8964 w 32921"/>
                <a:gd name="connsiteY3" fmla="*/ 39430 h 49415"/>
                <a:gd name="connsiteX4" fmla="*/ 16460 w 32921"/>
                <a:gd name="connsiteY4" fmla="*/ 44313 h 49415"/>
                <a:gd name="connsiteX5" fmla="*/ 23957 w 32921"/>
                <a:gd name="connsiteY5" fmla="*/ 39430 h 49415"/>
                <a:gd name="connsiteX6" fmla="*/ 26477 w 32921"/>
                <a:gd name="connsiteY6" fmla="*/ 24727 h 49415"/>
                <a:gd name="connsiteX7" fmla="*/ 23957 w 32921"/>
                <a:gd name="connsiteY7" fmla="*/ 10017 h 49415"/>
                <a:gd name="connsiteX8" fmla="*/ 16460 w 32921"/>
                <a:gd name="connsiteY8" fmla="*/ 5111 h 49415"/>
                <a:gd name="connsiteX9" fmla="*/ 16460 w 32921"/>
                <a:gd name="connsiteY9" fmla="*/ 0 h 49415"/>
                <a:gd name="connsiteX10" fmla="*/ 28678 w 32921"/>
                <a:gd name="connsiteY10" fmla="*/ 6355 h 49415"/>
                <a:gd name="connsiteX11" fmla="*/ 32921 w 32921"/>
                <a:gd name="connsiteY11" fmla="*/ 24727 h 49415"/>
                <a:gd name="connsiteX12" fmla="*/ 28678 w 32921"/>
                <a:gd name="connsiteY12" fmla="*/ 43100 h 49415"/>
                <a:gd name="connsiteX13" fmla="*/ 16460 w 32921"/>
                <a:gd name="connsiteY13" fmla="*/ 49416 h 49415"/>
                <a:gd name="connsiteX14" fmla="*/ 4211 w 32921"/>
                <a:gd name="connsiteY14" fmla="*/ 43100 h 49415"/>
                <a:gd name="connsiteX15" fmla="*/ 0 w 32921"/>
                <a:gd name="connsiteY15" fmla="*/ 24727 h 49415"/>
                <a:gd name="connsiteX16" fmla="*/ 4211 w 32921"/>
                <a:gd name="connsiteY16" fmla="*/ 6355 h 49415"/>
                <a:gd name="connsiteX17" fmla="*/ 16460 w 32921"/>
                <a:gd name="connsiteY17" fmla="*/ 0 h 4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5">
                  <a:moveTo>
                    <a:pt x="16460" y="5111"/>
                  </a:moveTo>
                  <a:cubicBezTo>
                    <a:pt x="13143" y="5111"/>
                    <a:pt x="10644" y="6749"/>
                    <a:pt x="8964" y="10017"/>
                  </a:cubicBezTo>
                  <a:cubicBezTo>
                    <a:pt x="7305" y="13269"/>
                    <a:pt x="6476" y="18175"/>
                    <a:pt x="6476" y="24727"/>
                  </a:cubicBezTo>
                  <a:cubicBezTo>
                    <a:pt x="6476" y="31256"/>
                    <a:pt x="7305" y="36162"/>
                    <a:pt x="8964" y="39430"/>
                  </a:cubicBezTo>
                  <a:cubicBezTo>
                    <a:pt x="10644" y="42682"/>
                    <a:pt x="13143" y="44313"/>
                    <a:pt x="16460" y="44313"/>
                  </a:cubicBezTo>
                  <a:cubicBezTo>
                    <a:pt x="19799" y="44313"/>
                    <a:pt x="22298" y="42682"/>
                    <a:pt x="23957" y="39430"/>
                  </a:cubicBezTo>
                  <a:cubicBezTo>
                    <a:pt x="25637" y="36162"/>
                    <a:pt x="26477" y="31256"/>
                    <a:pt x="26477" y="24727"/>
                  </a:cubicBezTo>
                  <a:cubicBezTo>
                    <a:pt x="26477" y="18175"/>
                    <a:pt x="25637" y="13269"/>
                    <a:pt x="23957" y="10017"/>
                  </a:cubicBezTo>
                  <a:cubicBezTo>
                    <a:pt x="22298" y="6749"/>
                    <a:pt x="19799" y="5111"/>
                    <a:pt x="16460" y="5111"/>
                  </a:cubicBezTo>
                  <a:moveTo>
                    <a:pt x="16460" y="0"/>
                  </a:moveTo>
                  <a:cubicBezTo>
                    <a:pt x="21799" y="0"/>
                    <a:pt x="25871" y="2118"/>
                    <a:pt x="28678" y="6355"/>
                  </a:cubicBezTo>
                  <a:cubicBezTo>
                    <a:pt x="31507" y="10568"/>
                    <a:pt x="32921" y="16687"/>
                    <a:pt x="32921" y="24727"/>
                  </a:cubicBezTo>
                  <a:cubicBezTo>
                    <a:pt x="32921" y="32744"/>
                    <a:pt x="31507" y="38871"/>
                    <a:pt x="28678" y="43100"/>
                  </a:cubicBezTo>
                  <a:cubicBezTo>
                    <a:pt x="25871" y="47313"/>
                    <a:pt x="21799" y="49416"/>
                    <a:pt x="16460" y="49416"/>
                  </a:cubicBezTo>
                  <a:cubicBezTo>
                    <a:pt x="11122" y="49416"/>
                    <a:pt x="7039" y="47313"/>
                    <a:pt x="4211" y="43100"/>
                  </a:cubicBezTo>
                  <a:cubicBezTo>
                    <a:pt x="1403" y="38871"/>
                    <a:pt x="0" y="32744"/>
                    <a:pt x="0" y="24727"/>
                  </a:cubicBezTo>
                  <a:cubicBezTo>
                    <a:pt x="0" y="16687"/>
                    <a:pt x="1403" y="10568"/>
                    <a:pt x="4211" y="6355"/>
                  </a:cubicBezTo>
                  <a:cubicBezTo>
                    <a:pt x="7039" y="2118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xmlns="" id="{ADFF0582-7F16-0F51-A25E-0AAA38892B58}"/>
                </a:ext>
              </a:extLst>
            </p:cNvPr>
            <p:cNvSpPr/>
            <p:nvPr/>
          </p:nvSpPr>
          <p:spPr>
            <a:xfrm>
              <a:off x="7272649" y="2118307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xmlns="" id="{E72E36BF-474B-85B8-C5A3-02D5D5576D80}"/>
                </a:ext>
              </a:extLst>
            </p:cNvPr>
            <p:cNvSpPr/>
            <p:nvPr/>
          </p:nvSpPr>
          <p:spPr>
            <a:xfrm>
              <a:off x="7324775" y="2093013"/>
              <a:ext cx="32921" cy="49415"/>
            </a:xfrm>
            <a:custGeom>
              <a:avLst/>
              <a:gdLst>
                <a:gd name="connsiteX0" fmla="*/ 16460 w 32921"/>
                <a:gd name="connsiteY0" fmla="*/ 5103 h 49415"/>
                <a:gd name="connsiteX1" fmla="*/ 8964 w 32921"/>
                <a:gd name="connsiteY1" fmla="*/ 10017 h 49415"/>
                <a:gd name="connsiteX2" fmla="*/ 6476 w 32921"/>
                <a:gd name="connsiteY2" fmla="*/ 24720 h 49415"/>
                <a:gd name="connsiteX3" fmla="*/ 8964 w 32921"/>
                <a:gd name="connsiteY3" fmla="*/ 39430 h 49415"/>
                <a:gd name="connsiteX4" fmla="*/ 16460 w 32921"/>
                <a:gd name="connsiteY4" fmla="*/ 44313 h 49415"/>
                <a:gd name="connsiteX5" fmla="*/ 23957 w 32921"/>
                <a:gd name="connsiteY5" fmla="*/ 39430 h 49415"/>
                <a:gd name="connsiteX6" fmla="*/ 26477 w 32921"/>
                <a:gd name="connsiteY6" fmla="*/ 24720 h 49415"/>
                <a:gd name="connsiteX7" fmla="*/ 23957 w 32921"/>
                <a:gd name="connsiteY7" fmla="*/ 10017 h 49415"/>
                <a:gd name="connsiteX8" fmla="*/ 16460 w 32921"/>
                <a:gd name="connsiteY8" fmla="*/ 5103 h 49415"/>
                <a:gd name="connsiteX9" fmla="*/ 16460 w 32921"/>
                <a:gd name="connsiteY9" fmla="*/ 0 h 49415"/>
                <a:gd name="connsiteX10" fmla="*/ 28678 w 32921"/>
                <a:gd name="connsiteY10" fmla="*/ 6347 h 49415"/>
                <a:gd name="connsiteX11" fmla="*/ 32921 w 32921"/>
                <a:gd name="connsiteY11" fmla="*/ 24720 h 49415"/>
                <a:gd name="connsiteX12" fmla="*/ 28678 w 32921"/>
                <a:gd name="connsiteY12" fmla="*/ 43100 h 49415"/>
                <a:gd name="connsiteX13" fmla="*/ 16460 w 32921"/>
                <a:gd name="connsiteY13" fmla="*/ 49416 h 49415"/>
                <a:gd name="connsiteX14" fmla="*/ 4211 w 32921"/>
                <a:gd name="connsiteY14" fmla="*/ 43100 h 49415"/>
                <a:gd name="connsiteX15" fmla="*/ 0 w 32921"/>
                <a:gd name="connsiteY15" fmla="*/ 24720 h 49415"/>
                <a:gd name="connsiteX16" fmla="*/ 4211 w 32921"/>
                <a:gd name="connsiteY16" fmla="*/ 6347 h 49415"/>
                <a:gd name="connsiteX17" fmla="*/ 16460 w 32921"/>
                <a:gd name="connsiteY17" fmla="*/ 0 h 4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5">
                  <a:moveTo>
                    <a:pt x="16460" y="5103"/>
                  </a:moveTo>
                  <a:cubicBezTo>
                    <a:pt x="13143" y="5103"/>
                    <a:pt x="10644" y="6741"/>
                    <a:pt x="8964" y="10017"/>
                  </a:cubicBezTo>
                  <a:cubicBezTo>
                    <a:pt x="7305" y="13269"/>
                    <a:pt x="6476" y="18176"/>
                    <a:pt x="6476" y="24720"/>
                  </a:cubicBezTo>
                  <a:cubicBezTo>
                    <a:pt x="6476" y="31248"/>
                    <a:pt x="7305" y="36154"/>
                    <a:pt x="8964" y="39430"/>
                  </a:cubicBezTo>
                  <a:cubicBezTo>
                    <a:pt x="10644" y="42683"/>
                    <a:pt x="13143" y="44313"/>
                    <a:pt x="16460" y="44313"/>
                  </a:cubicBezTo>
                  <a:cubicBezTo>
                    <a:pt x="19799" y="44313"/>
                    <a:pt x="22298" y="42683"/>
                    <a:pt x="23957" y="39430"/>
                  </a:cubicBezTo>
                  <a:cubicBezTo>
                    <a:pt x="25637" y="36154"/>
                    <a:pt x="26477" y="31248"/>
                    <a:pt x="26477" y="24720"/>
                  </a:cubicBezTo>
                  <a:cubicBezTo>
                    <a:pt x="26477" y="18176"/>
                    <a:pt x="25637" y="13269"/>
                    <a:pt x="23957" y="10017"/>
                  </a:cubicBezTo>
                  <a:cubicBezTo>
                    <a:pt x="22298" y="6741"/>
                    <a:pt x="19799" y="5103"/>
                    <a:pt x="16460" y="5103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7"/>
                  </a:cubicBezTo>
                  <a:cubicBezTo>
                    <a:pt x="31507" y="10560"/>
                    <a:pt x="32921" y="16679"/>
                    <a:pt x="32921" y="24720"/>
                  </a:cubicBezTo>
                  <a:cubicBezTo>
                    <a:pt x="32921" y="32744"/>
                    <a:pt x="31507" y="38871"/>
                    <a:pt x="28678" y="43100"/>
                  </a:cubicBezTo>
                  <a:cubicBezTo>
                    <a:pt x="25871" y="47313"/>
                    <a:pt x="21799" y="49416"/>
                    <a:pt x="16460" y="49416"/>
                  </a:cubicBezTo>
                  <a:cubicBezTo>
                    <a:pt x="11123" y="49416"/>
                    <a:pt x="7039" y="47313"/>
                    <a:pt x="4211" y="43100"/>
                  </a:cubicBezTo>
                  <a:cubicBezTo>
                    <a:pt x="1403" y="38871"/>
                    <a:pt x="0" y="32744"/>
                    <a:pt x="0" y="24720"/>
                  </a:cubicBezTo>
                  <a:cubicBezTo>
                    <a:pt x="0" y="16679"/>
                    <a:pt x="1403" y="10560"/>
                    <a:pt x="4211" y="6347"/>
                  </a:cubicBezTo>
                  <a:cubicBezTo>
                    <a:pt x="7039" y="2116"/>
                    <a:pt x="11123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xmlns="" id="{2D5DC8D3-841F-674B-3578-E919E1CB1098}"/>
                </a:ext>
              </a:extLst>
            </p:cNvPr>
            <p:cNvSpPr/>
            <p:nvPr/>
          </p:nvSpPr>
          <p:spPr>
            <a:xfrm>
              <a:off x="7369022" y="2133396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xmlns="" id="{95C7F564-C49A-C39F-A32E-E3CEF9F5C078}"/>
                </a:ext>
              </a:extLst>
            </p:cNvPr>
            <p:cNvSpPr/>
            <p:nvPr/>
          </p:nvSpPr>
          <p:spPr>
            <a:xfrm>
              <a:off x="7387843" y="2093874"/>
              <a:ext cx="30816" cy="48554"/>
            </a:xfrm>
            <a:custGeom>
              <a:avLst/>
              <a:gdLst>
                <a:gd name="connsiteX0" fmla="*/ 2010 w 30816"/>
                <a:gd name="connsiteY0" fmla="*/ 0 h 48554"/>
                <a:gd name="connsiteX1" fmla="*/ 27307 w 30816"/>
                <a:gd name="connsiteY1" fmla="*/ 0 h 48554"/>
                <a:gd name="connsiteX2" fmla="*/ 27307 w 30816"/>
                <a:gd name="connsiteY2" fmla="*/ 5423 h 48554"/>
                <a:gd name="connsiteX3" fmla="*/ 7911 w 30816"/>
                <a:gd name="connsiteY3" fmla="*/ 5423 h 48554"/>
                <a:gd name="connsiteX4" fmla="*/ 7911 w 30816"/>
                <a:gd name="connsiteY4" fmla="*/ 17101 h 48554"/>
                <a:gd name="connsiteX5" fmla="*/ 10719 w 30816"/>
                <a:gd name="connsiteY5" fmla="*/ 16400 h 48554"/>
                <a:gd name="connsiteX6" fmla="*/ 13526 w 30816"/>
                <a:gd name="connsiteY6" fmla="*/ 16141 h 48554"/>
                <a:gd name="connsiteX7" fmla="*/ 26159 w 30816"/>
                <a:gd name="connsiteY7" fmla="*/ 20511 h 48554"/>
                <a:gd name="connsiteX8" fmla="*/ 30816 w 30816"/>
                <a:gd name="connsiteY8" fmla="*/ 32347 h 48554"/>
                <a:gd name="connsiteX9" fmla="*/ 26032 w 30816"/>
                <a:gd name="connsiteY9" fmla="*/ 44309 h 48554"/>
                <a:gd name="connsiteX10" fmla="*/ 12537 w 30816"/>
                <a:gd name="connsiteY10" fmla="*/ 48554 h 48554"/>
                <a:gd name="connsiteX11" fmla="*/ 6413 w 30816"/>
                <a:gd name="connsiteY11" fmla="*/ 48042 h 48554"/>
                <a:gd name="connsiteX12" fmla="*/ 0 w 30816"/>
                <a:gd name="connsiteY12" fmla="*/ 46514 h 48554"/>
                <a:gd name="connsiteX13" fmla="*/ 0 w 30816"/>
                <a:gd name="connsiteY13" fmla="*/ 40033 h 48554"/>
                <a:gd name="connsiteX14" fmla="*/ 5934 w 30816"/>
                <a:gd name="connsiteY14" fmla="*/ 42364 h 48554"/>
                <a:gd name="connsiteX15" fmla="*/ 12409 w 30816"/>
                <a:gd name="connsiteY15" fmla="*/ 43128 h 48554"/>
                <a:gd name="connsiteX16" fmla="*/ 21151 w 30816"/>
                <a:gd name="connsiteY16" fmla="*/ 40230 h 48554"/>
                <a:gd name="connsiteX17" fmla="*/ 24372 w 30816"/>
                <a:gd name="connsiteY17" fmla="*/ 32347 h 48554"/>
                <a:gd name="connsiteX18" fmla="*/ 21151 w 30816"/>
                <a:gd name="connsiteY18" fmla="*/ 24464 h 48554"/>
                <a:gd name="connsiteX19" fmla="*/ 12409 w 30816"/>
                <a:gd name="connsiteY19" fmla="*/ 21566 h 48554"/>
                <a:gd name="connsiteX20" fmla="*/ 7242 w 30816"/>
                <a:gd name="connsiteY20" fmla="*/ 22141 h 48554"/>
                <a:gd name="connsiteX21" fmla="*/ 2010 w 30816"/>
                <a:gd name="connsiteY21" fmla="*/ 23929 h 48554"/>
                <a:gd name="connsiteX22" fmla="*/ 2010 w 30816"/>
                <a:gd name="connsiteY22" fmla="*/ 0 h 48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4">
                  <a:moveTo>
                    <a:pt x="2010" y="0"/>
                  </a:moveTo>
                  <a:lnTo>
                    <a:pt x="27307" y="0"/>
                  </a:lnTo>
                  <a:lnTo>
                    <a:pt x="27307" y="5423"/>
                  </a:lnTo>
                  <a:lnTo>
                    <a:pt x="7911" y="5423"/>
                  </a:lnTo>
                  <a:lnTo>
                    <a:pt x="7911" y="17101"/>
                  </a:lnTo>
                  <a:cubicBezTo>
                    <a:pt x="8848" y="16778"/>
                    <a:pt x="9783" y="16550"/>
                    <a:pt x="10719" y="16400"/>
                  </a:cubicBezTo>
                  <a:cubicBezTo>
                    <a:pt x="11655" y="16227"/>
                    <a:pt x="12591" y="16141"/>
                    <a:pt x="13526" y="16141"/>
                  </a:cubicBezTo>
                  <a:cubicBezTo>
                    <a:pt x="18843" y="16141"/>
                    <a:pt x="23054" y="17597"/>
                    <a:pt x="26159" y="20511"/>
                  </a:cubicBezTo>
                  <a:cubicBezTo>
                    <a:pt x="29264" y="23425"/>
                    <a:pt x="30816" y="27370"/>
                    <a:pt x="30816" y="32347"/>
                  </a:cubicBezTo>
                  <a:cubicBezTo>
                    <a:pt x="30816" y="37474"/>
                    <a:pt x="29222" y="41459"/>
                    <a:pt x="26032" y="44309"/>
                  </a:cubicBezTo>
                  <a:cubicBezTo>
                    <a:pt x="22841" y="47137"/>
                    <a:pt x="18343" y="48554"/>
                    <a:pt x="12537" y="48554"/>
                  </a:cubicBezTo>
                  <a:cubicBezTo>
                    <a:pt x="10538" y="48554"/>
                    <a:pt x="8496" y="48381"/>
                    <a:pt x="6413" y="48042"/>
                  </a:cubicBezTo>
                  <a:cubicBezTo>
                    <a:pt x="4349" y="47704"/>
                    <a:pt x="2212" y="47192"/>
                    <a:pt x="0" y="46514"/>
                  </a:cubicBezTo>
                  <a:lnTo>
                    <a:pt x="0" y="40033"/>
                  </a:lnTo>
                  <a:cubicBezTo>
                    <a:pt x="1914" y="41081"/>
                    <a:pt x="3892" y="41852"/>
                    <a:pt x="5934" y="42364"/>
                  </a:cubicBezTo>
                  <a:cubicBezTo>
                    <a:pt x="7976" y="42876"/>
                    <a:pt x="10134" y="43128"/>
                    <a:pt x="12409" y="43128"/>
                  </a:cubicBezTo>
                  <a:cubicBezTo>
                    <a:pt x="16089" y="43128"/>
                    <a:pt x="19002" y="42160"/>
                    <a:pt x="21151" y="40230"/>
                  </a:cubicBezTo>
                  <a:cubicBezTo>
                    <a:pt x="23298" y="38293"/>
                    <a:pt x="24372" y="35663"/>
                    <a:pt x="24372" y="32347"/>
                  </a:cubicBezTo>
                  <a:cubicBezTo>
                    <a:pt x="24372" y="29032"/>
                    <a:pt x="23298" y="26402"/>
                    <a:pt x="21151" y="24464"/>
                  </a:cubicBezTo>
                  <a:cubicBezTo>
                    <a:pt x="19002" y="22535"/>
                    <a:pt x="16089" y="21566"/>
                    <a:pt x="12409" y="21566"/>
                  </a:cubicBezTo>
                  <a:cubicBezTo>
                    <a:pt x="10687" y="21566"/>
                    <a:pt x="8964" y="21755"/>
                    <a:pt x="7242" y="22141"/>
                  </a:cubicBezTo>
                  <a:cubicBezTo>
                    <a:pt x="5540" y="22527"/>
                    <a:pt x="3797" y="23118"/>
                    <a:pt x="2010" y="23929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xmlns="" id="{5E891246-7FA0-BB6D-2A04-C2EA3D6BF89B}"/>
                </a:ext>
              </a:extLst>
            </p:cNvPr>
            <p:cNvSpPr/>
            <p:nvPr/>
          </p:nvSpPr>
          <p:spPr>
            <a:xfrm>
              <a:off x="7323403" y="1846223"/>
              <a:ext cx="32921" cy="49414"/>
            </a:xfrm>
            <a:custGeom>
              <a:avLst/>
              <a:gdLst>
                <a:gd name="connsiteX0" fmla="*/ 16461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4 h 49414"/>
                <a:gd name="connsiteX3" fmla="*/ 8964 w 32921"/>
                <a:gd name="connsiteY3" fmla="*/ 39429 h 49414"/>
                <a:gd name="connsiteX4" fmla="*/ 16461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4 h 49414"/>
                <a:gd name="connsiteX7" fmla="*/ 23957 w 32921"/>
                <a:gd name="connsiteY7" fmla="*/ 10017 h 49414"/>
                <a:gd name="connsiteX8" fmla="*/ 16461 w 32921"/>
                <a:gd name="connsiteY8" fmla="*/ 5104 h 49414"/>
                <a:gd name="connsiteX9" fmla="*/ 16461 w 32921"/>
                <a:gd name="connsiteY9" fmla="*/ 0 h 49414"/>
                <a:gd name="connsiteX10" fmla="*/ 28679 w 32921"/>
                <a:gd name="connsiteY10" fmla="*/ 6348 h 49414"/>
                <a:gd name="connsiteX11" fmla="*/ 32921 w 32921"/>
                <a:gd name="connsiteY11" fmla="*/ 24724 h 49414"/>
                <a:gd name="connsiteX12" fmla="*/ 28679 w 32921"/>
                <a:gd name="connsiteY12" fmla="*/ 43098 h 49414"/>
                <a:gd name="connsiteX13" fmla="*/ 16461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4 h 49414"/>
                <a:gd name="connsiteX16" fmla="*/ 4211 w 32921"/>
                <a:gd name="connsiteY16" fmla="*/ 6348 h 49414"/>
                <a:gd name="connsiteX17" fmla="*/ 16461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1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4"/>
                  </a:cubicBezTo>
                  <a:cubicBezTo>
                    <a:pt x="6476" y="31253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1" y="44310"/>
                  </a:cubicBezTo>
                  <a:cubicBezTo>
                    <a:pt x="19800" y="44310"/>
                    <a:pt x="22299" y="42683"/>
                    <a:pt x="23957" y="39429"/>
                  </a:cubicBezTo>
                  <a:cubicBezTo>
                    <a:pt x="25637" y="36154"/>
                    <a:pt x="26477" y="31253"/>
                    <a:pt x="26477" y="24724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9" y="6742"/>
                    <a:pt x="19800" y="5104"/>
                    <a:pt x="16461" y="5104"/>
                  </a:cubicBezTo>
                  <a:moveTo>
                    <a:pt x="16461" y="0"/>
                  </a:moveTo>
                  <a:cubicBezTo>
                    <a:pt x="21799" y="0"/>
                    <a:pt x="25872" y="2116"/>
                    <a:pt x="28679" y="6348"/>
                  </a:cubicBezTo>
                  <a:cubicBezTo>
                    <a:pt x="31507" y="10559"/>
                    <a:pt x="32921" y="16684"/>
                    <a:pt x="32921" y="24724"/>
                  </a:cubicBezTo>
                  <a:cubicBezTo>
                    <a:pt x="32921" y="32741"/>
                    <a:pt x="31507" y="38866"/>
                    <a:pt x="28679" y="43098"/>
                  </a:cubicBezTo>
                  <a:cubicBezTo>
                    <a:pt x="25872" y="47309"/>
                    <a:pt x="21799" y="49415"/>
                    <a:pt x="16461" y="49415"/>
                  </a:cubicBezTo>
                  <a:cubicBezTo>
                    <a:pt x="11123" y="49415"/>
                    <a:pt x="7039" y="47309"/>
                    <a:pt x="4211" y="43098"/>
                  </a:cubicBezTo>
                  <a:cubicBezTo>
                    <a:pt x="1403" y="38866"/>
                    <a:pt x="0" y="32741"/>
                    <a:pt x="0" y="24724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xmlns="" id="{BFEB98DA-7107-F09B-5519-021ED7342541}"/>
                </a:ext>
              </a:extLst>
            </p:cNvPr>
            <p:cNvSpPr/>
            <p:nvPr/>
          </p:nvSpPr>
          <p:spPr>
            <a:xfrm>
              <a:off x="7367650" y="1886609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xmlns="" id="{0674FC0B-D516-78A0-9F70-B612E24F9914}"/>
                </a:ext>
              </a:extLst>
            </p:cNvPr>
            <p:cNvSpPr/>
            <p:nvPr/>
          </p:nvSpPr>
          <p:spPr>
            <a:xfrm>
              <a:off x="7385738" y="1846223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4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4 h 49414"/>
                <a:gd name="connsiteX7" fmla="*/ 23957 w 32921"/>
                <a:gd name="connsiteY7" fmla="*/ 10017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4 h 49414"/>
                <a:gd name="connsiteX12" fmla="*/ 28678 w 32921"/>
                <a:gd name="connsiteY12" fmla="*/ 43098 h 49414"/>
                <a:gd name="connsiteX13" fmla="*/ 16460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4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4"/>
                  </a:cubicBezTo>
                  <a:cubicBezTo>
                    <a:pt x="6476" y="31253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3"/>
                    <a:pt x="26477" y="24724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4"/>
                  </a:cubicBezTo>
                  <a:cubicBezTo>
                    <a:pt x="32921" y="32741"/>
                    <a:pt x="31507" y="38866"/>
                    <a:pt x="28678" y="43098"/>
                  </a:cubicBezTo>
                  <a:cubicBezTo>
                    <a:pt x="25871" y="47309"/>
                    <a:pt x="21799" y="49415"/>
                    <a:pt x="16460" y="49415"/>
                  </a:cubicBezTo>
                  <a:cubicBezTo>
                    <a:pt x="11122" y="49415"/>
                    <a:pt x="7039" y="47309"/>
                    <a:pt x="4211" y="43098"/>
                  </a:cubicBezTo>
                  <a:cubicBezTo>
                    <a:pt x="1403" y="38866"/>
                    <a:pt x="0" y="32741"/>
                    <a:pt x="0" y="24724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xmlns="" id="{11C30F15-76EB-5CCB-067E-28BB209715DE}"/>
                </a:ext>
              </a:extLst>
            </p:cNvPr>
            <p:cNvSpPr/>
            <p:nvPr/>
          </p:nvSpPr>
          <p:spPr>
            <a:xfrm>
              <a:off x="7324775" y="1599433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6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6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3 h 49414"/>
                <a:gd name="connsiteX12" fmla="*/ 28678 w 32921"/>
                <a:gd name="connsiteY12" fmla="*/ 43098 h 49414"/>
                <a:gd name="connsiteX13" fmla="*/ 16460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1"/>
                    <a:pt x="8964" y="10016"/>
                  </a:cubicBezTo>
                  <a:cubicBezTo>
                    <a:pt x="7305" y="13270"/>
                    <a:pt x="6476" y="18172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2"/>
                    <a:pt x="25637" y="13270"/>
                    <a:pt x="23957" y="10016"/>
                  </a:cubicBezTo>
                  <a:cubicBezTo>
                    <a:pt x="22298" y="6741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0"/>
                    <a:pt x="31507" y="38865"/>
                    <a:pt x="28678" y="43098"/>
                  </a:cubicBezTo>
                  <a:cubicBezTo>
                    <a:pt x="25871" y="47308"/>
                    <a:pt x="21799" y="49414"/>
                    <a:pt x="16460" y="49414"/>
                  </a:cubicBezTo>
                  <a:cubicBezTo>
                    <a:pt x="11123" y="49414"/>
                    <a:pt x="7039" y="47308"/>
                    <a:pt x="4211" y="43098"/>
                  </a:cubicBezTo>
                  <a:cubicBezTo>
                    <a:pt x="1403" y="38865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xmlns="" id="{96B4CE97-DA8E-CF12-219E-1000DF92E9B0}"/>
                </a:ext>
              </a:extLst>
            </p:cNvPr>
            <p:cNvSpPr/>
            <p:nvPr/>
          </p:nvSpPr>
          <p:spPr>
            <a:xfrm>
              <a:off x="7369022" y="1639819"/>
              <a:ext cx="6730" cy="8102"/>
            </a:xfrm>
            <a:custGeom>
              <a:avLst/>
              <a:gdLst>
                <a:gd name="connsiteX0" fmla="*/ 0 w 6730"/>
                <a:gd name="connsiteY0" fmla="*/ 0 h 8102"/>
                <a:gd name="connsiteX1" fmla="*/ 6731 w 6730"/>
                <a:gd name="connsiteY1" fmla="*/ 0 h 8102"/>
                <a:gd name="connsiteX2" fmla="*/ 6731 w 6730"/>
                <a:gd name="connsiteY2" fmla="*/ 8103 h 8102"/>
                <a:gd name="connsiteX3" fmla="*/ 0 w 6730"/>
                <a:gd name="connsiteY3" fmla="*/ 8103 h 8102"/>
                <a:gd name="connsiteX4" fmla="*/ 0 w 6730"/>
                <a:gd name="connsiteY4" fmla="*/ 0 h 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2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xmlns="" id="{7F344E68-583F-2C7C-267B-E7A8916F5BE6}"/>
                </a:ext>
              </a:extLst>
            </p:cNvPr>
            <p:cNvSpPr/>
            <p:nvPr/>
          </p:nvSpPr>
          <p:spPr>
            <a:xfrm>
              <a:off x="7387843" y="1600294"/>
              <a:ext cx="30816" cy="48553"/>
            </a:xfrm>
            <a:custGeom>
              <a:avLst/>
              <a:gdLst>
                <a:gd name="connsiteX0" fmla="*/ 2010 w 30816"/>
                <a:gd name="connsiteY0" fmla="*/ 0 h 48553"/>
                <a:gd name="connsiteX1" fmla="*/ 27307 w 30816"/>
                <a:gd name="connsiteY1" fmla="*/ 0 h 48553"/>
                <a:gd name="connsiteX2" fmla="*/ 27307 w 30816"/>
                <a:gd name="connsiteY2" fmla="*/ 5424 h 48553"/>
                <a:gd name="connsiteX3" fmla="*/ 7911 w 30816"/>
                <a:gd name="connsiteY3" fmla="*/ 5424 h 48553"/>
                <a:gd name="connsiteX4" fmla="*/ 7911 w 30816"/>
                <a:gd name="connsiteY4" fmla="*/ 17099 h 48553"/>
                <a:gd name="connsiteX5" fmla="*/ 10719 w 30816"/>
                <a:gd name="connsiteY5" fmla="*/ 16397 h 48553"/>
                <a:gd name="connsiteX6" fmla="*/ 13526 w 30816"/>
                <a:gd name="connsiteY6" fmla="*/ 16142 h 48553"/>
                <a:gd name="connsiteX7" fmla="*/ 26159 w 30816"/>
                <a:gd name="connsiteY7" fmla="*/ 20513 h 48553"/>
                <a:gd name="connsiteX8" fmla="*/ 30816 w 30816"/>
                <a:gd name="connsiteY8" fmla="*/ 32347 h 48553"/>
                <a:gd name="connsiteX9" fmla="*/ 26032 w 30816"/>
                <a:gd name="connsiteY9" fmla="*/ 44310 h 48553"/>
                <a:gd name="connsiteX10" fmla="*/ 12537 w 30816"/>
                <a:gd name="connsiteY10" fmla="*/ 48553 h 48553"/>
                <a:gd name="connsiteX11" fmla="*/ 6413 w 30816"/>
                <a:gd name="connsiteY11" fmla="*/ 48043 h 48553"/>
                <a:gd name="connsiteX12" fmla="*/ 0 w 30816"/>
                <a:gd name="connsiteY12" fmla="*/ 46511 h 48553"/>
                <a:gd name="connsiteX13" fmla="*/ 0 w 30816"/>
                <a:gd name="connsiteY13" fmla="*/ 40036 h 48553"/>
                <a:gd name="connsiteX14" fmla="*/ 5934 w 30816"/>
                <a:gd name="connsiteY14" fmla="*/ 42364 h 48553"/>
                <a:gd name="connsiteX15" fmla="*/ 12409 w 30816"/>
                <a:gd name="connsiteY15" fmla="*/ 43130 h 48553"/>
                <a:gd name="connsiteX16" fmla="*/ 21151 w 30816"/>
                <a:gd name="connsiteY16" fmla="*/ 40227 h 48553"/>
                <a:gd name="connsiteX17" fmla="*/ 24372 w 30816"/>
                <a:gd name="connsiteY17" fmla="*/ 32347 h 48553"/>
                <a:gd name="connsiteX18" fmla="*/ 21151 w 30816"/>
                <a:gd name="connsiteY18" fmla="*/ 24468 h 48553"/>
                <a:gd name="connsiteX19" fmla="*/ 12409 w 30816"/>
                <a:gd name="connsiteY19" fmla="*/ 21565 h 48553"/>
                <a:gd name="connsiteX20" fmla="*/ 7242 w 30816"/>
                <a:gd name="connsiteY20" fmla="*/ 22140 h 48553"/>
                <a:gd name="connsiteX21" fmla="*/ 2010 w 30816"/>
                <a:gd name="connsiteY21" fmla="*/ 23926 h 48553"/>
                <a:gd name="connsiteX22" fmla="*/ 2010 w 30816"/>
                <a:gd name="connsiteY22" fmla="*/ 0 h 4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3">
                  <a:moveTo>
                    <a:pt x="2010" y="0"/>
                  </a:moveTo>
                  <a:lnTo>
                    <a:pt x="27307" y="0"/>
                  </a:lnTo>
                  <a:lnTo>
                    <a:pt x="27307" y="5424"/>
                  </a:lnTo>
                  <a:lnTo>
                    <a:pt x="7911" y="5424"/>
                  </a:lnTo>
                  <a:lnTo>
                    <a:pt x="7911" y="17099"/>
                  </a:lnTo>
                  <a:cubicBezTo>
                    <a:pt x="8848" y="16780"/>
                    <a:pt x="9783" y="16546"/>
                    <a:pt x="10719" y="16397"/>
                  </a:cubicBezTo>
                  <a:cubicBezTo>
                    <a:pt x="11655" y="16227"/>
                    <a:pt x="12591" y="16142"/>
                    <a:pt x="13526" y="16142"/>
                  </a:cubicBezTo>
                  <a:cubicBezTo>
                    <a:pt x="18843" y="16142"/>
                    <a:pt x="23054" y="17599"/>
                    <a:pt x="26159" y="20513"/>
                  </a:cubicBezTo>
                  <a:cubicBezTo>
                    <a:pt x="29264" y="23426"/>
                    <a:pt x="30816" y="27371"/>
                    <a:pt x="30816" y="32347"/>
                  </a:cubicBezTo>
                  <a:cubicBezTo>
                    <a:pt x="30816" y="37473"/>
                    <a:pt x="29222" y="41460"/>
                    <a:pt x="26032" y="44310"/>
                  </a:cubicBezTo>
                  <a:cubicBezTo>
                    <a:pt x="22841" y="47139"/>
                    <a:pt x="18343" y="48553"/>
                    <a:pt x="12537" y="48553"/>
                  </a:cubicBezTo>
                  <a:cubicBezTo>
                    <a:pt x="10538" y="48553"/>
                    <a:pt x="8496" y="48383"/>
                    <a:pt x="6413" y="48043"/>
                  </a:cubicBezTo>
                  <a:cubicBezTo>
                    <a:pt x="4349" y="47703"/>
                    <a:pt x="2212" y="47193"/>
                    <a:pt x="0" y="46511"/>
                  </a:cubicBezTo>
                  <a:lnTo>
                    <a:pt x="0" y="40036"/>
                  </a:lnTo>
                  <a:cubicBezTo>
                    <a:pt x="1914" y="41078"/>
                    <a:pt x="3892" y="41854"/>
                    <a:pt x="5934" y="42364"/>
                  </a:cubicBezTo>
                  <a:cubicBezTo>
                    <a:pt x="7976" y="42875"/>
                    <a:pt x="10134" y="43130"/>
                    <a:pt x="12409" y="43130"/>
                  </a:cubicBezTo>
                  <a:cubicBezTo>
                    <a:pt x="16089" y="43130"/>
                    <a:pt x="19002" y="42162"/>
                    <a:pt x="21151" y="40227"/>
                  </a:cubicBezTo>
                  <a:cubicBezTo>
                    <a:pt x="23298" y="38292"/>
                    <a:pt x="24372" y="35665"/>
                    <a:pt x="24372" y="32347"/>
                  </a:cubicBezTo>
                  <a:cubicBezTo>
                    <a:pt x="24372" y="29030"/>
                    <a:pt x="23298" y="26403"/>
                    <a:pt x="21151" y="24468"/>
                  </a:cubicBezTo>
                  <a:cubicBezTo>
                    <a:pt x="19002" y="22533"/>
                    <a:pt x="16089" y="21565"/>
                    <a:pt x="12409" y="21565"/>
                  </a:cubicBezTo>
                  <a:cubicBezTo>
                    <a:pt x="10687" y="21565"/>
                    <a:pt x="8964" y="21756"/>
                    <a:pt x="7242" y="22140"/>
                  </a:cubicBezTo>
                  <a:cubicBezTo>
                    <a:pt x="5540" y="22523"/>
                    <a:pt x="3797" y="23118"/>
                    <a:pt x="2010" y="23926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xmlns="" id="{0099AC04-E5B6-1CFD-697D-1D085CA1FDB3}"/>
                </a:ext>
              </a:extLst>
            </p:cNvPr>
            <p:cNvSpPr/>
            <p:nvPr/>
          </p:nvSpPr>
          <p:spPr>
            <a:xfrm>
              <a:off x="7326275" y="1353504"/>
              <a:ext cx="28359" cy="47628"/>
            </a:xfrm>
            <a:custGeom>
              <a:avLst/>
              <a:gdLst>
                <a:gd name="connsiteX0" fmla="*/ 925 w 28359"/>
                <a:gd name="connsiteY0" fmla="*/ 42205 h 47628"/>
                <a:gd name="connsiteX1" fmla="*/ 11452 w 28359"/>
                <a:gd name="connsiteY1" fmla="*/ 42205 h 47628"/>
                <a:gd name="connsiteX2" fmla="*/ 11452 w 28359"/>
                <a:gd name="connsiteY2" fmla="*/ 5870 h 47628"/>
                <a:gd name="connsiteX3" fmla="*/ 0 w 28359"/>
                <a:gd name="connsiteY3" fmla="*/ 8167 h 47628"/>
                <a:gd name="connsiteX4" fmla="*/ 0 w 28359"/>
                <a:gd name="connsiteY4" fmla="*/ 2297 h 47628"/>
                <a:gd name="connsiteX5" fmla="*/ 11388 w 28359"/>
                <a:gd name="connsiteY5" fmla="*/ 0 h 47628"/>
                <a:gd name="connsiteX6" fmla="*/ 17832 w 28359"/>
                <a:gd name="connsiteY6" fmla="*/ 0 h 47628"/>
                <a:gd name="connsiteX7" fmla="*/ 17832 w 28359"/>
                <a:gd name="connsiteY7" fmla="*/ 42205 h 47628"/>
                <a:gd name="connsiteX8" fmla="*/ 28359 w 28359"/>
                <a:gd name="connsiteY8" fmla="*/ 42205 h 47628"/>
                <a:gd name="connsiteX9" fmla="*/ 28359 w 28359"/>
                <a:gd name="connsiteY9" fmla="*/ 47628 h 47628"/>
                <a:gd name="connsiteX10" fmla="*/ 925 w 28359"/>
                <a:gd name="connsiteY10" fmla="*/ 47628 h 47628"/>
                <a:gd name="connsiteX11" fmla="*/ 925 w 28359"/>
                <a:gd name="connsiteY11" fmla="*/ 42205 h 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8">
                  <a:moveTo>
                    <a:pt x="925" y="42205"/>
                  </a:moveTo>
                  <a:lnTo>
                    <a:pt x="11452" y="42205"/>
                  </a:lnTo>
                  <a:lnTo>
                    <a:pt x="11452" y="5870"/>
                  </a:lnTo>
                  <a:lnTo>
                    <a:pt x="0" y="8167"/>
                  </a:lnTo>
                  <a:lnTo>
                    <a:pt x="0" y="2297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5"/>
                  </a:lnTo>
                  <a:lnTo>
                    <a:pt x="28359" y="42205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5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xmlns="" id="{85E2F8B0-B864-C02C-CC28-A3F4E3FA1F5C}"/>
                </a:ext>
              </a:extLst>
            </p:cNvPr>
            <p:cNvSpPr/>
            <p:nvPr/>
          </p:nvSpPr>
          <p:spPr>
            <a:xfrm>
              <a:off x="7367650" y="1393028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xmlns="" id="{70332066-509B-BC38-F4B8-F31BE1EB91B6}"/>
                </a:ext>
              </a:extLst>
            </p:cNvPr>
            <p:cNvSpPr/>
            <p:nvPr/>
          </p:nvSpPr>
          <p:spPr>
            <a:xfrm>
              <a:off x="7385738" y="1352642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7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3 h 49414"/>
                <a:gd name="connsiteX12" fmla="*/ 28678 w 32921"/>
                <a:gd name="connsiteY12" fmla="*/ 43098 h 49414"/>
                <a:gd name="connsiteX13" fmla="*/ 16460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1"/>
                    <a:pt x="31507" y="38865"/>
                    <a:pt x="28678" y="43098"/>
                  </a:cubicBezTo>
                  <a:cubicBezTo>
                    <a:pt x="25871" y="47309"/>
                    <a:pt x="21799" y="49415"/>
                    <a:pt x="16460" y="49415"/>
                  </a:cubicBezTo>
                  <a:cubicBezTo>
                    <a:pt x="11122" y="49415"/>
                    <a:pt x="7039" y="47309"/>
                    <a:pt x="4211" y="43098"/>
                  </a:cubicBezTo>
                  <a:cubicBezTo>
                    <a:pt x="1403" y="38865"/>
                    <a:pt x="0" y="32741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xmlns="" id="{84BB951F-9695-4A38-ADA6-C517E3F79B8C}"/>
                </a:ext>
              </a:extLst>
            </p:cNvPr>
            <p:cNvSpPr/>
            <p:nvPr/>
          </p:nvSpPr>
          <p:spPr>
            <a:xfrm>
              <a:off x="7182530" y="1870296"/>
              <a:ext cx="34234" cy="37627"/>
            </a:xfrm>
            <a:custGeom>
              <a:avLst/>
              <a:gdLst>
                <a:gd name="connsiteX0" fmla="*/ 4980 w 34234"/>
                <a:gd name="connsiteY0" fmla="*/ 0 h 37627"/>
                <a:gd name="connsiteX1" fmla="*/ 8227 w 34234"/>
                <a:gd name="connsiteY1" fmla="*/ 1291 h 37627"/>
                <a:gd name="connsiteX2" fmla="*/ 9370 w 34234"/>
                <a:gd name="connsiteY2" fmla="*/ 4057 h 37627"/>
                <a:gd name="connsiteX3" fmla="*/ 8559 w 34234"/>
                <a:gd name="connsiteY3" fmla="*/ 6197 h 37627"/>
                <a:gd name="connsiteX4" fmla="*/ 6714 w 34234"/>
                <a:gd name="connsiteY4" fmla="*/ 6935 h 37627"/>
                <a:gd name="connsiteX5" fmla="*/ 4095 w 34234"/>
                <a:gd name="connsiteY5" fmla="*/ 5902 h 37627"/>
                <a:gd name="connsiteX6" fmla="*/ 2619 w 34234"/>
                <a:gd name="connsiteY6" fmla="*/ 3320 h 37627"/>
                <a:gd name="connsiteX7" fmla="*/ 1660 w 34234"/>
                <a:gd name="connsiteY7" fmla="*/ 7083 h 37627"/>
                <a:gd name="connsiteX8" fmla="*/ 2435 w 34234"/>
                <a:gd name="connsiteY8" fmla="*/ 9849 h 37627"/>
                <a:gd name="connsiteX9" fmla="*/ 4205 w 34234"/>
                <a:gd name="connsiteY9" fmla="*/ 11879 h 37627"/>
                <a:gd name="connsiteX10" fmla="*/ 6640 w 34234"/>
                <a:gd name="connsiteY10" fmla="*/ 13280 h 37627"/>
                <a:gd name="connsiteX11" fmla="*/ 8891 w 34234"/>
                <a:gd name="connsiteY11" fmla="*/ 14166 h 37627"/>
                <a:gd name="connsiteX12" fmla="*/ 10588 w 34234"/>
                <a:gd name="connsiteY12" fmla="*/ 14571 h 37627"/>
                <a:gd name="connsiteX13" fmla="*/ 20917 w 34234"/>
                <a:gd name="connsiteY13" fmla="*/ 17153 h 37627"/>
                <a:gd name="connsiteX14" fmla="*/ 27557 w 34234"/>
                <a:gd name="connsiteY14" fmla="*/ 18408 h 37627"/>
                <a:gd name="connsiteX15" fmla="*/ 31135 w 34234"/>
                <a:gd name="connsiteY15" fmla="*/ 17375 h 37627"/>
                <a:gd name="connsiteX16" fmla="*/ 32537 w 34234"/>
                <a:gd name="connsiteY16" fmla="*/ 14277 h 37627"/>
                <a:gd name="connsiteX17" fmla="*/ 32316 w 34234"/>
                <a:gd name="connsiteY17" fmla="*/ 12543 h 37627"/>
                <a:gd name="connsiteX18" fmla="*/ 31394 w 34234"/>
                <a:gd name="connsiteY18" fmla="*/ 10440 h 37627"/>
                <a:gd name="connsiteX19" fmla="*/ 29660 w 34234"/>
                <a:gd name="connsiteY19" fmla="*/ 8152 h 37627"/>
                <a:gd name="connsiteX20" fmla="*/ 26782 w 34234"/>
                <a:gd name="connsiteY20" fmla="*/ 5976 h 37627"/>
                <a:gd name="connsiteX21" fmla="*/ 22651 w 34234"/>
                <a:gd name="connsiteY21" fmla="*/ 4205 h 37627"/>
                <a:gd name="connsiteX22" fmla="*/ 21839 w 34234"/>
                <a:gd name="connsiteY22" fmla="*/ 3246 h 37627"/>
                <a:gd name="connsiteX23" fmla="*/ 22577 w 34234"/>
                <a:gd name="connsiteY23" fmla="*/ 2324 h 37627"/>
                <a:gd name="connsiteX24" fmla="*/ 24532 w 34234"/>
                <a:gd name="connsiteY24" fmla="*/ 2841 h 37627"/>
                <a:gd name="connsiteX25" fmla="*/ 27520 w 34234"/>
                <a:gd name="connsiteY25" fmla="*/ 4390 h 37627"/>
                <a:gd name="connsiteX26" fmla="*/ 30693 w 34234"/>
                <a:gd name="connsiteY26" fmla="*/ 6787 h 37627"/>
                <a:gd name="connsiteX27" fmla="*/ 33201 w 34234"/>
                <a:gd name="connsiteY27" fmla="*/ 10182 h 37627"/>
                <a:gd name="connsiteX28" fmla="*/ 34234 w 34234"/>
                <a:gd name="connsiteY28" fmla="*/ 14424 h 37627"/>
                <a:gd name="connsiteX29" fmla="*/ 32537 w 34234"/>
                <a:gd name="connsiteY29" fmla="*/ 19699 h 37627"/>
                <a:gd name="connsiteX30" fmla="*/ 28479 w 34234"/>
                <a:gd name="connsiteY30" fmla="*/ 22577 h 37627"/>
                <a:gd name="connsiteX31" fmla="*/ 29254 w 34234"/>
                <a:gd name="connsiteY31" fmla="*/ 23019 h 37627"/>
                <a:gd name="connsiteX32" fmla="*/ 30693 w 34234"/>
                <a:gd name="connsiteY32" fmla="*/ 24052 h 37627"/>
                <a:gd name="connsiteX33" fmla="*/ 32390 w 34234"/>
                <a:gd name="connsiteY33" fmla="*/ 25639 h 37627"/>
                <a:gd name="connsiteX34" fmla="*/ 33644 w 34234"/>
                <a:gd name="connsiteY34" fmla="*/ 27815 h 37627"/>
                <a:gd name="connsiteX35" fmla="*/ 34234 w 34234"/>
                <a:gd name="connsiteY35" fmla="*/ 30508 h 37627"/>
                <a:gd name="connsiteX36" fmla="*/ 33718 w 34234"/>
                <a:gd name="connsiteY36" fmla="*/ 33865 h 37627"/>
                <a:gd name="connsiteX37" fmla="*/ 32021 w 34234"/>
                <a:gd name="connsiteY37" fmla="*/ 36521 h 37627"/>
                <a:gd name="connsiteX38" fmla="*/ 29217 w 34234"/>
                <a:gd name="connsiteY38" fmla="*/ 37628 h 37627"/>
                <a:gd name="connsiteX39" fmla="*/ 26155 w 34234"/>
                <a:gd name="connsiteY39" fmla="*/ 36410 h 37627"/>
                <a:gd name="connsiteX40" fmla="*/ 24864 w 34234"/>
                <a:gd name="connsiteY40" fmla="*/ 33459 h 37627"/>
                <a:gd name="connsiteX41" fmla="*/ 25491 w 34234"/>
                <a:gd name="connsiteY41" fmla="*/ 31541 h 37627"/>
                <a:gd name="connsiteX42" fmla="*/ 27483 w 34234"/>
                <a:gd name="connsiteY42" fmla="*/ 30656 h 37627"/>
                <a:gd name="connsiteX43" fmla="*/ 30139 w 34234"/>
                <a:gd name="connsiteY43" fmla="*/ 31688 h 37627"/>
                <a:gd name="connsiteX44" fmla="*/ 31578 w 34234"/>
                <a:gd name="connsiteY44" fmla="*/ 34197 h 37627"/>
                <a:gd name="connsiteX45" fmla="*/ 32537 w 34234"/>
                <a:gd name="connsiteY45" fmla="*/ 30435 h 37627"/>
                <a:gd name="connsiteX46" fmla="*/ 30398 w 34234"/>
                <a:gd name="connsiteY46" fmla="*/ 26081 h 37627"/>
                <a:gd name="connsiteX47" fmla="*/ 24680 w 34234"/>
                <a:gd name="connsiteY47" fmla="*/ 23241 h 37627"/>
                <a:gd name="connsiteX48" fmla="*/ 12248 w 34234"/>
                <a:gd name="connsiteY48" fmla="*/ 20068 h 37627"/>
                <a:gd name="connsiteX49" fmla="*/ 6714 w 34234"/>
                <a:gd name="connsiteY49" fmla="*/ 19183 h 37627"/>
                <a:gd name="connsiteX50" fmla="*/ 4095 w 34234"/>
                <a:gd name="connsiteY50" fmla="*/ 19588 h 37627"/>
                <a:gd name="connsiteX51" fmla="*/ 2545 w 34234"/>
                <a:gd name="connsiteY51" fmla="*/ 20696 h 37627"/>
                <a:gd name="connsiteX52" fmla="*/ 1845 w 34234"/>
                <a:gd name="connsiteY52" fmla="*/ 21986 h 37627"/>
                <a:gd name="connsiteX53" fmla="*/ 1660 w 34234"/>
                <a:gd name="connsiteY53" fmla="*/ 23241 h 37627"/>
                <a:gd name="connsiteX54" fmla="*/ 2103 w 34234"/>
                <a:gd name="connsiteY54" fmla="*/ 25602 h 37627"/>
                <a:gd name="connsiteX55" fmla="*/ 3578 w 34234"/>
                <a:gd name="connsiteY55" fmla="*/ 28295 h 37627"/>
                <a:gd name="connsiteX56" fmla="*/ 6640 w 34234"/>
                <a:gd name="connsiteY56" fmla="*/ 31098 h 37627"/>
                <a:gd name="connsiteX57" fmla="*/ 11547 w 34234"/>
                <a:gd name="connsiteY57" fmla="*/ 33385 h 37627"/>
                <a:gd name="connsiteX58" fmla="*/ 12395 w 34234"/>
                <a:gd name="connsiteY58" fmla="*/ 34382 h 37627"/>
                <a:gd name="connsiteX59" fmla="*/ 11620 w 34234"/>
                <a:gd name="connsiteY59" fmla="*/ 35267 h 37627"/>
                <a:gd name="connsiteX60" fmla="*/ 9702 w 34234"/>
                <a:gd name="connsiteY60" fmla="*/ 34787 h 37627"/>
                <a:gd name="connsiteX61" fmla="*/ 6714 w 34234"/>
                <a:gd name="connsiteY61" fmla="*/ 33238 h 37627"/>
                <a:gd name="connsiteX62" fmla="*/ 3578 w 34234"/>
                <a:gd name="connsiteY62" fmla="*/ 30803 h 37627"/>
                <a:gd name="connsiteX63" fmla="*/ 1033 w 34234"/>
                <a:gd name="connsiteY63" fmla="*/ 27372 h 37627"/>
                <a:gd name="connsiteX64" fmla="*/ 0 w 34234"/>
                <a:gd name="connsiteY64" fmla="*/ 23093 h 37627"/>
                <a:gd name="connsiteX65" fmla="*/ 221 w 34234"/>
                <a:gd name="connsiteY65" fmla="*/ 21138 h 37627"/>
                <a:gd name="connsiteX66" fmla="*/ 959 w 34234"/>
                <a:gd name="connsiteY66" fmla="*/ 18961 h 37627"/>
                <a:gd name="connsiteX67" fmla="*/ 2730 w 34234"/>
                <a:gd name="connsiteY67" fmla="*/ 16674 h 37627"/>
                <a:gd name="connsiteX68" fmla="*/ 5718 w 34234"/>
                <a:gd name="connsiteY68" fmla="*/ 14940 h 37627"/>
                <a:gd name="connsiteX69" fmla="*/ 4058 w 34234"/>
                <a:gd name="connsiteY69" fmla="*/ 13907 h 37627"/>
                <a:gd name="connsiteX70" fmla="*/ 2250 w 34234"/>
                <a:gd name="connsiteY70" fmla="*/ 12321 h 37627"/>
                <a:gd name="connsiteX71" fmla="*/ 627 w 34234"/>
                <a:gd name="connsiteY71" fmla="*/ 9960 h 37627"/>
                <a:gd name="connsiteX72" fmla="*/ 0 w 34234"/>
                <a:gd name="connsiteY72" fmla="*/ 7009 h 37627"/>
                <a:gd name="connsiteX73" fmla="*/ 406 w 34234"/>
                <a:gd name="connsiteY73" fmla="*/ 4021 h 37627"/>
                <a:gd name="connsiteX74" fmla="*/ 1992 w 34234"/>
                <a:gd name="connsiteY74" fmla="*/ 1291 h 37627"/>
                <a:gd name="connsiteX75" fmla="*/ 4980 w 34234"/>
                <a:gd name="connsiteY75" fmla="*/ 0 h 3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4234" h="37627">
                  <a:moveTo>
                    <a:pt x="4980" y="0"/>
                  </a:moveTo>
                  <a:cubicBezTo>
                    <a:pt x="6357" y="0"/>
                    <a:pt x="7440" y="430"/>
                    <a:pt x="8227" y="1291"/>
                  </a:cubicBezTo>
                  <a:cubicBezTo>
                    <a:pt x="8989" y="2151"/>
                    <a:pt x="9370" y="3074"/>
                    <a:pt x="9370" y="4057"/>
                  </a:cubicBezTo>
                  <a:cubicBezTo>
                    <a:pt x="9370" y="4992"/>
                    <a:pt x="9100" y="5705"/>
                    <a:pt x="8559" y="6197"/>
                  </a:cubicBezTo>
                  <a:cubicBezTo>
                    <a:pt x="8017" y="6689"/>
                    <a:pt x="7403" y="6935"/>
                    <a:pt x="6714" y="6935"/>
                  </a:cubicBezTo>
                  <a:cubicBezTo>
                    <a:pt x="5780" y="6935"/>
                    <a:pt x="4906" y="6591"/>
                    <a:pt x="4095" y="5902"/>
                  </a:cubicBezTo>
                  <a:cubicBezTo>
                    <a:pt x="3283" y="5213"/>
                    <a:pt x="2791" y="4353"/>
                    <a:pt x="2619" y="3320"/>
                  </a:cubicBezTo>
                  <a:cubicBezTo>
                    <a:pt x="1980" y="4328"/>
                    <a:pt x="1660" y="5583"/>
                    <a:pt x="1660" y="7083"/>
                  </a:cubicBezTo>
                  <a:cubicBezTo>
                    <a:pt x="1660" y="8066"/>
                    <a:pt x="1918" y="8989"/>
                    <a:pt x="2435" y="9849"/>
                  </a:cubicBezTo>
                  <a:cubicBezTo>
                    <a:pt x="2951" y="10686"/>
                    <a:pt x="3541" y="11362"/>
                    <a:pt x="4205" y="11879"/>
                  </a:cubicBezTo>
                  <a:cubicBezTo>
                    <a:pt x="4870" y="12371"/>
                    <a:pt x="5681" y="12838"/>
                    <a:pt x="6640" y="13280"/>
                  </a:cubicBezTo>
                  <a:cubicBezTo>
                    <a:pt x="7575" y="13699"/>
                    <a:pt x="8325" y="13993"/>
                    <a:pt x="8891" y="14166"/>
                  </a:cubicBezTo>
                  <a:cubicBezTo>
                    <a:pt x="9432" y="14313"/>
                    <a:pt x="9997" y="14448"/>
                    <a:pt x="10588" y="14571"/>
                  </a:cubicBezTo>
                  <a:lnTo>
                    <a:pt x="20917" y="17153"/>
                  </a:lnTo>
                  <a:cubicBezTo>
                    <a:pt x="24188" y="17990"/>
                    <a:pt x="26401" y="18408"/>
                    <a:pt x="27557" y="18408"/>
                  </a:cubicBezTo>
                  <a:cubicBezTo>
                    <a:pt x="28983" y="18408"/>
                    <a:pt x="30176" y="18064"/>
                    <a:pt x="31135" y="17375"/>
                  </a:cubicBezTo>
                  <a:cubicBezTo>
                    <a:pt x="32070" y="16686"/>
                    <a:pt x="32537" y="15654"/>
                    <a:pt x="32537" y="14277"/>
                  </a:cubicBezTo>
                  <a:cubicBezTo>
                    <a:pt x="32537" y="13736"/>
                    <a:pt x="32464" y="13158"/>
                    <a:pt x="32316" y="12543"/>
                  </a:cubicBezTo>
                  <a:cubicBezTo>
                    <a:pt x="32144" y="11928"/>
                    <a:pt x="31836" y="11227"/>
                    <a:pt x="31394" y="10440"/>
                  </a:cubicBezTo>
                  <a:cubicBezTo>
                    <a:pt x="30926" y="9628"/>
                    <a:pt x="30349" y="8866"/>
                    <a:pt x="29660" y="8152"/>
                  </a:cubicBezTo>
                  <a:cubicBezTo>
                    <a:pt x="28947" y="7414"/>
                    <a:pt x="27988" y="6689"/>
                    <a:pt x="26782" y="5976"/>
                  </a:cubicBezTo>
                  <a:cubicBezTo>
                    <a:pt x="25577" y="5263"/>
                    <a:pt x="24200" y="4672"/>
                    <a:pt x="22651" y="4205"/>
                  </a:cubicBezTo>
                  <a:cubicBezTo>
                    <a:pt x="22110" y="4058"/>
                    <a:pt x="21839" y="3738"/>
                    <a:pt x="21839" y="3246"/>
                  </a:cubicBezTo>
                  <a:cubicBezTo>
                    <a:pt x="21839" y="2631"/>
                    <a:pt x="22085" y="2324"/>
                    <a:pt x="22577" y="2324"/>
                  </a:cubicBezTo>
                  <a:cubicBezTo>
                    <a:pt x="22995" y="2324"/>
                    <a:pt x="23647" y="2496"/>
                    <a:pt x="24532" y="2841"/>
                  </a:cubicBezTo>
                  <a:cubicBezTo>
                    <a:pt x="25393" y="3160"/>
                    <a:pt x="26389" y="3677"/>
                    <a:pt x="27520" y="4390"/>
                  </a:cubicBezTo>
                  <a:cubicBezTo>
                    <a:pt x="28627" y="5079"/>
                    <a:pt x="29684" y="5878"/>
                    <a:pt x="30693" y="6787"/>
                  </a:cubicBezTo>
                  <a:cubicBezTo>
                    <a:pt x="31677" y="7697"/>
                    <a:pt x="32513" y="8829"/>
                    <a:pt x="33201" y="10182"/>
                  </a:cubicBezTo>
                  <a:cubicBezTo>
                    <a:pt x="33890" y="11534"/>
                    <a:pt x="34234" y="12948"/>
                    <a:pt x="34234" y="14424"/>
                  </a:cubicBezTo>
                  <a:cubicBezTo>
                    <a:pt x="34234" y="16539"/>
                    <a:pt x="33669" y="18298"/>
                    <a:pt x="32537" y="19699"/>
                  </a:cubicBezTo>
                  <a:cubicBezTo>
                    <a:pt x="31406" y="21101"/>
                    <a:pt x="30053" y="22060"/>
                    <a:pt x="28479" y="22577"/>
                  </a:cubicBezTo>
                  <a:cubicBezTo>
                    <a:pt x="28701" y="22700"/>
                    <a:pt x="28959" y="22847"/>
                    <a:pt x="29254" y="23019"/>
                  </a:cubicBezTo>
                  <a:cubicBezTo>
                    <a:pt x="29549" y="23192"/>
                    <a:pt x="30029" y="23536"/>
                    <a:pt x="30693" y="24052"/>
                  </a:cubicBezTo>
                  <a:cubicBezTo>
                    <a:pt x="31332" y="24544"/>
                    <a:pt x="31898" y="25072"/>
                    <a:pt x="32390" y="25639"/>
                  </a:cubicBezTo>
                  <a:cubicBezTo>
                    <a:pt x="32857" y="26204"/>
                    <a:pt x="33275" y="26929"/>
                    <a:pt x="33644" y="27815"/>
                  </a:cubicBezTo>
                  <a:cubicBezTo>
                    <a:pt x="34037" y="28676"/>
                    <a:pt x="34234" y="29573"/>
                    <a:pt x="34234" y="30508"/>
                  </a:cubicBezTo>
                  <a:cubicBezTo>
                    <a:pt x="34234" y="31688"/>
                    <a:pt x="34062" y="32807"/>
                    <a:pt x="33718" y="33865"/>
                  </a:cubicBezTo>
                  <a:cubicBezTo>
                    <a:pt x="33373" y="34898"/>
                    <a:pt x="32808" y="35783"/>
                    <a:pt x="32021" y="36521"/>
                  </a:cubicBezTo>
                  <a:cubicBezTo>
                    <a:pt x="31234" y="37259"/>
                    <a:pt x="30299" y="37628"/>
                    <a:pt x="29217" y="37628"/>
                  </a:cubicBezTo>
                  <a:cubicBezTo>
                    <a:pt x="28012" y="37628"/>
                    <a:pt x="26991" y="37222"/>
                    <a:pt x="26155" y="36410"/>
                  </a:cubicBezTo>
                  <a:cubicBezTo>
                    <a:pt x="25295" y="35575"/>
                    <a:pt x="24864" y="34591"/>
                    <a:pt x="24864" y="33459"/>
                  </a:cubicBezTo>
                  <a:cubicBezTo>
                    <a:pt x="24864" y="32746"/>
                    <a:pt x="25073" y="32106"/>
                    <a:pt x="25491" y="31541"/>
                  </a:cubicBezTo>
                  <a:cubicBezTo>
                    <a:pt x="25909" y="30951"/>
                    <a:pt x="26573" y="30656"/>
                    <a:pt x="27483" y="30656"/>
                  </a:cubicBezTo>
                  <a:cubicBezTo>
                    <a:pt x="28492" y="30656"/>
                    <a:pt x="29377" y="31000"/>
                    <a:pt x="30139" y="31688"/>
                  </a:cubicBezTo>
                  <a:cubicBezTo>
                    <a:pt x="30902" y="32377"/>
                    <a:pt x="31381" y="33214"/>
                    <a:pt x="31578" y="34197"/>
                  </a:cubicBezTo>
                  <a:cubicBezTo>
                    <a:pt x="32218" y="33188"/>
                    <a:pt x="32537" y="31935"/>
                    <a:pt x="32537" y="30435"/>
                  </a:cubicBezTo>
                  <a:cubicBezTo>
                    <a:pt x="32537" y="28812"/>
                    <a:pt x="31824" y="27360"/>
                    <a:pt x="30398" y="26081"/>
                  </a:cubicBezTo>
                  <a:cubicBezTo>
                    <a:pt x="28971" y="24802"/>
                    <a:pt x="27065" y="23856"/>
                    <a:pt x="24680" y="23241"/>
                  </a:cubicBezTo>
                  <a:cubicBezTo>
                    <a:pt x="18949" y="21715"/>
                    <a:pt x="14805" y="20658"/>
                    <a:pt x="12248" y="20068"/>
                  </a:cubicBezTo>
                  <a:cubicBezTo>
                    <a:pt x="9665" y="19478"/>
                    <a:pt x="7821" y="19183"/>
                    <a:pt x="6714" y="19183"/>
                  </a:cubicBezTo>
                  <a:cubicBezTo>
                    <a:pt x="5681" y="19183"/>
                    <a:pt x="4808" y="19318"/>
                    <a:pt x="4095" y="19588"/>
                  </a:cubicBezTo>
                  <a:cubicBezTo>
                    <a:pt x="3382" y="19858"/>
                    <a:pt x="2865" y="20228"/>
                    <a:pt x="2545" y="20696"/>
                  </a:cubicBezTo>
                  <a:cubicBezTo>
                    <a:pt x="2201" y="21138"/>
                    <a:pt x="1967" y="21568"/>
                    <a:pt x="1845" y="21986"/>
                  </a:cubicBezTo>
                  <a:cubicBezTo>
                    <a:pt x="1722" y="22380"/>
                    <a:pt x="1660" y="22798"/>
                    <a:pt x="1660" y="23241"/>
                  </a:cubicBezTo>
                  <a:cubicBezTo>
                    <a:pt x="1660" y="23979"/>
                    <a:pt x="1808" y="24765"/>
                    <a:pt x="2103" y="25602"/>
                  </a:cubicBezTo>
                  <a:cubicBezTo>
                    <a:pt x="2398" y="26414"/>
                    <a:pt x="2890" y="27311"/>
                    <a:pt x="3578" y="28295"/>
                  </a:cubicBezTo>
                  <a:cubicBezTo>
                    <a:pt x="4242" y="29254"/>
                    <a:pt x="5263" y="30189"/>
                    <a:pt x="6640" y="31098"/>
                  </a:cubicBezTo>
                  <a:cubicBezTo>
                    <a:pt x="8018" y="32008"/>
                    <a:pt x="9653" y="32770"/>
                    <a:pt x="11547" y="33385"/>
                  </a:cubicBezTo>
                  <a:cubicBezTo>
                    <a:pt x="12112" y="33508"/>
                    <a:pt x="12395" y="33840"/>
                    <a:pt x="12395" y="34382"/>
                  </a:cubicBezTo>
                  <a:cubicBezTo>
                    <a:pt x="12371" y="34971"/>
                    <a:pt x="12112" y="35267"/>
                    <a:pt x="11620" y="35267"/>
                  </a:cubicBezTo>
                  <a:cubicBezTo>
                    <a:pt x="11202" y="35267"/>
                    <a:pt x="10563" y="35107"/>
                    <a:pt x="9702" y="34787"/>
                  </a:cubicBezTo>
                  <a:cubicBezTo>
                    <a:pt x="8817" y="34443"/>
                    <a:pt x="7821" y="33926"/>
                    <a:pt x="6714" y="33238"/>
                  </a:cubicBezTo>
                  <a:cubicBezTo>
                    <a:pt x="5607" y="32525"/>
                    <a:pt x="4562" y="31713"/>
                    <a:pt x="3578" y="30803"/>
                  </a:cubicBezTo>
                  <a:cubicBezTo>
                    <a:pt x="2570" y="29868"/>
                    <a:pt x="1722" y="28725"/>
                    <a:pt x="1033" y="27372"/>
                  </a:cubicBezTo>
                  <a:cubicBezTo>
                    <a:pt x="344" y="25995"/>
                    <a:pt x="0" y="24568"/>
                    <a:pt x="0" y="23093"/>
                  </a:cubicBezTo>
                  <a:cubicBezTo>
                    <a:pt x="0" y="22429"/>
                    <a:pt x="74" y="21778"/>
                    <a:pt x="221" y="21138"/>
                  </a:cubicBezTo>
                  <a:cubicBezTo>
                    <a:pt x="344" y="20474"/>
                    <a:pt x="590" y="19748"/>
                    <a:pt x="959" y="18961"/>
                  </a:cubicBezTo>
                  <a:cubicBezTo>
                    <a:pt x="1328" y="18150"/>
                    <a:pt x="1918" y="17387"/>
                    <a:pt x="2730" y="16674"/>
                  </a:cubicBezTo>
                  <a:cubicBezTo>
                    <a:pt x="3541" y="15961"/>
                    <a:pt x="4537" y="15383"/>
                    <a:pt x="5718" y="14940"/>
                  </a:cubicBezTo>
                  <a:cubicBezTo>
                    <a:pt x="5152" y="14645"/>
                    <a:pt x="4599" y="14301"/>
                    <a:pt x="4058" y="13907"/>
                  </a:cubicBezTo>
                  <a:cubicBezTo>
                    <a:pt x="3517" y="13489"/>
                    <a:pt x="2914" y="12961"/>
                    <a:pt x="2250" y="12321"/>
                  </a:cubicBezTo>
                  <a:cubicBezTo>
                    <a:pt x="1562" y="11657"/>
                    <a:pt x="1021" y="10870"/>
                    <a:pt x="627" y="9960"/>
                  </a:cubicBezTo>
                  <a:cubicBezTo>
                    <a:pt x="209" y="9026"/>
                    <a:pt x="0" y="8042"/>
                    <a:pt x="0" y="7009"/>
                  </a:cubicBezTo>
                  <a:cubicBezTo>
                    <a:pt x="0" y="6000"/>
                    <a:pt x="135" y="5005"/>
                    <a:pt x="406" y="4021"/>
                  </a:cubicBezTo>
                  <a:cubicBezTo>
                    <a:pt x="652" y="3037"/>
                    <a:pt x="1181" y="2127"/>
                    <a:pt x="1992" y="1291"/>
                  </a:cubicBezTo>
                  <a:cubicBezTo>
                    <a:pt x="2779" y="430"/>
                    <a:pt x="3775" y="0"/>
                    <a:pt x="498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xmlns="" id="{36A95028-8A2B-BD70-B470-88427F18BD42}"/>
                </a:ext>
              </a:extLst>
            </p:cNvPr>
            <p:cNvSpPr/>
            <p:nvPr/>
          </p:nvSpPr>
          <p:spPr>
            <a:xfrm>
              <a:off x="7202460" y="1841477"/>
              <a:ext cx="35222" cy="21123"/>
            </a:xfrm>
            <a:custGeom>
              <a:avLst/>
              <a:gdLst>
                <a:gd name="connsiteX0" fmla="*/ 35223 w 35222"/>
                <a:gd name="connsiteY0" fmla="*/ 21124 h 21123"/>
                <a:gd name="connsiteX1" fmla="*/ 33983 w 35222"/>
                <a:gd name="connsiteY1" fmla="*/ 21046 h 21123"/>
                <a:gd name="connsiteX2" fmla="*/ 33260 w 35222"/>
                <a:gd name="connsiteY2" fmla="*/ 20530 h 21123"/>
                <a:gd name="connsiteX3" fmla="*/ 21950 w 35222"/>
                <a:gd name="connsiteY3" fmla="*/ 10382 h 21123"/>
                <a:gd name="connsiteX4" fmla="*/ 10252 w 35222"/>
                <a:gd name="connsiteY4" fmla="*/ 4829 h 21123"/>
                <a:gd name="connsiteX5" fmla="*/ 4183 w 35222"/>
                <a:gd name="connsiteY5" fmla="*/ 6688 h 21123"/>
                <a:gd name="connsiteX6" fmla="*/ 1653 w 35222"/>
                <a:gd name="connsiteY6" fmla="*/ 11905 h 21123"/>
                <a:gd name="connsiteX7" fmla="*/ 3073 w 35222"/>
                <a:gd name="connsiteY7" fmla="*/ 16192 h 21123"/>
                <a:gd name="connsiteX8" fmla="*/ 7024 w 35222"/>
                <a:gd name="connsiteY8" fmla="*/ 19058 h 21123"/>
                <a:gd name="connsiteX9" fmla="*/ 6972 w 35222"/>
                <a:gd name="connsiteY9" fmla="*/ 18361 h 21123"/>
                <a:gd name="connsiteX10" fmla="*/ 7799 w 35222"/>
                <a:gd name="connsiteY10" fmla="*/ 16321 h 21123"/>
                <a:gd name="connsiteX11" fmla="*/ 9735 w 35222"/>
                <a:gd name="connsiteY11" fmla="*/ 15572 h 21123"/>
                <a:gd name="connsiteX12" fmla="*/ 11853 w 35222"/>
                <a:gd name="connsiteY12" fmla="*/ 16501 h 21123"/>
                <a:gd name="connsiteX13" fmla="*/ 12524 w 35222"/>
                <a:gd name="connsiteY13" fmla="*/ 18309 h 21123"/>
                <a:gd name="connsiteX14" fmla="*/ 12447 w 35222"/>
                <a:gd name="connsiteY14" fmla="*/ 19161 h 21123"/>
                <a:gd name="connsiteX15" fmla="*/ 11646 w 35222"/>
                <a:gd name="connsiteY15" fmla="*/ 20375 h 21123"/>
                <a:gd name="connsiteX16" fmla="*/ 9580 w 35222"/>
                <a:gd name="connsiteY16" fmla="*/ 21124 h 21123"/>
                <a:gd name="connsiteX17" fmla="*/ 2944 w 35222"/>
                <a:gd name="connsiteY17" fmla="*/ 18335 h 21123"/>
                <a:gd name="connsiteX18" fmla="*/ 0 w 35222"/>
                <a:gd name="connsiteY18" fmla="*/ 11234 h 21123"/>
                <a:gd name="connsiteX19" fmla="*/ 2892 w 35222"/>
                <a:gd name="connsiteY19" fmla="*/ 3203 h 21123"/>
                <a:gd name="connsiteX20" fmla="*/ 10252 w 35222"/>
                <a:gd name="connsiteY20" fmla="*/ 0 h 21123"/>
                <a:gd name="connsiteX21" fmla="*/ 13273 w 35222"/>
                <a:gd name="connsiteY21" fmla="*/ 491 h 21123"/>
                <a:gd name="connsiteX22" fmla="*/ 15804 w 35222"/>
                <a:gd name="connsiteY22" fmla="*/ 1602 h 21123"/>
                <a:gd name="connsiteX23" fmla="*/ 18696 w 35222"/>
                <a:gd name="connsiteY23" fmla="*/ 3926 h 21123"/>
                <a:gd name="connsiteX24" fmla="*/ 21743 w 35222"/>
                <a:gd name="connsiteY24" fmla="*/ 6999 h 21123"/>
                <a:gd name="connsiteX25" fmla="*/ 25694 w 35222"/>
                <a:gd name="connsiteY25" fmla="*/ 11440 h 21123"/>
                <a:gd name="connsiteX26" fmla="*/ 31143 w 35222"/>
                <a:gd name="connsiteY26" fmla="*/ 17044 h 21123"/>
                <a:gd name="connsiteX27" fmla="*/ 31143 w 35222"/>
                <a:gd name="connsiteY27" fmla="*/ 7515 h 21123"/>
                <a:gd name="connsiteX28" fmla="*/ 30730 w 35222"/>
                <a:gd name="connsiteY28" fmla="*/ 2505 h 21123"/>
                <a:gd name="connsiteX29" fmla="*/ 26030 w 35222"/>
                <a:gd name="connsiteY29" fmla="*/ 1343 h 21123"/>
                <a:gd name="connsiteX30" fmla="*/ 26030 w 35222"/>
                <a:gd name="connsiteY30" fmla="*/ 0 h 21123"/>
                <a:gd name="connsiteX31" fmla="*/ 35223 w 35222"/>
                <a:gd name="connsiteY31" fmla="*/ 1498 h 21123"/>
                <a:gd name="connsiteX32" fmla="*/ 35223 w 35222"/>
                <a:gd name="connsiteY32" fmla="*/ 21124 h 21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222" h="21123">
                  <a:moveTo>
                    <a:pt x="35223" y="21124"/>
                  </a:moveTo>
                  <a:cubicBezTo>
                    <a:pt x="34586" y="21124"/>
                    <a:pt x="34173" y="21098"/>
                    <a:pt x="33983" y="21046"/>
                  </a:cubicBezTo>
                  <a:cubicBezTo>
                    <a:pt x="33794" y="20977"/>
                    <a:pt x="33553" y="20805"/>
                    <a:pt x="33260" y="20530"/>
                  </a:cubicBezTo>
                  <a:lnTo>
                    <a:pt x="21950" y="10382"/>
                  </a:lnTo>
                  <a:cubicBezTo>
                    <a:pt x="17784" y="6680"/>
                    <a:pt x="13884" y="4829"/>
                    <a:pt x="10252" y="4829"/>
                  </a:cubicBezTo>
                  <a:cubicBezTo>
                    <a:pt x="7893" y="4829"/>
                    <a:pt x="5870" y="5449"/>
                    <a:pt x="4183" y="6688"/>
                  </a:cubicBezTo>
                  <a:cubicBezTo>
                    <a:pt x="2496" y="7911"/>
                    <a:pt x="1653" y="9650"/>
                    <a:pt x="1653" y="11905"/>
                  </a:cubicBezTo>
                  <a:cubicBezTo>
                    <a:pt x="1653" y="13454"/>
                    <a:pt x="2126" y="14884"/>
                    <a:pt x="3073" y="16192"/>
                  </a:cubicBezTo>
                  <a:cubicBezTo>
                    <a:pt x="4020" y="17500"/>
                    <a:pt x="5337" y="18456"/>
                    <a:pt x="7024" y="19058"/>
                  </a:cubicBezTo>
                  <a:cubicBezTo>
                    <a:pt x="6989" y="18955"/>
                    <a:pt x="6972" y="18722"/>
                    <a:pt x="6972" y="18361"/>
                  </a:cubicBezTo>
                  <a:cubicBezTo>
                    <a:pt x="6972" y="17483"/>
                    <a:pt x="7248" y="16803"/>
                    <a:pt x="7799" y="16321"/>
                  </a:cubicBezTo>
                  <a:cubicBezTo>
                    <a:pt x="8349" y="15822"/>
                    <a:pt x="8995" y="15572"/>
                    <a:pt x="9735" y="15572"/>
                  </a:cubicBezTo>
                  <a:cubicBezTo>
                    <a:pt x="10682" y="15572"/>
                    <a:pt x="11388" y="15882"/>
                    <a:pt x="11853" y="16501"/>
                  </a:cubicBezTo>
                  <a:cubicBezTo>
                    <a:pt x="12300" y="17104"/>
                    <a:pt x="12524" y="17707"/>
                    <a:pt x="12524" y="18309"/>
                  </a:cubicBezTo>
                  <a:cubicBezTo>
                    <a:pt x="12524" y="18550"/>
                    <a:pt x="12498" y="18835"/>
                    <a:pt x="12447" y="19161"/>
                  </a:cubicBezTo>
                  <a:cubicBezTo>
                    <a:pt x="12395" y="19471"/>
                    <a:pt x="12128" y="19876"/>
                    <a:pt x="11646" y="20375"/>
                  </a:cubicBezTo>
                  <a:cubicBezTo>
                    <a:pt x="11147" y="20874"/>
                    <a:pt x="10458" y="21124"/>
                    <a:pt x="9580" y="21124"/>
                  </a:cubicBezTo>
                  <a:cubicBezTo>
                    <a:pt x="7119" y="21124"/>
                    <a:pt x="4906" y="20194"/>
                    <a:pt x="2944" y="18335"/>
                  </a:cubicBezTo>
                  <a:cubicBezTo>
                    <a:pt x="981" y="16458"/>
                    <a:pt x="0" y="14092"/>
                    <a:pt x="0" y="11234"/>
                  </a:cubicBezTo>
                  <a:cubicBezTo>
                    <a:pt x="0" y="7997"/>
                    <a:pt x="964" y="5320"/>
                    <a:pt x="2892" y="3203"/>
                  </a:cubicBezTo>
                  <a:cubicBezTo>
                    <a:pt x="4803" y="1068"/>
                    <a:pt x="7256" y="0"/>
                    <a:pt x="10252" y="0"/>
                  </a:cubicBezTo>
                  <a:cubicBezTo>
                    <a:pt x="11302" y="0"/>
                    <a:pt x="12309" y="164"/>
                    <a:pt x="13273" y="491"/>
                  </a:cubicBezTo>
                  <a:cubicBezTo>
                    <a:pt x="14220" y="801"/>
                    <a:pt x="15064" y="1171"/>
                    <a:pt x="15804" y="1602"/>
                  </a:cubicBezTo>
                  <a:cubicBezTo>
                    <a:pt x="16544" y="2015"/>
                    <a:pt x="17508" y="2789"/>
                    <a:pt x="18696" y="3926"/>
                  </a:cubicBezTo>
                  <a:cubicBezTo>
                    <a:pt x="19884" y="5062"/>
                    <a:pt x="20900" y="6086"/>
                    <a:pt x="21743" y="6999"/>
                  </a:cubicBezTo>
                  <a:cubicBezTo>
                    <a:pt x="22587" y="7911"/>
                    <a:pt x="23904" y="9392"/>
                    <a:pt x="25694" y="11440"/>
                  </a:cubicBezTo>
                  <a:lnTo>
                    <a:pt x="31143" y="17044"/>
                  </a:lnTo>
                  <a:lnTo>
                    <a:pt x="31143" y="7515"/>
                  </a:lnTo>
                  <a:cubicBezTo>
                    <a:pt x="31143" y="4416"/>
                    <a:pt x="31005" y="2746"/>
                    <a:pt x="30730" y="2505"/>
                  </a:cubicBezTo>
                  <a:cubicBezTo>
                    <a:pt x="30230" y="2161"/>
                    <a:pt x="28664" y="1773"/>
                    <a:pt x="26030" y="1343"/>
                  </a:cubicBezTo>
                  <a:lnTo>
                    <a:pt x="26030" y="0"/>
                  </a:lnTo>
                  <a:lnTo>
                    <a:pt x="35223" y="1498"/>
                  </a:lnTo>
                  <a:lnTo>
                    <a:pt x="35223" y="21124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D3F6D8E6-ED69-947F-A228-070526D00297}"/>
              </a:ext>
            </a:extLst>
          </p:cNvPr>
          <p:cNvGrpSpPr/>
          <p:nvPr/>
        </p:nvGrpSpPr>
        <p:grpSpPr>
          <a:xfrm>
            <a:off x="2175829" y="2313326"/>
            <a:ext cx="28350" cy="493580"/>
            <a:chOff x="8217868" y="1377318"/>
            <a:chExt cx="28350" cy="493580"/>
          </a:xfrm>
        </p:grpSpPr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xmlns="" id="{80979A98-47CD-9C76-341A-EEE13B87332E}"/>
                </a:ext>
              </a:extLst>
            </p:cNvPr>
            <p:cNvSpPr/>
            <p:nvPr/>
          </p:nvSpPr>
          <p:spPr>
            <a:xfrm>
              <a:off x="8232043" y="1377318"/>
              <a:ext cx="787" cy="493580"/>
            </a:xfrm>
            <a:custGeom>
              <a:avLst/>
              <a:gdLst>
                <a:gd name="connsiteX0" fmla="*/ 0 w 787"/>
                <a:gd name="connsiteY0" fmla="*/ 493581 h 493580"/>
                <a:gd name="connsiteX1" fmla="*/ 0 w 787"/>
                <a:gd name="connsiteY1" fmla="*/ 0 h 49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493580">
                  <a:moveTo>
                    <a:pt x="0" y="493581"/>
                  </a:moveTo>
                  <a:lnTo>
                    <a:pt x="0" y="0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xmlns="" id="{B4A91AE9-99E8-6A69-B50C-CFF00C9A2CFC}"/>
                </a:ext>
              </a:extLst>
            </p:cNvPr>
            <p:cNvSpPr/>
            <p:nvPr/>
          </p:nvSpPr>
          <p:spPr>
            <a:xfrm>
              <a:off x="8232043" y="1377318"/>
              <a:ext cx="787" cy="493580"/>
            </a:xfrm>
            <a:custGeom>
              <a:avLst/>
              <a:gdLst>
                <a:gd name="connsiteX0" fmla="*/ 0 w 787"/>
                <a:gd name="connsiteY0" fmla="*/ 0 h 493580"/>
                <a:gd name="connsiteX1" fmla="*/ 0 w 787"/>
                <a:gd name="connsiteY1" fmla="*/ 493581 h 49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493580">
                  <a:moveTo>
                    <a:pt x="0" y="0"/>
                  </a:moveTo>
                  <a:lnTo>
                    <a:pt x="0" y="493581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xmlns="" id="{4A570851-5BB1-2227-F3DC-7103909C7DE8}"/>
                </a:ext>
              </a:extLst>
            </p:cNvPr>
            <p:cNvSpPr/>
            <p:nvPr/>
          </p:nvSpPr>
          <p:spPr>
            <a:xfrm>
              <a:off x="8217868" y="1377318"/>
              <a:ext cx="28350" cy="28350"/>
            </a:xfrm>
            <a:custGeom>
              <a:avLst/>
              <a:gdLst>
                <a:gd name="connsiteX0" fmla="*/ 0 w 28350"/>
                <a:gd name="connsiteY0" fmla="*/ 28350 h 28350"/>
                <a:gd name="connsiteX1" fmla="*/ 14175 w 28350"/>
                <a:gd name="connsiteY1" fmla="*/ 0 h 28350"/>
                <a:gd name="connsiteX2" fmla="*/ 28350 w 28350"/>
                <a:gd name="connsiteY2" fmla="*/ 28350 h 2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350" h="28350">
                  <a:moveTo>
                    <a:pt x="0" y="28350"/>
                  </a:moveTo>
                  <a:lnTo>
                    <a:pt x="14175" y="0"/>
                  </a:lnTo>
                  <a:lnTo>
                    <a:pt x="28350" y="28350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E4EF94DB-5C8B-3F57-301C-0808F3EDDCE3}"/>
              </a:ext>
            </a:extLst>
          </p:cNvPr>
          <p:cNvGrpSpPr/>
          <p:nvPr/>
        </p:nvGrpSpPr>
        <p:grpSpPr>
          <a:xfrm>
            <a:off x="2190004" y="2800114"/>
            <a:ext cx="493518" cy="28346"/>
            <a:chOff x="8232043" y="1864106"/>
            <a:chExt cx="493518" cy="28346"/>
          </a:xfrm>
        </p:grpSpPr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xmlns="" id="{950820E6-4529-3014-D597-114E4B5E0006}"/>
                </a:ext>
              </a:extLst>
            </p:cNvPr>
            <p:cNvSpPr/>
            <p:nvPr/>
          </p:nvSpPr>
          <p:spPr>
            <a:xfrm>
              <a:off x="8232043" y="1870898"/>
              <a:ext cx="493518" cy="7830"/>
            </a:xfrm>
            <a:custGeom>
              <a:avLst/>
              <a:gdLst>
                <a:gd name="connsiteX0" fmla="*/ 0 w 493518"/>
                <a:gd name="connsiteY0" fmla="*/ 0 h 7830"/>
                <a:gd name="connsiteX1" fmla="*/ 493518 w 493518"/>
                <a:gd name="connsiteY1" fmla="*/ 7831 h 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518" h="7830">
                  <a:moveTo>
                    <a:pt x="0" y="0"/>
                  </a:moveTo>
                  <a:lnTo>
                    <a:pt x="493518" y="7831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xmlns="" id="{E19EFB70-00A0-64DE-6A08-45DE353BE2D3}"/>
                </a:ext>
              </a:extLst>
            </p:cNvPr>
            <p:cNvSpPr/>
            <p:nvPr/>
          </p:nvSpPr>
          <p:spPr>
            <a:xfrm>
              <a:off x="8696991" y="1864106"/>
              <a:ext cx="28570" cy="28346"/>
            </a:xfrm>
            <a:custGeom>
              <a:avLst/>
              <a:gdLst>
                <a:gd name="connsiteX0" fmla="*/ 449 w 28570"/>
                <a:gd name="connsiteY0" fmla="*/ 0 h 28346"/>
                <a:gd name="connsiteX1" fmla="*/ 28570 w 28570"/>
                <a:gd name="connsiteY1" fmla="*/ 14623 h 28346"/>
                <a:gd name="connsiteX2" fmla="*/ 0 w 28570"/>
                <a:gd name="connsiteY2" fmla="*/ 28347 h 28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0" h="28346">
                  <a:moveTo>
                    <a:pt x="449" y="0"/>
                  </a:moveTo>
                  <a:lnTo>
                    <a:pt x="28570" y="14623"/>
                  </a:lnTo>
                  <a:lnTo>
                    <a:pt x="0" y="28347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xmlns="" id="{7C71E82D-81DE-6C27-94EF-041A9B97C0C7}"/>
                </a:ext>
              </a:extLst>
            </p:cNvPr>
            <p:cNvSpPr/>
            <p:nvPr/>
          </p:nvSpPr>
          <p:spPr>
            <a:xfrm>
              <a:off x="8232043" y="1870898"/>
              <a:ext cx="493518" cy="7830"/>
            </a:xfrm>
            <a:custGeom>
              <a:avLst/>
              <a:gdLst>
                <a:gd name="connsiteX0" fmla="*/ 493518 w 493518"/>
                <a:gd name="connsiteY0" fmla="*/ 7831 h 7830"/>
                <a:gd name="connsiteX1" fmla="*/ 0 w 493518"/>
                <a:gd name="connsiteY1" fmla="*/ 0 h 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518" h="7830">
                  <a:moveTo>
                    <a:pt x="493518" y="7831"/>
                  </a:moveTo>
                  <a:lnTo>
                    <a:pt x="0" y="0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xmlns="" id="{D22AFC6D-A003-5AB2-8A0E-305233872868}"/>
                  </a:ext>
                </a:extLst>
              </p:cNvPr>
              <p:cNvSpPr txBox="1"/>
              <p:nvPr/>
            </p:nvSpPr>
            <p:spPr bwMode="gray">
              <a:xfrm>
                <a:off x="4716427" y="3510762"/>
                <a:ext cx="1721274" cy="289098"/>
              </a:xfrm>
              <a:prstGeom prst="downArrow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8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8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x-none" sz="800" b="1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22AFC6D-A003-5AB2-8A0E-305233872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16427" y="3510762"/>
                <a:ext cx="1721274" cy="289098"/>
              </a:xfrm>
              <a:prstGeom prst="downArrow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73191B80-8DE7-8E4E-819D-569B15C749C8}"/>
              </a:ext>
            </a:extLst>
          </p:cNvPr>
          <p:cNvGrpSpPr/>
          <p:nvPr/>
        </p:nvGrpSpPr>
        <p:grpSpPr>
          <a:xfrm>
            <a:off x="4608376" y="2250762"/>
            <a:ext cx="1890000" cy="1260000"/>
            <a:chOff x="7202770" y="3384082"/>
            <a:chExt cx="1890000" cy="1260000"/>
          </a:xfrm>
        </p:grpSpPr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xmlns="" id="{7520F5EF-BBEA-FDFF-C9C5-901F4770B50D}"/>
                </a:ext>
              </a:extLst>
            </p:cNvPr>
            <p:cNvSpPr/>
            <p:nvPr/>
          </p:nvSpPr>
          <p:spPr>
            <a:xfrm>
              <a:off x="7202770" y="3384082"/>
              <a:ext cx="1890000" cy="1260000"/>
            </a:xfrm>
            <a:custGeom>
              <a:avLst/>
              <a:gdLst>
                <a:gd name="connsiteX0" fmla="*/ 0 w 1890000"/>
                <a:gd name="connsiteY0" fmla="*/ 1260000 h 1260000"/>
                <a:gd name="connsiteX1" fmla="*/ 1890000 w 1890000"/>
                <a:gd name="connsiteY1" fmla="*/ 1260000 h 1260000"/>
                <a:gd name="connsiteX2" fmla="*/ 1890000 w 1890000"/>
                <a:gd name="connsiteY2" fmla="*/ 0 h 1260000"/>
                <a:gd name="connsiteX3" fmla="*/ 0 w 1890000"/>
                <a:gd name="connsiteY3" fmla="*/ 0 h 12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0000" h="1260000">
                  <a:moveTo>
                    <a:pt x="0" y="1260000"/>
                  </a:moveTo>
                  <a:lnTo>
                    <a:pt x="1890000" y="1260000"/>
                  </a:lnTo>
                  <a:lnTo>
                    <a:pt x="189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xmlns="" id="{626AB812-2537-1D43-5CA8-D98C525663DF}"/>
                </a:ext>
              </a:extLst>
            </p:cNvPr>
            <p:cNvSpPr/>
            <p:nvPr/>
          </p:nvSpPr>
          <p:spPr>
            <a:xfrm>
              <a:off x="7485491" y="3421286"/>
              <a:ext cx="1570076" cy="1046127"/>
            </a:xfrm>
            <a:custGeom>
              <a:avLst/>
              <a:gdLst>
                <a:gd name="connsiteX0" fmla="*/ 0 w 1570076"/>
                <a:gd name="connsiteY0" fmla="*/ 1046128 h 1046127"/>
                <a:gd name="connsiteX1" fmla="*/ 1570077 w 1570076"/>
                <a:gd name="connsiteY1" fmla="*/ 1046128 h 1046127"/>
                <a:gd name="connsiteX2" fmla="*/ 1570077 w 1570076"/>
                <a:gd name="connsiteY2" fmla="*/ 0 h 1046127"/>
                <a:gd name="connsiteX3" fmla="*/ 0 w 1570076"/>
                <a:gd name="connsiteY3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076" h="1046127">
                  <a:moveTo>
                    <a:pt x="0" y="1046128"/>
                  </a:moveTo>
                  <a:lnTo>
                    <a:pt x="1570077" y="1046128"/>
                  </a:lnTo>
                  <a:lnTo>
                    <a:pt x="15700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xmlns="" id="{24941E2A-5E56-DC43-8D05-AC79A0EEC6AB}"/>
                </a:ext>
              </a:extLst>
            </p:cNvPr>
            <p:cNvSpPr/>
            <p:nvPr/>
          </p:nvSpPr>
          <p:spPr>
            <a:xfrm>
              <a:off x="7530245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xmlns="" id="{B3B95979-F632-F332-BD99-1B02325FDF1F}"/>
                </a:ext>
              </a:extLst>
            </p:cNvPr>
            <p:cNvSpPr/>
            <p:nvPr/>
          </p:nvSpPr>
          <p:spPr>
            <a:xfrm>
              <a:off x="7777036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xmlns="" id="{194C8C26-BE98-7079-97A7-5A1E6EA87F8E}"/>
                </a:ext>
              </a:extLst>
            </p:cNvPr>
            <p:cNvSpPr/>
            <p:nvPr/>
          </p:nvSpPr>
          <p:spPr>
            <a:xfrm>
              <a:off x="8023825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xmlns="" id="{4501217E-05F0-6141-C0F7-205ADA09735A}"/>
                </a:ext>
              </a:extLst>
            </p:cNvPr>
            <p:cNvSpPr/>
            <p:nvPr/>
          </p:nvSpPr>
          <p:spPr>
            <a:xfrm>
              <a:off x="8270620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xmlns="" id="{EFF3CDFF-0879-C4D7-9E84-798B2C68DDD2}"/>
                </a:ext>
              </a:extLst>
            </p:cNvPr>
            <p:cNvSpPr/>
            <p:nvPr/>
          </p:nvSpPr>
          <p:spPr>
            <a:xfrm>
              <a:off x="8517406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xmlns="" id="{A59A82E9-3FED-B4F7-22FF-C1AE708C201E}"/>
                </a:ext>
              </a:extLst>
            </p:cNvPr>
            <p:cNvSpPr/>
            <p:nvPr/>
          </p:nvSpPr>
          <p:spPr>
            <a:xfrm>
              <a:off x="8764193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xmlns="" id="{43C83000-8E6B-FE52-DC45-1D30B3606913}"/>
                </a:ext>
              </a:extLst>
            </p:cNvPr>
            <p:cNvSpPr/>
            <p:nvPr/>
          </p:nvSpPr>
          <p:spPr>
            <a:xfrm>
              <a:off x="9010988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xmlns="" id="{26AF75FA-A8DD-6438-86FA-DED7588FDDE1}"/>
                </a:ext>
              </a:extLst>
            </p:cNvPr>
            <p:cNvSpPr/>
            <p:nvPr/>
          </p:nvSpPr>
          <p:spPr>
            <a:xfrm>
              <a:off x="7485491" y="4467414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xmlns="" id="{59B98B2F-3162-1A92-300F-4226420434E1}"/>
                </a:ext>
              </a:extLst>
            </p:cNvPr>
            <p:cNvSpPr/>
            <p:nvPr/>
          </p:nvSpPr>
          <p:spPr>
            <a:xfrm>
              <a:off x="7530245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xmlns="" id="{2DDC40FE-4FF1-9EC1-5974-4DE8E9F1BEF1}"/>
                </a:ext>
              </a:extLst>
            </p:cNvPr>
            <p:cNvSpPr/>
            <p:nvPr/>
          </p:nvSpPr>
          <p:spPr>
            <a:xfrm>
              <a:off x="7777036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xmlns="" id="{9F1B915E-AEF8-C1EA-77B6-C1809456AA9E}"/>
                </a:ext>
              </a:extLst>
            </p:cNvPr>
            <p:cNvSpPr/>
            <p:nvPr/>
          </p:nvSpPr>
          <p:spPr>
            <a:xfrm>
              <a:off x="8023825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xmlns="" id="{00CAFAA2-8A34-6220-B62C-1B333D29D76F}"/>
                </a:ext>
              </a:extLst>
            </p:cNvPr>
            <p:cNvSpPr/>
            <p:nvPr/>
          </p:nvSpPr>
          <p:spPr>
            <a:xfrm>
              <a:off x="8270620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xmlns="" id="{A4A46262-5809-D31C-EABA-46180636FFB3}"/>
                </a:ext>
              </a:extLst>
            </p:cNvPr>
            <p:cNvSpPr/>
            <p:nvPr/>
          </p:nvSpPr>
          <p:spPr>
            <a:xfrm>
              <a:off x="8517406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xmlns="" id="{2419907A-71F7-EBC3-1F43-6FEE4E189797}"/>
                </a:ext>
              </a:extLst>
            </p:cNvPr>
            <p:cNvSpPr/>
            <p:nvPr/>
          </p:nvSpPr>
          <p:spPr>
            <a:xfrm>
              <a:off x="8764193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xmlns="" id="{6F558297-30F1-88B1-7C34-9733D86A36D7}"/>
                </a:ext>
              </a:extLst>
            </p:cNvPr>
            <p:cNvSpPr/>
            <p:nvPr/>
          </p:nvSpPr>
          <p:spPr>
            <a:xfrm>
              <a:off x="9010988" y="4452530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xmlns="" id="{697ABA87-8F43-E50A-A8BC-78D2530381D1}"/>
                </a:ext>
              </a:extLst>
            </p:cNvPr>
            <p:cNvSpPr/>
            <p:nvPr/>
          </p:nvSpPr>
          <p:spPr>
            <a:xfrm>
              <a:off x="7457240" y="4518877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xmlns="" id="{AF669068-849C-0F71-5F07-2EE5369715EC}"/>
                </a:ext>
              </a:extLst>
            </p:cNvPr>
            <p:cNvSpPr/>
            <p:nvPr/>
          </p:nvSpPr>
          <p:spPr>
            <a:xfrm>
              <a:off x="7512237" y="4494441"/>
              <a:ext cx="28359" cy="47627"/>
            </a:xfrm>
            <a:custGeom>
              <a:avLst/>
              <a:gdLst>
                <a:gd name="connsiteX0" fmla="*/ 925 w 28359"/>
                <a:gd name="connsiteY0" fmla="*/ 42202 h 47627"/>
                <a:gd name="connsiteX1" fmla="*/ 11452 w 28359"/>
                <a:gd name="connsiteY1" fmla="*/ 42202 h 47627"/>
                <a:gd name="connsiteX2" fmla="*/ 11452 w 28359"/>
                <a:gd name="connsiteY2" fmla="*/ 5867 h 47627"/>
                <a:gd name="connsiteX3" fmla="*/ 0 w 28359"/>
                <a:gd name="connsiteY3" fmla="*/ 8166 h 47627"/>
                <a:gd name="connsiteX4" fmla="*/ 0 w 28359"/>
                <a:gd name="connsiteY4" fmla="*/ 2300 h 47627"/>
                <a:gd name="connsiteX5" fmla="*/ 11388 w 28359"/>
                <a:gd name="connsiteY5" fmla="*/ 0 h 47627"/>
                <a:gd name="connsiteX6" fmla="*/ 17832 w 28359"/>
                <a:gd name="connsiteY6" fmla="*/ 0 h 47627"/>
                <a:gd name="connsiteX7" fmla="*/ 17832 w 28359"/>
                <a:gd name="connsiteY7" fmla="*/ 42202 h 47627"/>
                <a:gd name="connsiteX8" fmla="*/ 28359 w 28359"/>
                <a:gd name="connsiteY8" fmla="*/ 42202 h 47627"/>
                <a:gd name="connsiteX9" fmla="*/ 28359 w 28359"/>
                <a:gd name="connsiteY9" fmla="*/ 47628 h 47627"/>
                <a:gd name="connsiteX10" fmla="*/ 925 w 28359"/>
                <a:gd name="connsiteY10" fmla="*/ 47628 h 47627"/>
                <a:gd name="connsiteX11" fmla="*/ 925 w 28359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7">
                  <a:moveTo>
                    <a:pt x="925" y="42202"/>
                  </a:moveTo>
                  <a:lnTo>
                    <a:pt x="11452" y="42202"/>
                  </a:lnTo>
                  <a:lnTo>
                    <a:pt x="11452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2"/>
                  </a:lnTo>
                  <a:lnTo>
                    <a:pt x="28359" y="42202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xmlns="" id="{74F19BF4-1FA3-D8B0-635D-F9DE83B3D6EC}"/>
                </a:ext>
              </a:extLst>
            </p:cNvPr>
            <p:cNvSpPr/>
            <p:nvPr/>
          </p:nvSpPr>
          <p:spPr>
            <a:xfrm>
              <a:off x="7553613" y="4533965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xmlns="" id="{7749374A-21C7-62F4-F159-5B5C3BAC6B3B}"/>
                </a:ext>
              </a:extLst>
            </p:cNvPr>
            <p:cNvSpPr/>
            <p:nvPr/>
          </p:nvSpPr>
          <p:spPr>
            <a:xfrm>
              <a:off x="7572434" y="4494441"/>
              <a:ext cx="30816" cy="48549"/>
            </a:xfrm>
            <a:custGeom>
              <a:avLst/>
              <a:gdLst>
                <a:gd name="connsiteX0" fmla="*/ 2010 w 30816"/>
                <a:gd name="connsiteY0" fmla="*/ 0 h 48549"/>
                <a:gd name="connsiteX1" fmla="*/ 27307 w 30816"/>
                <a:gd name="connsiteY1" fmla="*/ 0 h 48549"/>
                <a:gd name="connsiteX2" fmla="*/ 27307 w 30816"/>
                <a:gd name="connsiteY2" fmla="*/ 5426 h 48549"/>
                <a:gd name="connsiteX3" fmla="*/ 7911 w 30816"/>
                <a:gd name="connsiteY3" fmla="*/ 5426 h 48549"/>
                <a:gd name="connsiteX4" fmla="*/ 7911 w 30816"/>
                <a:gd name="connsiteY4" fmla="*/ 17097 h 48549"/>
                <a:gd name="connsiteX5" fmla="*/ 10719 w 30816"/>
                <a:gd name="connsiteY5" fmla="*/ 16396 h 48549"/>
                <a:gd name="connsiteX6" fmla="*/ 13526 w 30816"/>
                <a:gd name="connsiteY6" fmla="*/ 16144 h 48549"/>
                <a:gd name="connsiteX7" fmla="*/ 26159 w 30816"/>
                <a:gd name="connsiteY7" fmla="*/ 20514 h 48549"/>
                <a:gd name="connsiteX8" fmla="*/ 30816 w 30816"/>
                <a:gd name="connsiteY8" fmla="*/ 32351 h 48549"/>
                <a:gd name="connsiteX9" fmla="*/ 26032 w 30816"/>
                <a:gd name="connsiteY9" fmla="*/ 44313 h 48549"/>
                <a:gd name="connsiteX10" fmla="*/ 12537 w 30816"/>
                <a:gd name="connsiteY10" fmla="*/ 48549 h 48549"/>
                <a:gd name="connsiteX11" fmla="*/ 6413 w 30816"/>
                <a:gd name="connsiteY11" fmla="*/ 48045 h 48549"/>
                <a:gd name="connsiteX12" fmla="*/ 0 w 30816"/>
                <a:gd name="connsiteY12" fmla="*/ 46510 h 48549"/>
                <a:gd name="connsiteX13" fmla="*/ 0 w 30816"/>
                <a:gd name="connsiteY13" fmla="*/ 40036 h 48549"/>
                <a:gd name="connsiteX14" fmla="*/ 5934 w 30816"/>
                <a:gd name="connsiteY14" fmla="*/ 42368 h 48549"/>
                <a:gd name="connsiteX15" fmla="*/ 12409 w 30816"/>
                <a:gd name="connsiteY15" fmla="*/ 43131 h 48549"/>
                <a:gd name="connsiteX16" fmla="*/ 21151 w 30816"/>
                <a:gd name="connsiteY16" fmla="*/ 40226 h 48549"/>
                <a:gd name="connsiteX17" fmla="*/ 24372 w 30816"/>
                <a:gd name="connsiteY17" fmla="*/ 32351 h 48549"/>
                <a:gd name="connsiteX18" fmla="*/ 21151 w 30816"/>
                <a:gd name="connsiteY18" fmla="*/ 24468 h 48549"/>
                <a:gd name="connsiteX19" fmla="*/ 12409 w 30816"/>
                <a:gd name="connsiteY19" fmla="*/ 21562 h 48549"/>
                <a:gd name="connsiteX20" fmla="*/ 7242 w 30816"/>
                <a:gd name="connsiteY20" fmla="*/ 22137 h 48549"/>
                <a:gd name="connsiteX21" fmla="*/ 2010 w 30816"/>
                <a:gd name="connsiteY21" fmla="*/ 23924 h 48549"/>
                <a:gd name="connsiteX22" fmla="*/ 2010 w 30816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49">
                  <a:moveTo>
                    <a:pt x="2010" y="0"/>
                  </a:moveTo>
                  <a:lnTo>
                    <a:pt x="27307" y="0"/>
                  </a:lnTo>
                  <a:lnTo>
                    <a:pt x="27307" y="5426"/>
                  </a:lnTo>
                  <a:lnTo>
                    <a:pt x="7911" y="5426"/>
                  </a:lnTo>
                  <a:lnTo>
                    <a:pt x="7911" y="17097"/>
                  </a:lnTo>
                  <a:cubicBezTo>
                    <a:pt x="8848" y="16782"/>
                    <a:pt x="9783" y="16545"/>
                    <a:pt x="10719" y="16396"/>
                  </a:cubicBezTo>
                  <a:cubicBezTo>
                    <a:pt x="11655" y="16230"/>
                    <a:pt x="12591" y="16144"/>
                    <a:pt x="13526" y="16144"/>
                  </a:cubicBezTo>
                  <a:cubicBezTo>
                    <a:pt x="18843" y="16144"/>
                    <a:pt x="23054" y="17601"/>
                    <a:pt x="26159" y="20514"/>
                  </a:cubicBezTo>
                  <a:cubicBezTo>
                    <a:pt x="29264" y="23428"/>
                    <a:pt x="30816" y="27374"/>
                    <a:pt x="30816" y="32351"/>
                  </a:cubicBezTo>
                  <a:cubicBezTo>
                    <a:pt x="30816" y="37477"/>
                    <a:pt x="29222" y="41462"/>
                    <a:pt x="26032" y="44313"/>
                  </a:cubicBezTo>
                  <a:cubicBezTo>
                    <a:pt x="22841" y="47140"/>
                    <a:pt x="18343" y="48549"/>
                    <a:pt x="12537" y="48549"/>
                  </a:cubicBezTo>
                  <a:cubicBezTo>
                    <a:pt x="10538" y="48549"/>
                    <a:pt x="8496" y="48384"/>
                    <a:pt x="6413" y="48045"/>
                  </a:cubicBezTo>
                  <a:cubicBezTo>
                    <a:pt x="4349" y="47707"/>
                    <a:pt x="2212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2" y="41856"/>
                    <a:pt x="5934" y="42368"/>
                  </a:cubicBezTo>
                  <a:cubicBezTo>
                    <a:pt x="7976" y="42879"/>
                    <a:pt x="10134" y="43131"/>
                    <a:pt x="12409" y="43131"/>
                  </a:cubicBezTo>
                  <a:cubicBezTo>
                    <a:pt x="16089" y="43131"/>
                    <a:pt x="19002" y="42163"/>
                    <a:pt x="21151" y="40226"/>
                  </a:cubicBezTo>
                  <a:cubicBezTo>
                    <a:pt x="23298" y="38296"/>
                    <a:pt x="24372" y="35666"/>
                    <a:pt x="24372" y="32351"/>
                  </a:cubicBezTo>
                  <a:cubicBezTo>
                    <a:pt x="24372" y="29035"/>
                    <a:pt x="23298" y="26405"/>
                    <a:pt x="21151" y="24468"/>
                  </a:cubicBezTo>
                  <a:cubicBezTo>
                    <a:pt x="19002" y="22530"/>
                    <a:pt x="16089" y="21562"/>
                    <a:pt x="12409" y="21562"/>
                  </a:cubicBezTo>
                  <a:cubicBezTo>
                    <a:pt x="10687" y="21562"/>
                    <a:pt x="8964" y="21751"/>
                    <a:pt x="7242" y="22137"/>
                  </a:cubicBezTo>
                  <a:cubicBezTo>
                    <a:pt x="5540" y="22522"/>
                    <a:pt x="3797" y="23113"/>
                    <a:pt x="2010" y="23924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xmlns="" id="{75D2693C-2D70-7532-0569-B99DACE8C577}"/>
                </a:ext>
              </a:extLst>
            </p:cNvPr>
            <p:cNvSpPr/>
            <p:nvPr/>
          </p:nvSpPr>
          <p:spPr>
            <a:xfrm>
              <a:off x="7703345" y="4518877"/>
              <a:ext cx="40896" cy="5425"/>
            </a:xfrm>
            <a:custGeom>
              <a:avLst/>
              <a:gdLst>
                <a:gd name="connsiteX0" fmla="*/ 0 w 40896"/>
                <a:gd name="connsiteY0" fmla="*/ 0 h 5425"/>
                <a:gd name="connsiteX1" fmla="*/ 40896 w 40896"/>
                <a:gd name="connsiteY1" fmla="*/ 0 h 5425"/>
                <a:gd name="connsiteX2" fmla="*/ 40896 w 40896"/>
                <a:gd name="connsiteY2" fmla="*/ 5426 h 5425"/>
                <a:gd name="connsiteX3" fmla="*/ 0 w 40896"/>
                <a:gd name="connsiteY3" fmla="*/ 5426 h 5425"/>
                <a:gd name="connsiteX4" fmla="*/ 0 w 40896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6" h="5425">
                  <a:moveTo>
                    <a:pt x="0" y="0"/>
                  </a:moveTo>
                  <a:lnTo>
                    <a:pt x="40896" y="0"/>
                  </a:lnTo>
                  <a:lnTo>
                    <a:pt x="40896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xmlns="" id="{5BBEC98C-5253-3B5C-4AC6-1370959E39C4}"/>
                </a:ext>
              </a:extLst>
            </p:cNvPr>
            <p:cNvSpPr/>
            <p:nvPr/>
          </p:nvSpPr>
          <p:spPr>
            <a:xfrm>
              <a:off x="7758341" y="4494441"/>
              <a:ext cx="28360" cy="47627"/>
            </a:xfrm>
            <a:custGeom>
              <a:avLst/>
              <a:gdLst>
                <a:gd name="connsiteX0" fmla="*/ 925 w 28360"/>
                <a:gd name="connsiteY0" fmla="*/ 42202 h 47627"/>
                <a:gd name="connsiteX1" fmla="*/ 11453 w 28360"/>
                <a:gd name="connsiteY1" fmla="*/ 42202 h 47627"/>
                <a:gd name="connsiteX2" fmla="*/ 11453 w 28360"/>
                <a:gd name="connsiteY2" fmla="*/ 5867 h 47627"/>
                <a:gd name="connsiteX3" fmla="*/ 0 w 28360"/>
                <a:gd name="connsiteY3" fmla="*/ 8166 h 47627"/>
                <a:gd name="connsiteX4" fmla="*/ 0 w 28360"/>
                <a:gd name="connsiteY4" fmla="*/ 2300 h 47627"/>
                <a:gd name="connsiteX5" fmla="*/ 11389 w 28360"/>
                <a:gd name="connsiteY5" fmla="*/ 0 h 47627"/>
                <a:gd name="connsiteX6" fmla="*/ 17833 w 28360"/>
                <a:gd name="connsiteY6" fmla="*/ 0 h 47627"/>
                <a:gd name="connsiteX7" fmla="*/ 17833 w 28360"/>
                <a:gd name="connsiteY7" fmla="*/ 42202 h 47627"/>
                <a:gd name="connsiteX8" fmla="*/ 28360 w 28360"/>
                <a:gd name="connsiteY8" fmla="*/ 42202 h 47627"/>
                <a:gd name="connsiteX9" fmla="*/ 28360 w 28360"/>
                <a:gd name="connsiteY9" fmla="*/ 47628 h 47627"/>
                <a:gd name="connsiteX10" fmla="*/ 925 w 28360"/>
                <a:gd name="connsiteY10" fmla="*/ 47628 h 47627"/>
                <a:gd name="connsiteX11" fmla="*/ 925 w 28360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0" h="47627">
                  <a:moveTo>
                    <a:pt x="925" y="42202"/>
                  </a:moveTo>
                  <a:lnTo>
                    <a:pt x="11453" y="42202"/>
                  </a:lnTo>
                  <a:lnTo>
                    <a:pt x="11453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9" y="0"/>
                  </a:lnTo>
                  <a:lnTo>
                    <a:pt x="17833" y="0"/>
                  </a:lnTo>
                  <a:lnTo>
                    <a:pt x="17833" y="42202"/>
                  </a:lnTo>
                  <a:lnTo>
                    <a:pt x="28360" y="42202"/>
                  </a:lnTo>
                  <a:lnTo>
                    <a:pt x="28360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xmlns="" id="{ADA0CD29-D250-D6A9-E989-F6C2DD12EFC4}"/>
                </a:ext>
              </a:extLst>
            </p:cNvPr>
            <p:cNvSpPr/>
            <p:nvPr/>
          </p:nvSpPr>
          <p:spPr>
            <a:xfrm>
              <a:off x="7799717" y="4533965"/>
              <a:ext cx="6731" cy="8103"/>
            </a:xfrm>
            <a:custGeom>
              <a:avLst/>
              <a:gdLst>
                <a:gd name="connsiteX0" fmla="*/ 0 w 6731"/>
                <a:gd name="connsiteY0" fmla="*/ 0 h 8103"/>
                <a:gd name="connsiteX1" fmla="*/ 6732 w 6731"/>
                <a:gd name="connsiteY1" fmla="*/ 0 h 8103"/>
                <a:gd name="connsiteX2" fmla="*/ 6732 w 6731"/>
                <a:gd name="connsiteY2" fmla="*/ 8103 h 8103"/>
                <a:gd name="connsiteX3" fmla="*/ 0 w 6731"/>
                <a:gd name="connsiteY3" fmla="*/ 8103 h 8103"/>
                <a:gd name="connsiteX4" fmla="*/ 0 w 6731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3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xmlns="" id="{3D451A49-7065-6B8A-3BAC-F41478FBE686}"/>
                </a:ext>
              </a:extLst>
            </p:cNvPr>
            <p:cNvSpPr/>
            <p:nvPr/>
          </p:nvSpPr>
          <p:spPr>
            <a:xfrm>
              <a:off x="7817805" y="4493582"/>
              <a:ext cx="32921" cy="49407"/>
            </a:xfrm>
            <a:custGeom>
              <a:avLst/>
              <a:gdLst>
                <a:gd name="connsiteX0" fmla="*/ 16461 w 32921"/>
                <a:gd name="connsiteY0" fmla="*/ 5103 h 49407"/>
                <a:gd name="connsiteX1" fmla="*/ 8964 w 32921"/>
                <a:gd name="connsiteY1" fmla="*/ 10017 h 49407"/>
                <a:gd name="connsiteX2" fmla="*/ 6476 w 32921"/>
                <a:gd name="connsiteY2" fmla="*/ 24720 h 49407"/>
                <a:gd name="connsiteX3" fmla="*/ 8964 w 32921"/>
                <a:gd name="connsiteY3" fmla="*/ 39430 h 49407"/>
                <a:gd name="connsiteX4" fmla="*/ 16461 w 32921"/>
                <a:gd name="connsiteY4" fmla="*/ 44305 h 49407"/>
                <a:gd name="connsiteX5" fmla="*/ 23957 w 32921"/>
                <a:gd name="connsiteY5" fmla="*/ 39430 h 49407"/>
                <a:gd name="connsiteX6" fmla="*/ 26478 w 32921"/>
                <a:gd name="connsiteY6" fmla="*/ 24720 h 49407"/>
                <a:gd name="connsiteX7" fmla="*/ 23957 w 32921"/>
                <a:gd name="connsiteY7" fmla="*/ 10017 h 49407"/>
                <a:gd name="connsiteX8" fmla="*/ 16461 w 32921"/>
                <a:gd name="connsiteY8" fmla="*/ 5103 h 49407"/>
                <a:gd name="connsiteX9" fmla="*/ 16461 w 32921"/>
                <a:gd name="connsiteY9" fmla="*/ 0 h 49407"/>
                <a:gd name="connsiteX10" fmla="*/ 28679 w 32921"/>
                <a:gd name="connsiteY10" fmla="*/ 6347 h 49407"/>
                <a:gd name="connsiteX11" fmla="*/ 32921 w 32921"/>
                <a:gd name="connsiteY11" fmla="*/ 24720 h 49407"/>
                <a:gd name="connsiteX12" fmla="*/ 28679 w 32921"/>
                <a:gd name="connsiteY12" fmla="*/ 43092 h 49407"/>
                <a:gd name="connsiteX13" fmla="*/ 16461 w 32921"/>
                <a:gd name="connsiteY13" fmla="*/ 49408 h 49407"/>
                <a:gd name="connsiteX14" fmla="*/ 4211 w 32921"/>
                <a:gd name="connsiteY14" fmla="*/ 43092 h 49407"/>
                <a:gd name="connsiteX15" fmla="*/ 0 w 32921"/>
                <a:gd name="connsiteY15" fmla="*/ 24720 h 49407"/>
                <a:gd name="connsiteX16" fmla="*/ 4211 w 32921"/>
                <a:gd name="connsiteY16" fmla="*/ 6347 h 49407"/>
                <a:gd name="connsiteX17" fmla="*/ 16461 w 32921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07">
                  <a:moveTo>
                    <a:pt x="16461" y="5103"/>
                  </a:moveTo>
                  <a:cubicBezTo>
                    <a:pt x="13143" y="5103"/>
                    <a:pt x="10644" y="6741"/>
                    <a:pt x="8964" y="10017"/>
                  </a:cubicBezTo>
                  <a:cubicBezTo>
                    <a:pt x="7305" y="13269"/>
                    <a:pt x="6476" y="18168"/>
                    <a:pt x="6476" y="24720"/>
                  </a:cubicBezTo>
                  <a:cubicBezTo>
                    <a:pt x="6476" y="31248"/>
                    <a:pt x="7305" y="36154"/>
                    <a:pt x="8964" y="39430"/>
                  </a:cubicBezTo>
                  <a:cubicBezTo>
                    <a:pt x="10644" y="42682"/>
                    <a:pt x="13143" y="44305"/>
                    <a:pt x="16461" y="44305"/>
                  </a:cubicBezTo>
                  <a:cubicBezTo>
                    <a:pt x="19800" y="44305"/>
                    <a:pt x="22299" y="42682"/>
                    <a:pt x="23957" y="39430"/>
                  </a:cubicBezTo>
                  <a:cubicBezTo>
                    <a:pt x="25638" y="36154"/>
                    <a:pt x="26478" y="31248"/>
                    <a:pt x="26478" y="24720"/>
                  </a:cubicBezTo>
                  <a:cubicBezTo>
                    <a:pt x="26478" y="18168"/>
                    <a:pt x="25638" y="13269"/>
                    <a:pt x="23957" y="10017"/>
                  </a:cubicBezTo>
                  <a:cubicBezTo>
                    <a:pt x="22299" y="6741"/>
                    <a:pt x="19800" y="5103"/>
                    <a:pt x="16461" y="5103"/>
                  </a:cubicBezTo>
                  <a:moveTo>
                    <a:pt x="16461" y="0"/>
                  </a:moveTo>
                  <a:cubicBezTo>
                    <a:pt x="21800" y="0"/>
                    <a:pt x="25872" y="2118"/>
                    <a:pt x="28679" y="6347"/>
                  </a:cubicBezTo>
                  <a:cubicBezTo>
                    <a:pt x="31507" y="10560"/>
                    <a:pt x="32921" y="16679"/>
                    <a:pt x="32921" y="24720"/>
                  </a:cubicBezTo>
                  <a:cubicBezTo>
                    <a:pt x="32921" y="32736"/>
                    <a:pt x="31507" y="38863"/>
                    <a:pt x="28679" y="43092"/>
                  </a:cubicBezTo>
                  <a:cubicBezTo>
                    <a:pt x="25872" y="47305"/>
                    <a:pt x="21800" y="49408"/>
                    <a:pt x="16461" y="49408"/>
                  </a:cubicBezTo>
                  <a:cubicBezTo>
                    <a:pt x="11123" y="49408"/>
                    <a:pt x="7039" y="47305"/>
                    <a:pt x="4211" y="43092"/>
                  </a:cubicBezTo>
                  <a:cubicBezTo>
                    <a:pt x="1403" y="38863"/>
                    <a:pt x="0" y="32736"/>
                    <a:pt x="0" y="24720"/>
                  </a:cubicBezTo>
                  <a:cubicBezTo>
                    <a:pt x="0" y="16679"/>
                    <a:pt x="1403" y="10560"/>
                    <a:pt x="4211" y="6347"/>
                  </a:cubicBezTo>
                  <a:cubicBezTo>
                    <a:pt x="7039" y="2118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xmlns="" id="{53FED6B2-4F5E-DB69-6122-FC7EE9F873FE}"/>
                </a:ext>
              </a:extLst>
            </p:cNvPr>
            <p:cNvSpPr/>
            <p:nvPr/>
          </p:nvSpPr>
          <p:spPr>
            <a:xfrm>
              <a:off x="7950820" y="4518877"/>
              <a:ext cx="40898" cy="5425"/>
            </a:xfrm>
            <a:custGeom>
              <a:avLst/>
              <a:gdLst>
                <a:gd name="connsiteX0" fmla="*/ 0 w 40898"/>
                <a:gd name="connsiteY0" fmla="*/ 0 h 5425"/>
                <a:gd name="connsiteX1" fmla="*/ 40898 w 40898"/>
                <a:gd name="connsiteY1" fmla="*/ 0 h 5425"/>
                <a:gd name="connsiteX2" fmla="*/ 40898 w 40898"/>
                <a:gd name="connsiteY2" fmla="*/ 5426 h 5425"/>
                <a:gd name="connsiteX3" fmla="*/ 0 w 40898"/>
                <a:gd name="connsiteY3" fmla="*/ 5426 h 5425"/>
                <a:gd name="connsiteX4" fmla="*/ 0 w 40898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8" h="5425">
                  <a:moveTo>
                    <a:pt x="0" y="0"/>
                  </a:moveTo>
                  <a:lnTo>
                    <a:pt x="40898" y="0"/>
                  </a:lnTo>
                  <a:lnTo>
                    <a:pt x="40898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xmlns="" id="{BDB8405C-32A7-12B3-928D-B9B7B0366CB0}"/>
                </a:ext>
              </a:extLst>
            </p:cNvPr>
            <p:cNvSpPr/>
            <p:nvPr/>
          </p:nvSpPr>
          <p:spPr>
            <a:xfrm>
              <a:off x="8002948" y="4493582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81 w 32917"/>
                <a:gd name="connsiteY10" fmla="*/ 6347 h 49407"/>
                <a:gd name="connsiteX11" fmla="*/ 32918 w 32917"/>
                <a:gd name="connsiteY11" fmla="*/ 24720 h 49407"/>
                <a:gd name="connsiteX12" fmla="*/ 28681 w 32917"/>
                <a:gd name="connsiteY12" fmla="*/ 43092 h 49407"/>
                <a:gd name="connsiteX13" fmla="*/ 16459 w 32917"/>
                <a:gd name="connsiteY13" fmla="*/ 49408 h 49407"/>
                <a:gd name="connsiteX14" fmla="*/ 4213 w 32917"/>
                <a:gd name="connsiteY14" fmla="*/ 43092 h 49407"/>
                <a:gd name="connsiteX15" fmla="*/ 0 w 32917"/>
                <a:gd name="connsiteY15" fmla="*/ 24720 h 49407"/>
                <a:gd name="connsiteX16" fmla="*/ 4213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18" y="16679"/>
                    <a:pt x="32918" y="24720"/>
                  </a:cubicBezTo>
                  <a:cubicBezTo>
                    <a:pt x="32918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xmlns="" id="{B008549E-5164-1172-8CF4-F9020074C4D2}"/>
                </a:ext>
              </a:extLst>
            </p:cNvPr>
            <p:cNvSpPr/>
            <p:nvPr/>
          </p:nvSpPr>
          <p:spPr>
            <a:xfrm>
              <a:off x="8047190" y="4533965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xmlns="" id="{D70CD06B-62AF-3670-1ED3-CAC56A89BDA0}"/>
                </a:ext>
              </a:extLst>
            </p:cNvPr>
            <p:cNvSpPr/>
            <p:nvPr/>
          </p:nvSpPr>
          <p:spPr>
            <a:xfrm>
              <a:off x="8066011" y="4494441"/>
              <a:ext cx="30822" cy="48549"/>
            </a:xfrm>
            <a:custGeom>
              <a:avLst/>
              <a:gdLst>
                <a:gd name="connsiteX0" fmla="*/ 2016 w 30822"/>
                <a:gd name="connsiteY0" fmla="*/ 0 h 48549"/>
                <a:gd name="connsiteX1" fmla="*/ 27310 w 30822"/>
                <a:gd name="connsiteY1" fmla="*/ 0 h 48549"/>
                <a:gd name="connsiteX2" fmla="*/ 27310 w 30822"/>
                <a:gd name="connsiteY2" fmla="*/ 5426 h 48549"/>
                <a:gd name="connsiteX3" fmla="*/ 7914 w 30822"/>
                <a:gd name="connsiteY3" fmla="*/ 5426 h 48549"/>
                <a:gd name="connsiteX4" fmla="*/ 7914 w 30822"/>
                <a:gd name="connsiteY4" fmla="*/ 17097 h 48549"/>
                <a:gd name="connsiteX5" fmla="*/ 10726 w 30822"/>
                <a:gd name="connsiteY5" fmla="*/ 16396 h 48549"/>
                <a:gd name="connsiteX6" fmla="*/ 13529 w 30822"/>
                <a:gd name="connsiteY6" fmla="*/ 16144 h 48549"/>
                <a:gd name="connsiteX7" fmla="*/ 26161 w 30822"/>
                <a:gd name="connsiteY7" fmla="*/ 20514 h 48549"/>
                <a:gd name="connsiteX8" fmla="*/ 30823 w 30822"/>
                <a:gd name="connsiteY8" fmla="*/ 32351 h 48549"/>
                <a:gd name="connsiteX9" fmla="*/ 26035 w 30822"/>
                <a:gd name="connsiteY9" fmla="*/ 44313 h 48549"/>
                <a:gd name="connsiteX10" fmla="*/ 12537 w 30822"/>
                <a:gd name="connsiteY10" fmla="*/ 48549 h 48549"/>
                <a:gd name="connsiteX11" fmla="*/ 6418 w 30822"/>
                <a:gd name="connsiteY11" fmla="*/ 48045 h 48549"/>
                <a:gd name="connsiteX12" fmla="*/ 0 w 30822"/>
                <a:gd name="connsiteY12" fmla="*/ 46510 h 48549"/>
                <a:gd name="connsiteX13" fmla="*/ 0 w 30822"/>
                <a:gd name="connsiteY13" fmla="*/ 40036 h 48549"/>
                <a:gd name="connsiteX14" fmla="*/ 5938 w 30822"/>
                <a:gd name="connsiteY14" fmla="*/ 42368 h 48549"/>
                <a:gd name="connsiteX15" fmla="*/ 12411 w 30822"/>
                <a:gd name="connsiteY15" fmla="*/ 43131 h 48549"/>
                <a:gd name="connsiteX16" fmla="*/ 21152 w 30822"/>
                <a:gd name="connsiteY16" fmla="*/ 40226 h 48549"/>
                <a:gd name="connsiteX17" fmla="*/ 24373 w 30822"/>
                <a:gd name="connsiteY17" fmla="*/ 32351 h 48549"/>
                <a:gd name="connsiteX18" fmla="*/ 21152 w 30822"/>
                <a:gd name="connsiteY18" fmla="*/ 24468 h 48549"/>
                <a:gd name="connsiteX19" fmla="*/ 12411 w 30822"/>
                <a:gd name="connsiteY19" fmla="*/ 21562 h 48549"/>
                <a:gd name="connsiteX20" fmla="*/ 7245 w 30822"/>
                <a:gd name="connsiteY20" fmla="*/ 22137 h 48549"/>
                <a:gd name="connsiteX21" fmla="*/ 2016 w 30822"/>
                <a:gd name="connsiteY21" fmla="*/ 23924 h 48549"/>
                <a:gd name="connsiteX22" fmla="*/ 2016 w 30822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22" h="48549">
                  <a:moveTo>
                    <a:pt x="2016" y="0"/>
                  </a:moveTo>
                  <a:lnTo>
                    <a:pt x="27310" y="0"/>
                  </a:lnTo>
                  <a:lnTo>
                    <a:pt x="27310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9" y="16545"/>
                    <a:pt x="10726" y="16396"/>
                  </a:cubicBezTo>
                  <a:cubicBezTo>
                    <a:pt x="11663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71" y="23428"/>
                    <a:pt x="30823" y="27374"/>
                    <a:pt x="30823" y="32351"/>
                  </a:cubicBezTo>
                  <a:cubicBezTo>
                    <a:pt x="30823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45" y="48549"/>
                    <a:pt x="8505" y="48384"/>
                    <a:pt x="6418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804" y="23113"/>
                    <a:pt x="2016" y="23924"/>
                  </a:cubicBezTo>
                  <a:lnTo>
                    <a:pt x="2016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xmlns="" id="{2BDDD710-C866-BFAE-7E36-3D21CF679F2F}"/>
                </a:ext>
              </a:extLst>
            </p:cNvPr>
            <p:cNvSpPr/>
            <p:nvPr/>
          </p:nvSpPr>
          <p:spPr>
            <a:xfrm>
              <a:off x="8222992" y="4493582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73 w 32917"/>
                <a:gd name="connsiteY10" fmla="*/ 6347 h 49407"/>
                <a:gd name="connsiteX11" fmla="*/ 32917 w 32917"/>
                <a:gd name="connsiteY11" fmla="*/ 24720 h 49407"/>
                <a:gd name="connsiteX12" fmla="*/ 28673 w 32917"/>
                <a:gd name="connsiteY12" fmla="*/ 43092 h 49407"/>
                <a:gd name="connsiteX13" fmla="*/ 16459 w 32917"/>
                <a:gd name="connsiteY13" fmla="*/ 49408 h 49407"/>
                <a:gd name="connsiteX14" fmla="*/ 4205 w 32917"/>
                <a:gd name="connsiteY14" fmla="*/ 43092 h 49407"/>
                <a:gd name="connsiteX15" fmla="*/ 0 w 32917"/>
                <a:gd name="connsiteY15" fmla="*/ 24720 h 49407"/>
                <a:gd name="connsiteX16" fmla="*/ 4205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73" y="6347"/>
                  </a:cubicBezTo>
                  <a:cubicBezTo>
                    <a:pt x="31500" y="10560"/>
                    <a:pt x="32917" y="16679"/>
                    <a:pt x="32917" y="24720"/>
                  </a:cubicBezTo>
                  <a:cubicBezTo>
                    <a:pt x="32917" y="32736"/>
                    <a:pt x="31500" y="38863"/>
                    <a:pt x="28673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32" y="47305"/>
                    <a:pt x="4205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05" y="6347"/>
                  </a:cubicBezTo>
                  <a:cubicBezTo>
                    <a:pt x="7032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xmlns="" id="{580087A4-0117-E688-4EE0-3F6A2776176F}"/>
                </a:ext>
              </a:extLst>
            </p:cNvPr>
            <p:cNvSpPr/>
            <p:nvPr/>
          </p:nvSpPr>
          <p:spPr>
            <a:xfrm>
              <a:off x="8267233" y="4533965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xmlns="" id="{C1368EFB-7EFE-B6BC-1766-E350F768EF4D}"/>
                </a:ext>
              </a:extLst>
            </p:cNvPr>
            <p:cNvSpPr/>
            <p:nvPr/>
          </p:nvSpPr>
          <p:spPr>
            <a:xfrm>
              <a:off x="8285322" y="4493582"/>
              <a:ext cx="32925" cy="49407"/>
            </a:xfrm>
            <a:custGeom>
              <a:avLst/>
              <a:gdLst>
                <a:gd name="connsiteX0" fmla="*/ 16459 w 32925"/>
                <a:gd name="connsiteY0" fmla="*/ 5103 h 49407"/>
                <a:gd name="connsiteX1" fmla="*/ 8962 w 32925"/>
                <a:gd name="connsiteY1" fmla="*/ 10017 h 49407"/>
                <a:gd name="connsiteX2" fmla="*/ 6473 w 32925"/>
                <a:gd name="connsiteY2" fmla="*/ 24720 h 49407"/>
                <a:gd name="connsiteX3" fmla="*/ 8962 w 32925"/>
                <a:gd name="connsiteY3" fmla="*/ 39430 h 49407"/>
                <a:gd name="connsiteX4" fmla="*/ 16459 w 32925"/>
                <a:gd name="connsiteY4" fmla="*/ 44305 h 49407"/>
                <a:gd name="connsiteX5" fmla="*/ 23956 w 32925"/>
                <a:gd name="connsiteY5" fmla="*/ 39430 h 49407"/>
                <a:gd name="connsiteX6" fmla="*/ 26476 w 32925"/>
                <a:gd name="connsiteY6" fmla="*/ 24720 h 49407"/>
                <a:gd name="connsiteX7" fmla="*/ 23956 w 32925"/>
                <a:gd name="connsiteY7" fmla="*/ 10017 h 49407"/>
                <a:gd name="connsiteX8" fmla="*/ 16459 w 32925"/>
                <a:gd name="connsiteY8" fmla="*/ 5103 h 49407"/>
                <a:gd name="connsiteX9" fmla="*/ 16459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59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59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xmlns="" id="{5B7A0B89-D8E8-A3ED-0993-0C9C91C1B789}"/>
                </a:ext>
              </a:extLst>
            </p:cNvPr>
            <p:cNvSpPr/>
            <p:nvPr/>
          </p:nvSpPr>
          <p:spPr>
            <a:xfrm>
              <a:off x="8470463" y="4493582"/>
              <a:ext cx="32925" cy="49407"/>
            </a:xfrm>
            <a:custGeom>
              <a:avLst/>
              <a:gdLst>
                <a:gd name="connsiteX0" fmla="*/ 16459 w 32925"/>
                <a:gd name="connsiteY0" fmla="*/ 5103 h 49407"/>
                <a:gd name="connsiteX1" fmla="*/ 8962 w 32925"/>
                <a:gd name="connsiteY1" fmla="*/ 10017 h 49407"/>
                <a:gd name="connsiteX2" fmla="*/ 6473 w 32925"/>
                <a:gd name="connsiteY2" fmla="*/ 24720 h 49407"/>
                <a:gd name="connsiteX3" fmla="*/ 8962 w 32925"/>
                <a:gd name="connsiteY3" fmla="*/ 39430 h 49407"/>
                <a:gd name="connsiteX4" fmla="*/ 16459 w 32925"/>
                <a:gd name="connsiteY4" fmla="*/ 44305 h 49407"/>
                <a:gd name="connsiteX5" fmla="*/ 23956 w 32925"/>
                <a:gd name="connsiteY5" fmla="*/ 39430 h 49407"/>
                <a:gd name="connsiteX6" fmla="*/ 26476 w 32925"/>
                <a:gd name="connsiteY6" fmla="*/ 24720 h 49407"/>
                <a:gd name="connsiteX7" fmla="*/ 23956 w 32925"/>
                <a:gd name="connsiteY7" fmla="*/ 10017 h 49407"/>
                <a:gd name="connsiteX8" fmla="*/ 16459 w 32925"/>
                <a:gd name="connsiteY8" fmla="*/ 5103 h 49407"/>
                <a:gd name="connsiteX9" fmla="*/ 16459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59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59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xmlns="" id="{7914DB36-F557-B19E-968E-FBFFDC0119F3}"/>
                </a:ext>
              </a:extLst>
            </p:cNvPr>
            <p:cNvSpPr/>
            <p:nvPr/>
          </p:nvSpPr>
          <p:spPr>
            <a:xfrm>
              <a:off x="8514713" y="4533965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xmlns="" id="{7D1D9E52-59AA-ED98-52A6-DDE582022CBA}"/>
                </a:ext>
              </a:extLst>
            </p:cNvPr>
            <p:cNvSpPr/>
            <p:nvPr/>
          </p:nvSpPr>
          <p:spPr>
            <a:xfrm>
              <a:off x="8533534" y="4494441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03 w 30814"/>
                <a:gd name="connsiteY1" fmla="*/ 0 h 48549"/>
                <a:gd name="connsiteX2" fmla="*/ 27303 w 30814"/>
                <a:gd name="connsiteY2" fmla="*/ 5426 h 48549"/>
                <a:gd name="connsiteX3" fmla="*/ 7907 w 30814"/>
                <a:gd name="connsiteY3" fmla="*/ 5426 h 48549"/>
                <a:gd name="connsiteX4" fmla="*/ 7907 w 30814"/>
                <a:gd name="connsiteY4" fmla="*/ 17097 h 48549"/>
                <a:gd name="connsiteX5" fmla="*/ 10718 w 30814"/>
                <a:gd name="connsiteY5" fmla="*/ 16396 h 48549"/>
                <a:gd name="connsiteX6" fmla="*/ 13521 w 30814"/>
                <a:gd name="connsiteY6" fmla="*/ 16144 h 48549"/>
                <a:gd name="connsiteX7" fmla="*/ 26153 w 30814"/>
                <a:gd name="connsiteY7" fmla="*/ 20514 h 48549"/>
                <a:gd name="connsiteX8" fmla="*/ 30815 w 30814"/>
                <a:gd name="connsiteY8" fmla="*/ 32351 h 48549"/>
                <a:gd name="connsiteX9" fmla="*/ 26027 w 30814"/>
                <a:gd name="connsiteY9" fmla="*/ 44313 h 48549"/>
                <a:gd name="connsiteX10" fmla="*/ 12537 w 30814"/>
                <a:gd name="connsiteY10" fmla="*/ 48549 h 48549"/>
                <a:gd name="connsiteX11" fmla="*/ 6410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0 w 30814"/>
                <a:gd name="connsiteY14" fmla="*/ 42368 h 48549"/>
                <a:gd name="connsiteX15" fmla="*/ 12411 w 30814"/>
                <a:gd name="connsiteY15" fmla="*/ 43131 h 48549"/>
                <a:gd name="connsiteX16" fmla="*/ 21144 w 30814"/>
                <a:gd name="connsiteY16" fmla="*/ 40226 h 48549"/>
                <a:gd name="connsiteX17" fmla="*/ 24373 w 30814"/>
                <a:gd name="connsiteY17" fmla="*/ 32351 h 48549"/>
                <a:gd name="connsiteX18" fmla="*/ 21144 w 30814"/>
                <a:gd name="connsiteY18" fmla="*/ 24468 h 48549"/>
                <a:gd name="connsiteX19" fmla="*/ 12411 w 30814"/>
                <a:gd name="connsiteY19" fmla="*/ 21562 h 48549"/>
                <a:gd name="connsiteX20" fmla="*/ 7237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03" y="0"/>
                  </a:lnTo>
                  <a:lnTo>
                    <a:pt x="27303" y="5426"/>
                  </a:lnTo>
                  <a:lnTo>
                    <a:pt x="7907" y="5426"/>
                  </a:lnTo>
                  <a:lnTo>
                    <a:pt x="7907" y="17097"/>
                  </a:lnTo>
                  <a:cubicBezTo>
                    <a:pt x="8844" y="16782"/>
                    <a:pt x="9781" y="16545"/>
                    <a:pt x="10718" y="16396"/>
                  </a:cubicBezTo>
                  <a:cubicBezTo>
                    <a:pt x="11655" y="16230"/>
                    <a:pt x="12584" y="16144"/>
                    <a:pt x="13521" y="16144"/>
                  </a:cubicBezTo>
                  <a:cubicBezTo>
                    <a:pt x="18837" y="16144"/>
                    <a:pt x="23050" y="17601"/>
                    <a:pt x="26153" y="20514"/>
                  </a:cubicBezTo>
                  <a:cubicBezTo>
                    <a:pt x="29264" y="23428"/>
                    <a:pt x="30815" y="27374"/>
                    <a:pt x="30815" y="32351"/>
                  </a:cubicBezTo>
                  <a:cubicBezTo>
                    <a:pt x="30815" y="37477"/>
                    <a:pt x="29216" y="41462"/>
                    <a:pt x="26027" y="44313"/>
                  </a:cubicBezTo>
                  <a:cubicBezTo>
                    <a:pt x="22838" y="47140"/>
                    <a:pt x="18341" y="48549"/>
                    <a:pt x="12537" y="48549"/>
                  </a:cubicBezTo>
                  <a:cubicBezTo>
                    <a:pt x="10537" y="48549"/>
                    <a:pt x="8497" y="48384"/>
                    <a:pt x="6410" y="48045"/>
                  </a:cubicBezTo>
                  <a:cubicBezTo>
                    <a:pt x="4347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0" y="41856"/>
                    <a:pt x="5930" y="42368"/>
                  </a:cubicBezTo>
                  <a:cubicBezTo>
                    <a:pt x="7969" y="42879"/>
                    <a:pt x="10135" y="43131"/>
                    <a:pt x="12411" y="43131"/>
                  </a:cubicBezTo>
                  <a:cubicBezTo>
                    <a:pt x="16089" y="43131"/>
                    <a:pt x="18994" y="42163"/>
                    <a:pt x="21144" y="40226"/>
                  </a:cubicBezTo>
                  <a:cubicBezTo>
                    <a:pt x="23294" y="38296"/>
                    <a:pt x="24373" y="35666"/>
                    <a:pt x="24373" y="32351"/>
                  </a:cubicBezTo>
                  <a:cubicBezTo>
                    <a:pt x="24373" y="29035"/>
                    <a:pt x="23294" y="26405"/>
                    <a:pt x="21144" y="24468"/>
                  </a:cubicBezTo>
                  <a:cubicBezTo>
                    <a:pt x="18994" y="22530"/>
                    <a:pt x="16089" y="21562"/>
                    <a:pt x="12411" y="21562"/>
                  </a:cubicBezTo>
                  <a:cubicBezTo>
                    <a:pt x="10686" y="21562"/>
                    <a:pt x="8962" y="21751"/>
                    <a:pt x="7237" y="22137"/>
                  </a:cubicBezTo>
                  <a:cubicBezTo>
                    <a:pt x="5536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xmlns="" id="{B523D57F-6C4B-C759-B126-76A9C0876F6A}"/>
                </a:ext>
              </a:extLst>
            </p:cNvPr>
            <p:cNvSpPr/>
            <p:nvPr/>
          </p:nvSpPr>
          <p:spPr>
            <a:xfrm>
              <a:off x="8718006" y="4494441"/>
              <a:ext cx="28357" cy="47627"/>
            </a:xfrm>
            <a:custGeom>
              <a:avLst/>
              <a:gdLst>
                <a:gd name="connsiteX0" fmla="*/ 921 w 28357"/>
                <a:gd name="connsiteY0" fmla="*/ 42202 h 47627"/>
                <a:gd name="connsiteX1" fmla="*/ 11450 w 28357"/>
                <a:gd name="connsiteY1" fmla="*/ 42202 h 47627"/>
                <a:gd name="connsiteX2" fmla="*/ 11450 w 28357"/>
                <a:gd name="connsiteY2" fmla="*/ 5867 h 47627"/>
                <a:gd name="connsiteX3" fmla="*/ 0 w 28357"/>
                <a:gd name="connsiteY3" fmla="*/ 8166 h 47627"/>
                <a:gd name="connsiteX4" fmla="*/ 0 w 28357"/>
                <a:gd name="connsiteY4" fmla="*/ 2300 h 47627"/>
                <a:gd name="connsiteX5" fmla="*/ 11387 w 28357"/>
                <a:gd name="connsiteY5" fmla="*/ 0 h 47627"/>
                <a:gd name="connsiteX6" fmla="*/ 17829 w 28357"/>
                <a:gd name="connsiteY6" fmla="*/ 0 h 47627"/>
                <a:gd name="connsiteX7" fmla="*/ 17829 w 28357"/>
                <a:gd name="connsiteY7" fmla="*/ 42202 h 47627"/>
                <a:gd name="connsiteX8" fmla="*/ 28358 w 28357"/>
                <a:gd name="connsiteY8" fmla="*/ 42202 h 47627"/>
                <a:gd name="connsiteX9" fmla="*/ 28358 w 28357"/>
                <a:gd name="connsiteY9" fmla="*/ 47628 h 47627"/>
                <a:gd name="connsiteX10" fmla="*/ 921 w 28357"/>
                <a:gd name="connsiteY10" fmla="*/ 47628 h 47627"/>
                <a:gd name="connsiteX11" fmla="*/ 921 w 28357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7" h="47627">
                  <a:moveTo>
                    <a:pt x="921" y="42202"/>
                  </a:moveTo>
                  <a:lnTo>
                    <a:pt x="11450" y="42202"/>
                  </a:lnTo>
                  <a:lnTo>
                    <a:pt x="11450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29" y="0"/>
                  </a:lnTo>
                  <a:lnTo>
                    <a:pt x="17829" y="42202"/>
                  </a:lnTo>
                  <a:lnTo>
                    <a:pt x="28358" y="42202"/>
                  </a:lnTo>
                  <a:lnTo>
                    <a:pt x="28358" y="47628"/>
                  </a:lnTo>
                  <a:lnTo>
                    <a:pt x="921" y="47628"/>
                  </a:lnTo>
                  <a:lnTo>
                    <a:pt x="921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xmlns="" id="{431F4E3A-313A-D98D-9B67-DC6087B848A6}"/>
                </a:ext>
              </a:extLst>
            </p:cNvPr>
            <p:cNvSpPr/>
            <p:nvPr/>
          </p:nvSpPr>
          <p:spPr>
            <a:xfrm>
              <a:off x="8759381" y="4533965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xmlns="" id="{E3EA7023-4D7E-D4DA-CDE3-3DFA285645A5}"/>
                </a:ext>
              </a:extLst>
            </p:cNvPr>
            <p:cNvSpPr/>
            <p:nvPr/>
          </p:nvSpPr>
          <p:spPr>
            <a:xfrm>
              <a:off x="8777470" y="4493582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73 w 32917"/>
                <a:gd name="connsiteY10" fmla="*/ 6347 h 49407"/>
                <a:gd name="connsiteX11" fmla="*/ 32918 w 32917"/>
                <a:gd name="connsiteY11" fmla="*/ 24720 h 49407"/>
                <a:gd name="connsiteX12" fmla="*/ 28673 w 32917"/>
                <a:gd name="connsiteY12" fmla="*/ 43092 h 49407"/>
                <a:gd name="connsiteX13" fmla="*/ 16459 w 32917"/>
                <a:gd name="connsiteY13" fmla="*/ 49408 h 49407"/>
                <a:gd name="connsiteX14" fmla="*/ 4205 w 32917"/>
                <a:gd name="connsiteY14" fmla="*/ 43092 h 49407"/>
                <a:gd name="connsiteX15" fmla="*/ 0 w 32917"/>
                <a:gd name="connsiteY15" fmla="*/ 24720 h 49407"/>
                <a:gd name="connsiteX16" fmla="*/ 4205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73" y="6347"/>
                  </a:cubicBezTo>
                  <a:cubicBezTo>
                    <a:pt x="31500" y="10560"/>
                    <a:pt x="32918" y="16679"/>
                    <a:pt x="32918" y="24720"/>
                  </a:cubicBezTo>
                  <a:cubicBezTo>
                    <a:pt x="32918" y="32736"/>
                    <a:pt x="31500" y="38863"/>
                    <a:pt x="28673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32" y="47305"/>
                    <a:pt x="4205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05" y="6347"/>
                  </a:cubicBezTo>
                  <a:cubicBezTo>
                    <a:pt x="7032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xmlns="" id="{EBF800E7-0172-3FC4-24BF-BDC8F3BF9C36}"/>
                </a:ext>
              </a:extLst>
            </p:cNvPr>
            <p:cNvSpPr/>
            <p:nvPr/>
          </p:nvSpPr>
          <p:spPr>
            <a:xfrm>
              <a:off x="8965478" y="4494441"/>
              <a:ext cx="28365" cy="47627"/>
            </a:xfrm>
            <a:custGeom>
              <a:avLst/>
              <a:gdLst>
                <a:gd name="connsiteX0" fmla="*/ 929 w 28365"/>
                <a:gd name="connsiteY0" fmla="*/ 42202 h 47627"/>
                <a:gd name="connsiteX1" fmla="*/ 11458 w 28365"/>
                <a:gd name="connsiteY1" fmla="*/ 42202 h 47627"/>
                <a:gd name="connsiteX2" fmla="*/ 11458 w 28365"/>
                <a:gd name="connsiteY2" fmla="*/ 5867 h 47627"/>
                <a:gd name="connsiteX3" fmla="*/ 0 w 28365"/>
                <a:gd name="connsiteY3" fmla="*/ 8166 h 47627"/>
                <a:gd name="connsiteX4" fmla="*/ 0 w 28365"/>
                <a:gd name="connsiteY4" fmla="*/ 2300 h 47627"/>
                <a:gd name="connsiteX5" fmla="*/ 11387 w 28365"/>
                <a:gd name="connsiteY5" fmla="*/ 0 h 47627"/>
                <a:gd name="connsiteX6" fmla="*/ 17837 w 28365"/>
                <a:gd name="connsiteY6" fmla="*/ 0 h 47627"/>
                <a:gd name="connsiteX7" fmla="*/ 17837 w 28365"/>
                <a:gd name="connsiteY7" fmla="*/ 42202 h 47627"/>
                <a:gd name="connsiteX8" fmla="*/ 28366 w 28365"/>
                <a:gd name="connsiteY8" fmla="*/ 42202 h 47627"/>
                <a:gd name="connsiteX9" fmla="*/ 28366 w 28365"/>
                <a:gd name="connsiteY9" fmla="*/ 47628 h 47627"/>
                <a:gd name="connsiteX10" fmla="*/ 929 w 28365"/>
                <a:gd name="connsiteY10" fmla="*/ 47628 h 47627"/>
                <a:gd name="connsiteX11" fmla="*/ 929 w 28365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5" h="47627">
                  <a:moveTo>
                    <a:pt x="929" y="42202"/>
                  </a:moveTo>
                  <a:lnTo>
                    <a:pt x="11458" y="42202"/>
                  </a:lnTo>
                  <a:lnTo>
                    <a:pt x="11458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37" y="0"/>
                  </a:lnTo>
                  <a:lnTo>
                    <a:pt x="17837" y="42202"/>
                  </a:lnTo>
                  <a:lnTo>
                    <a:pt x="28366" y="42202"/>
                  </a:lnTo>
                  <a:lnTo>
                    <a:pt x="28366" y="47628"/>
                  </a:lnTo>
                  <a:lnTo>
                    <a:pt x="929" y="47628"/>
                  </a:lnTo>
                  <a:lnTo>
                    <a:pt x="929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xmlns="" id="{86E45EA7-D971-759F-7B3F-6D4E2A6AA710}"/>
                </a:ext>
              </a:extLst>
            </p:cNvPr>
            <p:cNvSpPr/>
            <p:nvPr/>
          </p:nvSpPr>
          <p:spPr>
            <a:xfrm>
              <a:off x="9006853" y="4533965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xmlns="" id="{04A0ED72-5DC9-963E-53AA-CD34682EEF4A}"/>
                </a:ext>
              </a:extLst>
            </p:cNvPr>
            <p:cNvSpPr/>
            <p:nvPr/>
          </p:nvSpPr>
          <p:spPr>
            <a:xfrm>
              <a:off x="9025675" y="4494441"/>
              <a:ext cx="30822" cy="48549"/>
            </a:xfrm>
            <a:custGeom>
              <a:avLst/>
              <a:gdLst>
                <a:gd name="connsiteX0" fmla="*/ 2016 w 30822"/>
                <a:gd name="connsiteY0" fmla="*/ 0 h 48549"/>
                <a:gd name="connsiteX1" fmla="*/ 27310 w 30822"/>
                <a:gd name="connsiteY1" fmla="*/ 0 h 48549"/>
                <a:gd name="connsiteX2" fmla="*/ 27310 w 30822"/>
                <a:gd name="connsiteY2" fmla="*/ 5426 h 48549"/>
                <a:gd name="connsiteX3" fmla="*/ 7914 w 30822"/>
                <a:gd name="connsiteY3" fmla="*/ 5426 h 48549"/>
                <a:gd name="connsiteX4" fmla="*/ 7914 w 30822"/>
                <a:gd name="connsiteY4" fmla="*/ 17097 h 48549"/>
                <a:gd name="connsiteX5" fmla="*/ 10718 w 30822"/>
                <a:gd name="connsiteY5" fmla="*/ 16396 h 48549"/>
                <a:gd name="connsiteX6" fmla="*/ 13529 w 30822"/>
                <a:gd name="connsiteY6" fmla="*/ 16144 h 48549"/>
                <a:gd name="connsiteX7" fmla="*/ 26161 w 30822"/>
                <a:gd name="connsiteY7" fmla="*/ 20514 h 48549"/>
                <a:gd name="connsiteX8" fmla="*/ 30823 w 30822"/>
                <a:gd name="connsiteY8" fmla="*/ 32351 h 48549"/>
                <a:gd name="connsiteX9" fmla="*/ 26035 w 30822"/>
                <a:gd name="connsiteY9" fmla="*/ 44313 h 48549"/>
                <a:gd name="connsiteX10" fmla="*/ 12537 w 30822"/>
                <a:gd name="connsiteY10" fmla="*/ 48549 h 48549"/>
                <a:gd name="connsiteX11" fmla="*/ 6418 w 30822"/>
                <a:gd name="connsiteY11" fmla="*/ 48045 h 48549"/>
                <a:gd name="connsiteX12" fmla="*/ 0 w 30822"/>
                <a:gd name="connsiteY12" fmla="*/ 46510 h 48549"/>
                <a:gd name="connsiteX13" fmla="*/ 0 w 30822"/>
                <a:gd name="connsiteY13" fmla="*/ 40036 h 48549"/>
                <a:gd name="connsiteX14" fmla="*/ 5938 w 30822"/>
                <a:gd name="connsiteY14" fmla="*/ 42368 h 48549"/>
                <a:gd name="connsiteX15" fmla="*/ 12411 w 30822"/>
                <a:gd name="connsiteY15" fmla="*/ 43131 h 48549"/>
                <a:gd name="connsiteX16" fmla="*/ 21152 w 30822"/>
                <a:gd name="connsiteY16" fmla="*/ 40226 h 48549"/>
                <a:gd name="connsiteX17" fmla="*/ 24373 w 30822"/>
                <a:gd name="connsiteY17" fmla="*/ 32351 h 48549"/>
                <a:gd name="connsiteX18" fmla="*/ 21152 w 30822"/>
                <a:gd name="connsiteY18" fmla="*/ 24468 h 48549"/>
                <a:gd name="connsiteX19" fmla="*/ 12411 w 30822"/>
                <a:gd name="connsiteY19" fmla="*/ 21562 h 48549"/>
                <a:gd name="connsiteX20" fmla="*/ 7245 w 30822"/>
                <a:gd name="connsiteY20" fmla="*/ 22137 h 48549"/>
                <a:gd name="connsiteX21" fmla="*/ 2016 w 30822"/>
                <a:gd name="connsiteY21" fmla="*/ 23924 h 48549"/>
                <a:gd name="connsiteX22" fmla="*/ 2016 w 30822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22" h="48549">
                  <a:moveTo>
                    <a:pt x="2016" y="0"/>
                  </a:moveTo>
                  <a:lnTo>
                    <a:pt x="27310" y="0"/>
                  </a:lnTo>
                  <a:lnTo>
                    <a:pt x="27310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1" y="16545"/>
                    <a:pt x="10718" y="16396"/>
                  </a:cubicBezTo>
                  <a:cubicBezTo>
                    <a:pt x="11655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71" y="23428"/>
                    <a:pt x="30823" y="27374"/>
                    <a:pt x="30823" y="32351"/>
                  </a:cubicBezTo>
                  <a:cubicBezTo>
                    <a:pt x="30823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45" y="48549"/>
                    <a:pt x="8505" y="48384"/>
                    <a:pt x="6418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803" y="23113"/>
                    <a:pt x="2016" y="23924"/>
                  </a:cubicBezTo>
                  <a:lnTo>
                    <a:pt x="2016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xmlns="" id="{62E33711-392F-8105-D055-A608EC8E5980}"/>
                </a:ext>
              </a:extLst>
            </p:cNvPr>
            <p:cNvSpPr/>
            <p:nvPr/>
          </p:nvSpPr>
          <p:spPr>
            <a:xfrm>
              <a:off x="8235190" y="4572128"/>
              <a:ext cx="37626" cy="34232"/>
            </a:xfrm>
            <a:custGeom>
              <a:avLst/>
              <a:gdLst>
                <a:gd name="connsiteX0" fmla="*/ 37627 w 37626"/>
                <a:gd name="connsiteY0" fmla="*/ 4977 h 34232"/>
                <a:gd name="connsiteX1" fmla="*/ 36335 w 37626"/>
                <a:gd name="connsiteY1" fmla="*/ 8229 h 34232"/>
                <a:gd name="connsiteX2" fmla="*/ 33571 w 37626"/>
                <a:gd name="connsiteY2" fmla="*/ 9371 h 34232"/>
                <a:gd name="connsiteX3" fmla="*/ 31429 w 37626"/>
                <a:gd name="connsiteY3" fmla="*/ 8560 h 34232"/>
                <a:gd name="connsiteX4" fmla="*/ 30697 w 37626"/>
                <a:gd name="connsiteY4" fmla="*/ 6710 h 34232"/>
                <a:gd name="connsiteX5" fmla="*/ 31728 w 37626"/>
                <a:gd name="connsiteY5" fmla="*/ 4095 h 34232"/>
                <a:gd name="connsiteX6" fmla="*/ 34311 w 37626"/>
                <a:gd name="connsiteY6" fmla="*/ 2622 h 34232"/>
                <a:gd name="connsiteX7" fmla="*/ 30547 w 37626"/>
                <a:gd name="connsiteY7" fmla="*/ 1662 h 34232"/>
                <a:gd name="connsiteX8" fmla="*/ 27783 w 37626"/>
                <a:gd name="connsiteY8" fmla="*/ 2433 h 34232"/>
                <a:gd name="connsiteX9" fmla="*/ 25751 w 37626"/>
                <a:gd name="connsiteY9" fmla="*/ 4205 h 34232"/>
                <a:gd name="connsiteX10" fmla="*/ 24350 w 37626"/>
                <a:gd name="connsiteY10" fmla="*/ 6639 h 34232"/>
                <a:gd name="connsiteX11" fmla="*/ 23468 w 37626"/>
                <a:gd name="connsiteY11" fmla="*/ 8891 h 34232"/>
                <a:gd name="connsiteX12" fmla="*/ 23058 w 37626"/>
                <a:gd name="connsiteY12" fmla="*/ 10584 h 34232"/>
                <a:gd name="connsiteX13" fmla="*/ 20475 w 37626"/>
                <a:gd name="connsiteY13" fmla="*/ 20916 h 34232"/>
                <a:gd name="connsiteX14" fmla="*/ 19223 w 37626"/>
                <a:gd name="connsiteY14" fmla="*/ 27555 h 34232"/>
                <a:gd name="connsiteX15" fmla="*/ 20254 w 37626"/>
                <a:gd name="connsiteY15" fmla="*/ 31138 h 34232"/>
                <a:gd name="connsiteX16" fmla="*/ 23349 w 37626"/>
                <a:gd name="connsiteY16" fmla="*/ 32539 h 34232"/>
                <a:gd name="connsiteX17" fmla="*/ 25090 w 37626"/>
                <a:gd name="connsiteY17" fmla="*/ 32319 h 34232"/>
                <a:gd name="connsiteX18" fmla="*/ 27192 w 37626"/>
                <a:gd name="connsiteY18" fmla="*/ 31390 h 34232"/>
                <a:gd name="connsiteX19" fmla="*/ 29476 w 37626"/>
                <a:gd name="connsiteY19" fmla="*/ 29657 h 34232"/>
                <a:gd name="connsiteX20" fmla="*/ 31650 w 37626"/>
                <a:gd name="connsiteY20" fmla="*/ 26783 h 34232"/>
                <a:gd name="connsiteX21" fmla="*/ 33421 w 37626"/>
                <a:gd name="connsiteY21" fmla="*/ 22649 h 34232"/>
                <a:gd name="connsiteX22" fmla="*/ 34382 w 37626"/>
                <a:gd name="connsiteY22" fmla="*/ 21837 h 34232"/>
                <a:gd name="connsiteX23" fmla="*/ 35304 w 37626"/>
                <a:gd name="connsiteY23" fmla="*/ 22578 h 34232"/>
                <a:gd name="connsiteX24" fmla="*/ 34792 w 37626"/>
                <a:gd name="connsiteY24" fmla="*/ 24531 h 34232"/>
                <a:gd name="connsiteX25" fmla="*/ 33240 w 37626"/>
                <a:gd name="connsiteY25" fmla="*/ 27523 h 34232"/>
                <a:gd name="connsiteX26" fmla="*/ 30839 w 37626"/>
                <a:gd name="connsiteY26" fmla="*/ 30689 h 34232"/>
                <a:gd name="connsiteX27" fmla="*/ 27444 w 37626"/>
                <a:gd name="connsiteY27" fmla="*/ 33201 h 34232"/>
                <a:gd name="connsiteX28" fmla="*/ 23208 w 37626"/>
                <a:gd name="connsiteY28" fmla="*/ 34233 h 34232"/>
                <a:gd name="connsiteX29" fmla="*/ 17931 w 37626"/>
                <a:gd name="connsiteY29" fmla="*/ 32539 h 34232"/>
                <a:gd name="connsiteX30" fmla="*/ 15049 w 37626"/>
                <a:gd name="connsiteY30" fmla="*/ 28476 h 34232"/>
                <a:gd name="connsiteX31" fmla="*/ 14608 w 37626"/>
                <a:gd name="connsiteY31" fmla="*/ 29256 h 34232"/>
                <a:gd name="connsiteX32" fmla="*/ 13576 w 37626"/>
                <a:gd name="connsiteY32" fmla="*/ 30689 h 34232"/>
                <a:gd name="connsiteX33" fmla="*/ 11994 w 37626"/>
                <a:gd name="connsiteY33" fmla="*/ 32390 h 34232"/>
                <a:gd name="connsiteX34" fmla="*/ 9812 w 37626"/>
                <a:gd name="connsiteY34" fmla="*/ 33642 h 34232"/>
                <a:gd name="connsiteX35" fmla="*/ 7119 w 37626"/>
                <a:gd name="connsiteY35" fmla="*/ 34233 h 34232"/>
                <a:gd name="connsiteX36" fmla="*/ 3764 w 37626"/>
                <a:gd name="connsiteY36" fmla="*/ 33721 h 34232"/>
                <a:gd name="connsiteX37" fmla="*/ 1110 w 37626"/>
                <a:gd name="connsiteY37" fmla="*/ 32020 h 34232"/>
                <a:gd name="connsiteX38" fmla="*/ 0 w 37626"/>
                <a:gd name="connsiteY38" fmla="*/ 29216 h 34232"/>
                <a:gd name="connsiteX39" fmla="*/ 1221 w 37626"/>
                <a:gd name="connsiteY39" fmla="*/ 26153 h 34232"/>
                <a:gd name="connsiteX40" fmla="*/ 4174 w 37626"/>
                <a:gd name="connsiteY40" fmla="*/ 24861 h 34232"/>
                <a:gd name="connsiteX41" fmla="*/ 6087 w 37626"/>
                <a:gd name="connsiteY41" fmla="*/ 25491 h 34232"/>
                <a:gd name="connsiteX42" fmla="*/ 6977 w 37626"/>
                <a:gd name="connsiteY42" fmla="*/ 27484 h 34232"/>
                <a:gd name="connsiteX43" fmla="*/ 5938 w 37626"/>
                <a:gd name="connsiteY43" fmla="*/ 30138 h 34232"/>
                <a:gd name="connsiteX44" fmla="*/ 3433 w 37626"/>
                <a:gd name="connsiteY44" fmla="*/ 31579 h 34232"/>
                <a:gd name="connsiteX45" fmla="*/ 7198 w 37626"/>
                <a:gd name="connsiteY45" fmla="*/ 32539 h 34232"/>
                <a:gd name="connsiteX46" fmla="*/ 11545 w 37626"/>
                <a:gd name="connsiteY46" fmla="*/ 30397 h 34232"/>
                <a:gd name="connsiteX47" fmla="*/ 14388 w 37626"/>
                <a:gd name="connsiteY47" fmla="*/ 24680 h 34232"/>
                <a:gd name="connsiteX48" fmla="*/ 17561 w 37626"/>
                <a:gd name="connsiteY48" fmla="*/ 12246 h 34232"/>
                <a:gd name="connsiteX49" fmla="*/ 18443 w 37626"/>
                <a:gd name="connsiteY49" fmla="*/ 6710 h 34232"/>
                <a:gd name="connsiteX50" fmla="*/ 18042 w 37626"/>
                <a:gd name="connsiteY50" fmla="*/ 4095 h 34232"/>
                <a:gd name="connsiteX51" fmla="*/ 16931 w 37626"/>
                <a:gd name="connsiteY51" fmla="*/ 2544 h 34232"/>
                <a:gd name="connsiteX52" fmla="*/ 15640 w 37626"/>
                <a:gd name="connsiteY52" fmla="*/ 1843 h 34232"/>
                <a:gd name="connsiteX53" fmla="*/ 14388 w 37626"/>
                <a:gd name="connsiteY53" fmla="*/ 1662 h 34232"/>
                <a:gd name="connsiteX54" fmla="*/ 12025 w 37626"/>
                <a:gd name="connsiteY54" fmla="*/ 2103 h 34232"/>
                <a:gd name="connsiteX55" fmla="*/ 9332 w 37626"/>
                <a:gd name="connsiteY55" fmla="*/ 3575 h 34232"/>
                <a:gd name="connsiteX56" fmla="*/ 6528 w 37626"/>
                <a:gd name="connsiteY56" fmla="*/ 6639 h 34232"/>
                <a:gd name="connsiteX57" fmla="*/ 4245 w 37626"/>
                <a:gd name="connsiteY57" fmla="*/ 11545 h 34232"/>
                <a:gd name="connsiteX58" fmla="*/ 3244 w 37626"/>
                <a:gd name="connsiteY58" fmla="*/ 12395 h 34232"/>
                <a:gd name="connsiteX59" fmla="*/ 2363 w 37626"/>
                <a:gd name="connsiteY59" fmla="*/ 11624 h 34232"/>
                <a:gd name="connsiteX60" fmla="*/ 2843 w 37626"/>
                <a:gd name="connsiteY60" fmla="*/ 9702 h 34232"/>
                <a:gd name="connsiteX61" fmla="*/ 4394 w 37626"/>
                <a:gd name="connsiteY61" fmla="*/ 6710 h 34232"/>
                <a:gd name="connsiteX62" fmla="*/ 6828 w 37626"/>
                <a:gd name="connsiteY62" fmla="*/ 3575 h 34232"/>
                <a:gd name="connsiteX63" fmla="*/ 10253 w 37626"/>
                <a:gd name="connsiteY63" fmla="*/ 1032 h 34232"/>
                <a:gd name="connsiteX64" fmla="*/ 14537 w 37626"/>
                <a:gd name="connsiteY64" fmla="*/ 0 h 34232"/>
                <a:gd name="connsiteX65" fmla="*/ 16490 w 37626"/>
                <a:gd name="connsiteY65" fmla="*/ 221 h 34232"/>
                <a:gd name="connsiteX66" fmla="*/ 18672 w 37626"/>
                <a:gd name="connsiteY66" fmla="*/ 961 h 34232"/>
                <a:gd name="connsiteX67" fmla="*/ 20955 w 37626"/>
                <a:gd name="connsiteY67" fmla="*/ 2733 h 34232"/>
                <a:gd name="connsiteX68" fmla="*/ 22688 w 37626"/>
                <a:gd name="connsiteY68" fmla="*/ 5717 h 34232"/>
                <a:gd name="connsiteX69" fmla="*/ 23719 w 37626"/>
                <a:gd name="connsiteY69" fmla="*/ 4056 h 34232"/>
                <a:gd name="connsiteX70" fmla="*/ 25310 w 37626"/>
                <a:gd name="connsiteY70" fmla="*/ 2252 h 34232"/>
                <a:gd name="connsiteX71" fmla="*/ 27673 w 37626"/>
                <a:gd name="connsiteY71" fmla="*/ 630 h 34232"/>
                <a:gd name="connsiteX72" fmla="*/ 30618 w 37626"/>
                <a:gd name="connsiteY72" fmla="*/ 0 h 34232"/>
                <a:gd name="connsiteX73" fmla="*/ 33610 w 37626"/>
                <a:gd name="connsiteY73" fmla="*/ 402 h 34232"/>
                <a:gd name="connsiteX74" fmla="*/ 36335 w 37626"/>
                <a:gd name="connsiteY74" fmla="*/ 1992 h 34232"/>
                <a:gd name="connsiteX75" fmla="*/ 37627 w 37626"/>
                <a:gd name="connsiteY75" fmla="*/ 4977 h 3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7626" h="34232">
                  <a:moveTo>
                    <a:pt x="37627" y="4977"/>
                  </a:moveTo>
                  <a:cubicBezTo>
                    <a:pt x="37627" y="6355"/>
                    <a:pt x="37194" y="7442"/>
                    <a:pt x="36335" y="8229"/>
                  </a:cubicBezTo>
                  <a:cubicBezTo>
                    <a:pt x="35477" y="8993"/>
                    <a:pt x="34556" y="9371"/>
                    <a:pt x="33571" y="9371"/>
                  </a:cubicBezTo>
                  <a:cubicBezTo>
                    <a:pt x="32634" y="9371"/>
                    <a:pt x="31925" y="9103"/>
                    <a:pt x="31429" y="8560"/>
                  </a:cubicBezTo>
                  <a:cubicBezTo>
                    <a:pt x="30941" y="8017"/>
                    <a:pt x="30697" y="7403"/>
                    <a:pt x="30697" y="6710"/>
                  </a:cubicBezTo>
                  <a:cubicBezTo>
                    <a:pt x="30697" y="5772"/>
                    <a:pt x="31043" y="4906"/>
                    <a:pt x="31728" y="4095"/>
                  </a:cubicBezTo>
                  <a:cubicBezTo>
                    <a:pt x="32414" y="3284"/>
                    <a:pt x="33280" y="2788"/>
                    <a:pt x="34311" y="2622"/>
                  </a:cubicBezTo>
                  <a:cubicBezTo>
                    <a:pt x="33303" y="1985"/>
                    <a:pt x="32051" y="1662"/>
                    <a:pt x="30547" y="1662"/>
                  </a:cubicBezTo>
                  <a:cubicBezTo>
                    <a:pt x="29563" y="1662"/>
                    <a:pt x="28641" y="1921"/>
                    <a:pt x="27783" y="2433"/>
                  </a:cubicBezTo>
                  <a:cubicBezTo>
                    <a:pt x="26940" y="2945"/>
                    <a:pt x="26263" y="3536"/>
                    <a:pt x="25751" y="4205"/>
                  </a:cubicBezTo>
                  <a:cubicBezTo>
                    <a:pt x="25255" y="4867"/>
                    <a:pt x="24790" y="5678"/>
                    <a:pt x="24350" y="6639"/>
                  </a:cubicBezTo>
                  <a:cubicBezTo>
                    <a:pt x="23932" y="7576"/>
                    <a:pt x="23633" y="8324"/>
                    <a:pt x="23468" y="8891"/>
                  </a:cubicBezTo>
                  <a:cubicBezTo>
                    <a:pt x="23318" y="9434"/>
                    <a:pt x="23176" y="9993"/>
                    <a:pt x="23058" y="10584"/>
                  </a:cubicBezTo>
                  <a:lnTo>
                    <a:pt x="20475" y="20916"/>
                  </a:lnTo>
                  <a:cubicBezTo>
                    <a:pt x="19640" y="24184"/>
                    <a:pt x="19223" y="26397"/>
                    <a:pt x="19223" y="27555"/>
                  </a:cubicBezTo>
                  <a:cubicBezTo>
                    <a:pt x="19223" y="28980"/>
                    <a:pt x="19569" y="30177"/>
                    <a:pt x="20254" y="31138"/>
                  </a:cubicBezTo>
                  <a:cubicBezTo>
                    <a:pt x="20940" y="32075"/>
                    <a:pt x="21971" y="32539"/>
                    <a:pt x="23349" y="32539"/>
                  </a:cubicBezTo>
                  <a:cubicBezTo>
                    <a:pt x="23893" y="32539"/>
                    <a:pt x="24475" y="32469"/>
                    <a:pt x="25090" y="32319"/>
                  </a:cubicBezTo>
                  <a:cubicBezTo>
                    <a:pt x="25704" y="32146"/>
                    <a:pt x="26405" y="31839"/>
                    <a:pt x="27192" y="31390"/>
                  </a:cubicBezTo>
                  <a:cubicBezTo>
                    <a:pt x="28003" y="30925"/>
                    <a:pt x="28760" y="30342"/>
                    <a:pt x="29476" y="29657"/>
                  </a:cubicBezTo>
                  <a:cubicBezTo>
                    <a:pt x="30216" y="28941"/>
                    <a:pt x="30941" y="27988"/>
                    <a:pt x="31650" y="26783"/>
                  </a:cubicBezTo>
                  <a:cubicBezTo>
                    <a:pt x="32366" y="25578"/>
                    <a:pt x="32957" y="24200"/>
                    <a:pt x="33421" y="22649"/>
                  </a:cubicBezTo>
                  <a:cubicBezTo>
                    <a:pt x="33571" y="22105"/>
                    <a:pt x="33886" y="21837"/>
                    <a:pt x="34382" y="21837"/>
                  </a:cubicBezTo>
                  <a:cubicBezTo>
                    <a:pt x="34996" y="21837"/>
                    <a:pt x="35304" y="22082"/>
                    <a:pt x="35304" y="22578"/>
                  </a:cubicBezTo>
                  <a:cubicBezTo>
                    <a:pt x="35304" y="22995"/>
                    <a:pt x="35130" y="23641"/>
                    <a:pt x="34792" y="24531"/>
                  </a:cubicBezTo>
                  <a:cubicBezTo>
                    <a:pt x="34469" y="25389"/>
                    <a:pt x="33957" y="26389"/>
                    <a:pt x="33240" y="27523"/>
                  </a:cubicBezTo>
                  <a:cubicBezTo>
                    <a:pt x="32555" y="28626"/>
                    <a:pt x="31752" y="29681"/>
                    <a:pt x="30839" y="30689"/>
                  </a:cubicBezTo>
                  <a:cubicBezTo>
                    <a:pt x="29933" y="31673"/>
                    <a:pt x="28799" y="32516"/>
                    <a:pt x="27444" y="33201"/>
                  </a:cubicBezTo>
                  <a:cubicBezTo>
                    <a:pt x="26098" y="33886"/>
                    <a:pt x="24680" y="34233"/>
                    <a:pt x="23208" y="34233"/>
                  </a:cubicBezTo>
                  <a:cubicBezTo>
                    <a:pt x="21089" y="34233"/>
                    <a:pt x="19333" y="33666"/>
                    <a:pt x="17931" y="32539"/>
                  </a:cubicBezTo>
                  <a:cubicBezTo>
                    <a:pt x="16530" y="31406"/>
                    <a:pt x="15569" y="30051"/>
                    <a:pt x="15049" y="28476"/>
                  </a:cubicBezTo>
                  <a:cubicBezTo>
                    <a:pt x="14931" y="28696"/>
                    <a:pt x="14781" y="28956"/>
                    <a:pt x="14608" y="29256"/>
                  </a:cubicBezTo>
                  <a:cubicBezTo>
                    <a:pt x="14435" y="29547"/>
                    <a:pt x="14088" y="30027"/>
                    <a:pt x="13576" y="30689"/>
                  </a:cubicBezTo>
                  <a:cubicBezTo>
                    <a:pt x="13080" y="31327"/>
                    <a:pt x="12553" y="31894"/>
                    <a:pt x="11994" y="32390"/>
                  </a:cubicBezTo>
                  <a:cubicBezTo>
                    <a:pt x="11427" y="32854"/>
                    <a:pt x="10702" y="33272"/>
                    <a:pt x="9812" y="33642"/>
                  </a:cubicBezTo>
                  <a:cubicBezTo>
                    <a:pt x="8954" y="34036"/>
                    <a:pt x="8056" y="34233"/>
                    <a:pt x="7119" y="34233"/>
                  </a:cubicBezTo>
                  <a:cubicBezTo>
                    <a:pt x="5938" y="34233"/>
                    <a:pt x="4819" y="34059"/>
                    <a:pt x="3764" y="33721"/>
                  </a:cubicBezTo>
                  <a:cubicBezTo>
                    <a:pt x="2733" y="33374"/>
                    <a:pt x="1843" y="32807"/>
                    <a:pt x="1110" y="32020"/>
                  </a:cubicBezTo>
                  <a:cubicBezTo>
                    <a:pt x="370" y="31232"/>
                    <a:pt x="0" y="30295"/>
                    <a:pt x="0" y="29216"/>
                  </a:cubicBezTo>
                  <a:cubicBezTo>
                    <a:pt x="0" y="28011"/>
                    <a:pt x="410" y="26988"/>
                    <a:pt x="1221" y="26153"/>
                  </a:cubicBezTo>
                  <a:cubicBezTo>
                    <a:pt x="2055" y="25294"/>
                    <a:pt x="3040" y="24861"/>
                    <a:pt x="4174" y="24861"/>
                  </a:cubicBezTo>
                  <a:cubicBezTo>
                    <a:pt x="4882" y="24861"/>
                    <a:pt x="5520" y="25074"/>
                    <a:pt x="6087" y="25491"/>
                  </a:cubicBezTo>
                  <a:cubicBezTo>
                    <a:pt x="6678" y="25909"/>
                    <a:pt x="6977" y="26578"/>
                    <a:pt x="6977" y="27484"/>
                  </a:cubicBezTo>
                  <a:cubicBezTo>
                    <a:pt x="6977" y="28492"/>
                    <a:pt x="6631" y="29374"/>
                    <a:pt x="5938" y="30138"/>
                  </a:cubicBezTo>
                  <a:cubicBezTo>
                    <a:pt x="5253" y="30901"/>
                    <a:pt x="4418" y="31382"/>
                    <a:pt x="3433" y="31579"/>
                  </a:cubicBezTo>
                  <a:cubicBezTo>
                    <a:pt x="4442" y="32217"/>
                    <a:pt x="5694" y="32539"/>
                    <a:pt x="7198" y="32539"/>
                  </a:cubicBezTo>
                  <a:cubicBezTo>
                    <a:pt x="8820" y="32539"/>
                    <a:pt x="10269" y="31823"/>
                    <a:pt x="11545" y="30397"/>
                  </a:cubicBezTo>
                  <a:cubicBezTo>
                    <a:pt x="12828" y="28972"/>
                    <a:pt x="13773" y="27066"/>
                    <a:pt x="14388" y="24680"/>
                  </a:cubicBezTo>
                  <a:cubicBezTo>
                    <a:pt x="15915" y="18947"/>
                    <a:pt x="16971" y="14805"/>
                    <a:pt x="17561" y="12246"/>
                  </a:cubicBezTo>
                  <a:cubicBezTo>
                    <a:pt x="18152" y="9663"/>
                    <a:pt x="18443" y="7820"/>
                    <a:pt x="18443" y="6710"/>
                  </a:cubicBezTo>
                  <a:cubicBezTo>
                    <a:pt x="18443" y="5678"/>
                    <a:pt x="18309" y="4812"/>
                    <a:pt x="18042" y="4095"/>
                  </a:cubicBezTo>
                  <a:cubicBezTo>
                    <a:pt x="17766" y="3378"/>
                    <a:pt x="17396" y="2867"/>
                    <a:pt x="16931" y="2544"/>
                  </a:cubicBezTo>
                  <a:cubicBezTo>
                    <a:pt x="16490" y="2205"/>
                    <a:pt x="16057" y="1969"/>
                    <a:pt x="15640" y="1843"/>
                  </a:cubicBezTo>
                  <a:cubicBezTo>
                    <a:pt x="15246" y="1725"/>
                    <a:pt x="14829" y="1662"/>
                    <a:pt x="14388" y="1662"/>
                  </a:cubicBezTo>
                  <a:cubicBezTo>
                    <a:pt x="13655" y="1662"/>
                    <a:pt x="12868" y="1811"/>
                    <a:pt x="12025" y="2103"/>
                  </a:cubicBezTo>
                  <a:cubicBezTo>
                    <a:pt x="11214" y="2394"/>
                    <a:pt x="10316" y="2890"/>
                    <a:pt x="9332" y="3575"/>
                  </a:cubicBezTo>
                  <a:cubicBezTo>
                    <a:pt x="8379" y="4245"/>
                    <a:pt x="7442" y="5261"/>
                    <a:pt x="6528" y="6639"/>
                  </a:cubicBezTo>
                  <a:cubicBezTo>
                    <a:pt x="5623" y="8017"/>
                    <a:pt x="4859" y="9647"/>
                    <a:pt x="4245" y="11545"/>
                  </a:cubicBezTo>
                  <a:cubicBezTo>
                    <a:pt x="4119" y="12112"/>
                    <a:pt x="3788" y="12395"/>
                    <a:pt x="3244" y="12395"/>
                  </a:cubicBezTo>
                  <a:cubicBezTo>
                    <a:pt x="2654" y="12372"/>
                    <a:pt x="2363" y="12112"/>
                    <a:pt x="2363" y="11624"/>
                  </a:cubicBezTo>
                  <a:cubicBezTo>
                    <a:pt x="2363" y="11206"/>
                    <a:pt x="2520" y="10560"/>
                    <a:pt x="2843" y="9702"/>
                  </a:cubicBezTo>
                  <a:cubicBezTo>
                    <a:pt x="3182" y="8812"/>
                    <a:pt x="3701" y="7820"/>
                    <a:pt x="4394" y="6710"/>
                  </a:cubicBezTo>
                  <a:cubicBezTo>
                    <a:pt x="5103" y="5607"/>
                    <a:pt x="5914" y="4560"/>
                    <a:pt x="6828" y="3575"/>
                  </a:cubicBezTo>
                  <a:cubicBezTo>
                    <a:pt x="7765" y="2567"/>
                    <a:pt x="8907" y="1717"/>
                    <a:pt x="10253" y="1032"/>
                  </a:cubicBezTo>
                  <a:cubicBezTo>
                    <a:pt x="11631" y="346"/>
                    <a:pt x="13065" y="0"/>
                    <a:pt x="14537" y="0"/>
                  </a:cubicBezTo>
                  <a:cubicBezTo>
                    <a:pt x="15199" y="0"/>
                    <a:pt x="15852" y="71"/>
                    <a:pt x="16490" y="221"/>
                  </a:cubicBezTo>
                  <a:cubicBezTo>
                    <a:pt x="17160" y="339"/>
                    <a:pt x="17884" y="591"/>
                    <a:pt x="18672" y="961"/>
                  </a:cubicBezTo>
                  <a:cubicBezTo>
                    <a:pt x="19483" y="1331"/>
                    <a:pt x="20239" y="1921"/>
                    <a:pt x="20955" y="2733"/>
                  </a:cubicBezTo>
                  <a:cubicBezTo>
                    <a:pt x="21672" y="3544"/>
                    <a:pt x="22247" y="4536"/>
                    <a:pt x="22688" y="5717"/>
                  </a:cubicBezTo>
                  <a:cubicBezTo>
                    <a:pt x="22979" y="5150"/>
                    <a:pt x="23326" y="4599"/>
                    <a:pt x="23719" y="4056"/>
                  </a:cubicBezTo>
                  <a:cubicBezTo>
                    <a:pt x="24137" y="3512"/>
                    <a:pt x="24672" y="2914"/>
                    <a:pt x="25310" y="2252"/>
                  </a:cubicBezTo>
                  <a:cubicBezTo>
                    <a:pt x="25972" y="1559"/>
                    <a:pt x="26759" y="1016"/>
                    <a:pt x="27673" y="630"/>
                  </a:cubicBezTo>
                  <a:cubicBezTo>
                    <a:pt x="28610" y="213"/>
                    <a:pt x="29586" y="0"/>
                    <a:pt x="30618" y="0"/>
                  </a:cubicBezTo>
                  <a:cubicBezTo>
                    <a:pt x="31626" y="0"/>
                    <a:pt x="32626" y="134"/>
                    <a:pt x="33610" y="402"/>
                  </a:cubicBezTo>
                  <a:cubicBezTo>
                    <a:pt x="34595" y="646"/>
                    <a:pt x="35500" y="1181"/>
                    <a:pt x="36335" y="1992"/>
                  </a:cubicBezTo>
                  <a:cubicBezTo>
                    <a:pt x="37194" y="2780"/>
                    <a:pt x="37627" y="3772"/>
                    <a:pt x="37627" y="4977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xmlns="" id="{70420DA5-A6D2-B7F2-1636-006EF2A09EB0}"/>
                </a:ext>
              </a:extLst>
            </p:cNvPr>
            <p:cNvSpPr/>
            <p:nvPr/>
          </p:nvSpPr>
          <p:spPr>
            <a:xfrm>
              <a:off x="8280511" y="4592059"/>
              <a:ext cx="17458" cy="35217"/>
            </a:xfrm>
            <a:custGeom>
              <a:avLst/>
              <a:gdLst>
                <a:gd name="connsiteX0" fmla="*/ 0 w 17458"/>
                <a:gd name="connsiteY0" fmla="*/ 5032 h 35217"/>
                <a:gd name="connsiteX1" fmla="*/ 0 w 17458"/>
                <a:gd name="connsiteY1" fmla="*/ 3378 h 35217"/>
                <a:gd name="connsiteX2" fmla="*/ 9639 w 17458"/>
                <a:gd name="connsiteY2" fmla="*/ 0 h 35217"/>
                <a:gd name="connsiteX3" fmla="*/ 10694 w 17458"/>
                <a:gd name="connsiteY3" fmla="*/ 205 h 35217"/>
                <a:gd name="connsiteX4" fmla="*/ 10852 w 17458"/>
                <a:gd name="connsiteY4" fmla="*/ 1362 h 35217"/>
                <a:gd name="connsiteX5" fmla="*/ 10852 w 17458"/>
                <a:gd name="connsiteY5" fmla="*/ 31035 h 35217"/>
                <a:gd name="connsiteX6" fmla="*/ 11623 w 17458"/>
                <a:gd name="connsiteY6" fmla="*/ 33107 h 35217"/>
                <a:gd name="connsiteX7" fmla="*/ 15781 w 17458"/>
                <a:gd name="connsiteY7" fmla="*/ 33595 h 35217"/>
                <a:gd name="connsiteX8" fmla="*/ 17459 w 17458"/>
                <a:gd name="connsiteY8" fmla="*/ 33595 h 35217"/>
                <a:gd name="connsiteX9" fmla="*/ 17459 w 17458"/>
                <a:gd name="connsiteY9" fmla="*/ 35217 h 35217"/>
                <a:gd name="connsiteX10" fmla="*/ 8883 w 17458"/>
                <a:gd name="connsiteY10" fmla="*/ 35067 h 35217"/>
                <a:gd name="connsiteX11" fmla="*/ 339 w 17458"/>
                <a:gd name="connsiteY11" fmla="*/ 35217 h 35217"/>
                <a:gd name="connsiteX12" fmla="*/ 339 w 17458"/>
                <a:gd name="connsiteY12" fmla="*/ 33595 h 35217"/>
                <a:gd name="connsiteX13" fmla="*/ 2016 w 17458"/>
                <a:gd name="connsiteY13" fmla="*/ 33595 h 35217"/>
                <a:gd name="connsiteX14" fmla="*/ 6150 w 17458"/>
                <a:gd name="connsiteY14" fmla="*/ 33130 h 35217"/>
                <a:gd name="connsiteX15" fmla="*/ 6954 w 17458"/>
                <a:gd name="connsiteY15" fmla="*/ 31035 h 35217"/>
                <a:gd name="connsiteX16" fmla="*/ 6954 w 17458"/>
                <a:gd name="connsiteY16" fmla="*/ 3638 h 35217"/>
                <a:gd name="connsiteX17" fmla="*/ 0 w 17458"/>
                <a:gd name="connsiteY17" fmla="*/ 5032 h 3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458" h="35217">
                  <a:moveTo>
                    <a:pt x="0" y="5032"/>
                  </a:moveTo>
                  <a:lnTo>
                    <a:pt x="0" y="3378"/>
                  </a:lnTo>
                  <a:cubicBezTo>
                    <a:pt x="4237" y="3378"/>
                    <a:pt x="7450" y="2252"/>
                    <a:pt x="9639" y="0"/>
                  </a:cubicBezTo>
                  <a:cubicBezTo>
                    <a:pt x="10238" y="0"/>
                    <a:pt x="10592" y="71"/>
                    <a:pt x="10694" y="205"/>
                  </a:cubicBezTo>
                  <a:cubicBezTo>
                    <a:pt x="10797" y="339"/>
                    <a:pt x="10852" y="725"/>
                    <a:pt x="10852" y="1362"/>
                  </a:cubicBezTo>
                  <a:lnTo>
                    <a:pt x="10852" y="31035"/>
                  </a:lnTo>
                  <a:cubicBezTo>
                    <a:pt x="10852" y="32083"/>
                    <a:pt x="11112" y="32776"/>
                    <a:pt x="11623" y="33107"/>
                  </a:cubicBezTo>
                  <a:cubicBezTo>
                    <a:pt x="12135" y="33429"/>
                    <a:pt x="13521" y="33595"/>
                    <a:pt x="15781" y="33595"/>
                  </a:cubicBezTo>
                  <a:lnTo>
                    <a:pt x="17459" y="33595"/>
                  </a:lnTo>
                  <a:lnTo>
                    <a:pt x="17459" y="35217"/>
                  </a:lnTo>
                  <a:cubicBezTo>
                    <a:pt x="16222" y="35115"/>
                    <a:pt x="13364" y="35067"/>
                    <a:pt x="8883" y="35067"/>
                  </a:cubicBezTo>
                  <a:cubicBezTo>
                    <a:pt x="4410" y="35067"/>
                    <a:pt x="1559" y="35115"/>
                    <a:pt x="339" y="35217"/>
                  </a:cubicBezTo>
                  <a:lnTo>
                    <a:pt x="339" y="33595"/>
                  </a:lnTo>
                  <a:lnTo>
                    <a:pt x="2016" y="33595"/>
                  </a:lnTo>
                  <a:cubicBezTo>
                    <a:pt x="4237" y="33595"/>
                    <a:pt x="5615" y="33437"/>
                    <a:pt x="6150" y="33130"/>
                  </a:cubicBezTo>
                  <a:cubicBezTo>
                    <a:pt x="6686" y="32807"/>
                    <a:pt x="6954" y="32106"/>
                    <a:pt x="6954" y="31035"/>
                  </a:cubicBezTo>
                  <a:lnTo>
                    <a:pt x="6954" y="3638"/>
                  </a:lnTo>
                  <a:cubicBezTo>
                    <a:pt x="5111" y="4568"/>
                    <a:pt x="2796" y="5032"/>
                    <a:pt x="0" y="5032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xmlns="" id="{6DFF1EAE-5E4B-EED7-DBE9-3D1528390CC4}"/>
                </a:ext>
              </a:extLst>
            </p:cNvPr>
            <p:cNvSpPr/>
            <p:nvPr/>
          </p:nvSpPr>
          <p:spPr>
            <a:xfrm>
              <a:off x="7485491" y="4438056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xmlns="" id="{E65F3A56-69DE-AD76-B7FF-93CAAD9E7CEF}"/>
                </a:ext>
              </a:extLst>
            </p:cNvPr>
            <p:cNvSpPr/>
            <p:nvPr/>
          </p:nvSpPr>
          <p:spPr>
            <a:xfrm>
              <a:off x="7485491" y="4191261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xmlns="" id="{09B89975-3F68-29CE-083C-C61E64DCC76F}"/>
                </a:ext>
              </a:extLst>
            </p:cNvPr>
            <p:cNvSpPr/>
            <p:nvPr/>
          </p:nvSpPr>
          <p:spPr>
            <a:xfrm>
              <a:off x="7485491" y="3944474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xmlns="" id="{C429C5AE-3CCB-ADB2-D862-CFB51FEF03D7}"/>
                </a:ext>
              </a:extLst>
            </p:cNvPr>
            <p:cNvSpPr/>
            <p:nvPr/>
          </p:nvSpPr>
          <p:spPr>
            <a:xfrm>
              <a:off x="7485491" y="3697684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xmlns="" id="{612C72F1-F140-5AF5-ED38-70622E0EE7FF}"/>
                </a:ext>
              </a:extLst>
            </p:cNvPr>
            <p:cNvSpPr/>
            <p:nvPr/>
          </p:nvSpPr>
          <p:spPr>
            <a:xfrm>
              <a:off x="7485491" y="3450894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xmlns="" id="{BD9487B9-8A5A-7638-8CA2-0E5145740915}"/>
                </a:ext>
              </a:extLst>
            </p:cNvPr>
            <p:cNvSpPr/>
            <p:nvPr/>
          </p:nvSpPr>
          <p:spPr>
            <a:xfrm>
              <a:off x="7485491" y="3421286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xmlns="" id="{750FBFC3-981A-0A56-8A2A-7570C01AD2D7}"/>
                </a:ext>
              </a:extLst>
            </p:cNvPr>
            <p:cNvSpPr/>
            <p:nvPr/>
          </p:nvSpPr>
          <p:spPr>
            <a:xfrm>
              <a:off x="7485491" y="4438056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xmlns="" id="{A9351B35-ECEC-066C-154F-A7FA84CA55D9}"/>
                </a:ext>
              </a:extLst>
            </p:cNvPr>
            <p:cNvSpPr/>
            <p:nvPr/>
          </p:nvSpPr>
          <p:spPr>
            <a:xfrm>
              <a:off x="7485491" y="4191261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xmlns="" id="{5A9953B8-9DC4-E37A-D5B9-361DE4882504}"/>
                </a:ext>
              </a:extLst>
            </p:cNvPr>
            <p:cNvSpPr/>
            <p:nvPr/>
          </p:nvSpPr>
          <p:spPr>
            <a:xfrm>
              <a:off x="7485491" y="3944474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xmlns="" id="{21E1F46D-E73B-CE93-9522-FE5173280BCE}"/>
                </a:ext>
              </a:extLst>
            </p:cNvPr>
            <p:cNvSpPr/>
            <p:nvPr/>
          </p:nvSpPr>
          <p:spPr>
            <a:xfrm>
              <a:off x="7485491" y="3697684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xmlns="" id="{227E6807-51B4-1F47-B99F-A9CAFB279147}"/>
                </a:ext>
              </a:extLst>
            </p:cNvPr>
            <p:cNvSpPr/>
            <p:nvPr/>
          </p:nvSpPr>
          <p:spPr>
            <a:xfrm>
              <a:off x="7485491" y="3450894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xmlns="" id="{3A3B9B6B-2973-26AE-A9E8-D980720E69F9}"/>
                </a:ext>
              </a:extLst>
            </p:cNvPr>
            <p:cNvSpPr/>
            <p:nvPr/>
          </p:nvSpPr>
          <p:spPr>
            <a:xfrm>
              <a:off x="7309759" y="4438678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xmlns="" id="{097FDDE6-07F3-2D41-AEA5-4FD36BD7A0BB}"/>
                </a:ext>
              </a:extLst>
            </p:cNvPr>
            <p:cNvSpPr/>
            <p:nvPr/>
          </p:nvSpPr>
          <p:spPr>
            <a:xfrm>
              <a:off x="7364757" y="4414242"/>
              <a:ext cx="28359" cy="47627"/>
            </a:xfrm>
            <a:custGeom>
              <a:avLst/>
              <a:gdLst>
                <a:gd name="connsiteX0" fmla="*/ 925 w 28359"/>
                <a:gd name="connsiteY0" fmla="*/ 42202 h 47627"/>
                <a:gd name="connsiteX1" fmla="*/ 11452 w 28359"/>
                <a:gd name="connsiteY1" fmla="*/ 42202 h 47627"/>
                <a:gd name="connsiteX2" fmla="*/ 11452 w 28359"/>
                <a:gd name="connsiteY2" fmla="*/ 5867 h 47627"/>
                <a:gd name="connsiteX3" fmla="*/ 0 w 28359"/>
                <a:gd name="connsiteY3" fmla="*/ 8166 h 47627"/>
                <a:gd name="connsiteX4" fmla="*/ 0 w 28359"/>
                <a:gd name="connsiteY4" fmla="*/ 2300 h 47627"/>
                <a:gd name="connsiteX5" fmla="*/ 11388 w 28359"/>
                <a:gd name="connsiteY5" fmla="*/ 0 h 47627"/>
                <a:gd name="connsiteX6" fmla="*/ 17832 w 28359"/>
                <a:gd name="connsiteY6" fmla="*/ 0 h 47627"/>
                <a:gd name="connsiteX7" fmla="*/ 17832 w 28359"/>
                <a:gd name="connsiteY7" fmla="*/ 42202 h 47627"/>
                <a:gd name="connsiteX8" fmla="*/ 28359 w 28359"/>
                <a:gd name="connsiteY8" fmla="*/ 42202 h 47627"/>
                <a:gd name="connsiteX9" fmla="*/ 28359 w 28359"/>
                <a:gd name="connsiteY9" fmla="*/ 47628 h 47627"/>
                <a:gd name="connsiteX10" fmla="*/ 925 w 28359"/>
                <a:gd name="connsiteY10" fmla="*/ 47628 h 47627"/>
                <a:gd name="connsiteX11" fmla="*/ 925 w 28359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7">
                  <a:moveTo>
                    <a:pt x="925" y="42202"/>
                  </a:moveTo>
                  <a:lnTo>
                    <a:pt x="11452" y="42202"/>
                  </a:lnTo>
                  <a:lnTo>
                    <a:pt x="11452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2"/>
                  </a:lnTo>
                  <a:lnTo>
                    <a:pt x="28359" y="42202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xmlns="" id="{A307626C-AFB9-FE35-E64E-94BADCE6C896}"/>
                </a:ext>
              </a:extLst>
            </p:cNvPr>
            <p:cNvSpPr/>
            <p:nvPr/>
          </p:nvSpPr>
          <p:spPr>
            <a:xfrm>
              <a:off x="7406132" y="4453766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xmlns="" id="{C9AE19C1-F438-B36B-8CCC-81958EDBA22B}"/>
                </a:ext>
              </a:extLst>
            </p:cNvPr>
            <p:cNvSpPr/>
            <p:nvPr/>
          </p:nvSpPr>
          <p:spPr>
            <a:xfrm>
              <a:off x="7424220" y="4413376"/>
              <a:ext cx="32921" cy="49415"/>
            </a:xfrm>
            <a:custGeom>
              <a:avLst/>
              <a:gdLst>
                <a:gd name="connsiteX0" fmla="*/ 16460 w 32921"/>
                <a:gd name="connsiteY0" fmla="*/ 5111 h 49415"/>
                <a:gd name="connsiteX1" fmla="*/ 8964 w 32921"/>
                <a:gd name="connsiteY1" fmla="*/ 10017 h 49415"/>
                <a:gd name="connsiteX2" fmla="*/ 6476 w 32921"/>
                <a:gd name="connsiteY2" fmla="*/ 24727 h 49415"/>
                <a:gd name="connsiteX3" fmla="*/ 8964 w 32921"/>
                <a:gd name="connsiteY3" fmla="*/ 39430 h 49415"/>
                <a:gd name="connsiteX4" fmla="*/ 16460 w 32921"/>
                <a:gd name="connsiteY4" fmla="*/ 44313 h 49415"/>
                <a:gd name="connsiteX5" fmla="*/ 23957 w 32921"/>
                <a:gd name="connsiteY5" fmla="*/ 39430 h 49415"/>
                <a:gd name="connsiteX6" fmla="*/ 26477 w 32921"/>
                <a:gd name="connsiteY6" fmla="*/ 24727 h 49415"/>
                <a:gd name="connsiteX7" fmla="*/ 23957 w 32921"/>
                <a:gd name="connsiteY7" fmla="*/ 10017 h 49415"/>
                <a:gd name="connsiteX8" fmla="*/ 16460 w 32921"/>
                <a:gd name="connsiteY8" fmla="*/ 5111 h 49415"/>
                <a:gd name="connsiteX9" fmla="*/ 16460 w 32921"/>
                <a:gd name="connsiteY9" fmla="*/ 0 h 49415"/>
                <a:gd name="connsiteX10" fmla="*/ 28678 w 32921"/>
                <a:gd name="connsiteY10" fmla="*/ 6355 h 49415"/>
                <a:gd name="connsiteX11" fmla="*/ 32921 w 32921"/>
                <a:gd name="connsiteY11" fmla="*/ 24727 h 49415"/>
                <a:gd name="connsiteX12" fmla="*/ 28678 w 32921"/>
                <a:gd name="connsiteY12" fmla="*/ 43100 h 49415"/>
                <a:gd name="connsiteX13" fmla="*/ 16460 w 32921"/>
                <a:gd name="connsiteY13" fmla="*/ 49416 h 49415"/>
                <a:gd name="connsiteX14" fmla="*/ 4211 w 32921"/>
                <a:gd name="connsiteY14" fmla="*/ 43100 h 49415"/>
                <a:gd name="connsiteX15" fmla="*/ 0 w 32921"/>
                <a:gd name="connsiteY15" fmla="*/ 24727 h 49415"/>
                <a:gd name="connsiteX16" fmla="*/ 4211 w 32921"/>
                <a:gd name="connsiteY16" fmla="*/ 6355 h 49415"/>
                <a:gd name="connsiteX17" fmla="*/ 16460 w 32921"/>
                <a:gd name="connsiteY17" fmla="*/ 0 h 4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5">
                  <a:moveTo>
                    <a:pt x="16460" y="5111"/>
                  </a:moveTo>
                  <a:cubicBezTo>
                    <a:pt x="13143" y="5111"/>
                    <a:pt x="10644" y="6749"/>
                    <a:pt x="8964" y="10017"/>
                  </a:cubicBezTo>
                  <a:cubicBezTo>
                    <a:pt x="7305" y="13269"/>
                    <a:pt x="6476" y="18175"/>
                    <a:pt x="6476" y="24727"/>
                  </a:cubicBezTo>
                  <a:cubicBezTo>
                    <a:pt x="6476" y="31256"/>
                    <a:pt x="7305" y="36162"/>
                    <a:pt x="8964" y="39430"/>
                  </a:cubicBezTo>
                  <a:cubicBezTo>
                    <a:pt x="10644" y="42682"/>
                    <a:pt x="13143" y="44313"/>
                    <a:pt x="16460" y="44313"/>
                  </a:cubicBezTo>
                  <a:cubicBezTo>
                    <a:pt x="19799" y="44313"/>
                    <a:pt x="22298" y="42682"/>
                    <a:pt x="23957" y="39430"/>
                  </a:cubicBezTo>
                  <a:cubicBezTo>
                    <a:pt x="25637" y="36162"/>
                    <a:pt x="26477" y="31256"/>
                    <a:pt x="26477" y="24727"/>
                  </a:cubicBezTo>
                  <a:cubicBezTo>
                    <a:pt x="26477" y="18175"/>
                    <a:pt x="25637" y="13269"/>
                    <a:pt x="23957" y="10017"/>
                  </a:cubicBezTo>
                  <a:cubicBezTo>
                    <a:pt x="22298" y="6749"/>
                    <a:pt x="19799" y="5111"/>
                    <a:pt x="16460" y="5111"/>
                  </a:cubicBezTo>
                  <a:moveTo>
                    <a:pt x="16460" y="0"/>
                  </a:moveTo>
                  <a:cubicBezTo>
                    <a:pt x="21799" y="0"/>
                    <a:pt x="25871" y="2118"/>
                    <a:pt x="28678" y="6355"/>
                  </a:cubicBezTo>
                  <a:cubicBezTo>
                    <a:pt x="31507" y="10568"/>
                    <a:pt x="32921" y="16687"/>
                    <a:pt x="32921" y="24727"/>
                  </a:cubicBezTo>
                  <a:cubicBezTo>
                    <a:pt x="32921" y="32744"/>
                    <a:pt x="31507" y="38871"/>
                    <a:pt x="28678" y="43100"/>
                  </a:cubicBezTo>
                  <a:cubicBezTo>
                    <a:pt x="25871" y="47313"/>
                    <a:pt x="21799" y="49416"/>
                    <a:pt x="16460" y="49416"/>
                  </a:cubicBezTo>
                  <a:cubicBezTo>
                    <a:pt x="11122" y="49416"/>
                    <a:pt x="7039" y="47313"/>
                    <a:pt x="4211" y="43100"/>
                  </a:cubicBezTo>
                  <a:cubicBezTo>
                    <a:pt x="1403" y="38871"/>
                    <a:pt x="0" y="32744"/>
                    <a:pt x="0" y="24727"/>
                  </a:cubicBezTo>
                  <a:cubicBezTo>
                    <a:pt x="0" y="16687"/>
                    <a:pt x="1403" y="10568"/>
                    <a:pt x="4211" y="6355"/>
                  </a:cubicBezTo>
                  <a:cubicBezTo>
                    <a:pt x="7039" y="2118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xmlns="" id="{2E87509E-5069-C1B0-1859-C1ECDDD94016}"/>
                </a:ext>
              </a:extLst>
            </p:cNvPr>
            <p:cNvSpPr/>
            <p:nvPr/>
          </p:nvSpPr>
          <p:spPr>
            <a:xfrm>
              <a:off x="7311131" y="4191883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xmlns="" id="{F88403FD-B276-A309-9435-D7E6280F9B2D}"/>
                </a:ext>
              </a:extLst>
            </p:cNvPr>
            <p:cNvSpPr/>
            <p:nvPr/>
          </p:nvSpPr>
          <p:spPr>
            <a:xfrm>
              <a:off x="7363257" y="4166589"/>
              <a:ext cx="32921" cy="49415"/>
            </a:xfrm>
            <a:custGeom>
              <a:avLst/>
              <a:gdLst>
                <a:gd name="connsiteX0" fmla="*/ 16460 w 32921"/>
                <a:gd name="connsiteY0" fmla="*/ 5103 h 49415"/>
                <a:gd name="connsiteX1" fmla="*/ 8964 w 32921"/>
                <a:gd name="connsiteY1" fmla="*/ 10017 h 49415"/>
                <a:gd name="connsiteX2" fmla="*/ 6476 w 32921"/>
                <a:gd name="connsiteY2" fmla="*/ 24720 h 49415"/>
                <a:gd name="connsiteX3" fmla="*/ 8964 w 32921"/>
                <a:gd name="connsiteY3" fmla="*/ 39430 h 49415"/>
                <a:gd name="connsiteX4" fmla="*/ 16460 w 32921"/>
                <a:gd name="connsiteY4" fmla="*/ 44313 h 49415"/>
                <a:gd name="connsiteX5" fmla="*/ 23957 w 32921"/>
                <a:gd name="connsiteY5" fmla="*/ 39430 h 49415"/>
                <a:gd name="connsiteX6" fmla="*/ 26477 w 32921"/>
                <a:gd name="connsiteY6" fmla="*/ 24720 h 49415"/>
                <a:gd name="connsiteX7" fmla="*/ 23957 w 32921"/>
                <a:gd name="connsiteY7" fmla="*/ 10017 h 49415"/>
                <a:gd name="connsiteX8" fmla="*/ 16460 w 32921"/>
                <a:gd name="connsiteY8" fmla="*/ 5103 h 49415"/>
                <a:gd name="connsiteX9" fmla="*/ 16460 w 32921"/>
                <a:gd name="connsiteY9" fmla="*/ 0 h 49415"/>
                <a:gd name="connsiteX10" fmla="*/ 28678 w 32921"/>
                <a:gd name="connsiteY10" fmla="*/ 6347 h 49415"/>
                <a:gd name="connsiteX11" fmla="*/ 32921 w 32921"/>
                <a:gd name="connsiteY11" fmla="*/ 24720 h 49415"/>
                <a:gd name="connsiteX12" fmla="*/ 28678 w 32921"/>
                <a:gd name="connsiteY12" fmla="*/ 43100 h 49415"/>
                <a:gd name="connsiteX13" fmla="*/ 16460 w 32921"/>
                <a:gd name="connsiteY13" fmla="*/ 49416 h 49415"/>
                <a:gd name="connsiteX14" fmla="*/ 4211 w 32921"/>
                <a:gd name="connsiteY14" fmla="*/ 43100 h 49415"/>
                <a:gd name="connsiteX15" fmla="*/ 0 w 32921"/>
                <a:gd name="connsiteY15" fmla="*/ 24720 h 49415"/>
                <a:gd name="connsiteX16" fmla="*/ 4211 w 32921"/>
                <a:gd name="connsiteY16" fmla="*/ 6347 h 49415"/>
                <a:gd name="connsiteX17" fmla="*/ 16460 w 32921"/>
                <a:gd name="connsiteY17" fmla="*/ 0 h 4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5">
                  <a:moveTo>
                    <a:pt x="16460" y="5103"/>
                  </a:moveTo>
                  <a:cubicBezTo>
                    <a:pt x="13143" y="5103"/>
                    <a:pt x="10644" y="6741"/>
                    <a:pt x="8964" y="10017"/>
                  </a:cubicBezTo>
                  <a:cubicBezTo>
                    <a:pt x="7305" y="13269"/>
                    <a:pt x="6476" y="18176"/>
                    <a:pt x="6476" y="24720"/>
                  </a:cubicBezTo>
                  <a:cubicBezTo>
                    <a:pt x="6476" y="31248"/>
                    <a:pt x="7305" y="36154"/>
                    <a:pt x="8964" y="39430"/>
                  </a:cubicBezTo>
                  <a:cubicBezTo>
                    <a:pt x="10644" y="42683"/>
                    <a:pt x="13143" y="44313"/>
                    <a:pt x="16460" y="44313"/>
                  </a:cubicBezTo>
                  <a:cubicBezTo>
                    <a:pt x="19799" y="44313"/>
                    <a:pt x="22298" y="42683"/>
                    <a:pt x="23957" y="39430"/>
                  </a:cubicBezTo>
                  <a:cubicBezTo>
                    <a:pt x="25637" y="36154"/>
                    <a:pt x="26477" y="31248"/>
                    <a:pt x="26477" y="24720"/>
                  </a:cubicBezTo>
                  <a:cubicBezTo>
                    <a:pt x="26477" y="18176"/>
                    <a:pt x="25637" y="13269"/>
                    <a:pt x="23957" y="10017"/>
                  </a:cubicBezTo>
                  <a:cubicBezTo>
                    <a:pt x="22298" y="6741"/>
                    <a:pt x="19799" y="5103"/>
                    <a:pt x="16460" y="5103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7"/>
                  </a:cubicBezTo>
                  <a:cubicBezTo>
                    <a:pt x="31507" y="10560"/>
                    <a:pt x="32921" y="16679"/>
                    <a:pt x="32921" y="24720"/>
                  </a:cubicBezTo>
                  <a:cubicBezTo>
                    <a:pt x="32921" y="32744"/>
                    <a:pt x="31507" y="38871"/>
                    <a:pt x="28678" y="43100"/>
                  </a:cubicBezTo>
                  <a:cubicBezTo>
                    <a:pt x="25871" y="47313"/>
                    <a:pt x="21799" y="49416"/>
                    <a:pt x="16460" y="49416"/>
                  </a:cubicBezTo>
                  <a:cubicBezTo>
                    <a:pt x="11123" y="49416"/>
                    <a:pt x="7039" y="47313"/>
                    <a:pt x="4211" y="43100"/>
                  </a:cubicBezTo>
                  <a:cubicBezTo>
                    <a:pt x="1403" y="38871"/>
                    <a:pt x="0" y="32744"/>
                    <a:pt x="0" y="24720"/>
                  </a:cubicBezTo>
                  <a:cubicBezTo>
                    <a:pt x="0" y="16679"/>
                    <a:pt x="1403" y="10560"/>
                    <a:pt x="4211" y="6347"/>
                  </a:cubicBezTo>
                  <a:cubicBezTo>
                    <a:pt x="7039" y="2116"/>
                    <a:pt x="11123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xmlns="" id="{1A8D2658-9CE2-093D-AC05-1A3DA2AC37EB}"/>
                </a:ext>
              </a:extLst>
            </p:cNvPr>
            <p:cNvSpPr/>
            <p:nvPr/>
          </p:nvSpPr>
          <p:spPr>
            <a:xfrm>
              <a:off x="7407504" y="4206972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xmlns="" id="{D42F0B19-5B7D-8EA1-FBFB-926065A8894C}"/>
                </a:ext>
              </a:extLst>
            </p:cNvPr>
            <p:cNvSpPr/>
            <p:nvPr/>
          </p:nvSpPr>
          <p:spPr>
            <a:xfrm>
              <a:off x="7426325" y="4167450"/>
              <a:ext cx="30816" cy="48554"/>
            </a:xfrm>
            <a:custGeom>
              <a:avLst/>
              <a:gdLst>
                <a:gd name="connsiteX0" fmla="*/ 2010 w 30816"/>
                <a:gd name="connsiteY0" fmla="*/ 0 h 48554"/>
                <a:gd name="connsiteX1" fmla="*/ 27307 w 30816"/>
                <a:gd name="connsiteY1" fmla="*/ 0 h 48554"/>
                <a:gd name="connsiteX2" fmla="*/ 27307 w 30816"/>
                <a:gd name="connsiteY2" fmla="*/ 5423 h 48554"/>
                <a:gd name="connsiteX3" fmla="*/ 7911 w 30816"/>
                <a:gd name="connsiteY3" fmla="*/ 5423 h 48554"/>
                <a:gd name="connsiteX4" fmla="*/ 7911 w 30816"/>
                <a:gd name="connsiteY4" fmla="*/ 17101 h 48554"/>
                <a:gd name="connsiteX5" fmla="*/ 10719 w 30816"/>
                <a:gd name="connsiteY5" fmla="*/ 16400 h 48554"/>
                <a:gd name="connsiteX6" fmla="*/ 13526 w 30816"/>
                <a:gd name="connsiteY6" fmla="*/ 16141 h 48554"/>
                <a:gd name="connsiteX7" fmla="*/ 26159 w 30816"/>
                <a:gd name="connsiteY7" fmla="*/ 20511 h 48554"/>
                <a:gd name="connsiteX8" fmla="*/ 30816 w 30816"/>
                <a:gd name="connsiteY8" fmla="*/ 32347 h 48554"/>
                <a:gd name="connsiteX9" fmla="*/ 26032 w 30816"/>
                <a:gd name="connsiteY9" fmla="*/ 44309 h 48554"/>
                <a:gd name="connsiteX10" fmla="*/ 12537 w 30816"/>
                <a:gd name="connsiteY10" fmla="*/ 48554 h 48554"/>
                <a:gd name="connsiteX11" fmla="*/ 6413 w 30816"/>
                <a:gd name="connsiteY11" fmla="*/ 48042 h 48554"/>
                <a:gd name="connsiteX12" fmla="*/ 0 w 30816"/>
                <a:gd name="connsiteY12" fmla="*/ 46514 h 48554"/>
                <a:gd name="connsiteX13" fmla="*/ 0 w 30816"/>
                <a:gd name="connsiteY13" fmla="*/ 40033 h 48554"/>
                <a:gd name="connsiteX14" fmla="*/ 5934 w 30816"/>
                <a:gd name="connsiteY14" fmla="*/ 42364 h 48554"/>
                <a:gd name="connsiteX15" fmla="*/ 12409 w 30816"/>
                <a:gd name="connsiteY15" fmla="*/ 43128 h 48554"/>
                <a:gd name="connsiteX16" fmla="*/ 21151 w 30816"/>
                <a:gd name="connsiteY16" fmla="*/ 40230 h 48554"/>
                <a:gd name="connsiteX17" fmla="*/ 24372 w 30816"/>
                <a:gd name="connsiteY17" fmla="*/ 32347 h 48554"/>
                <a:gd name="connsiteX18" fmla="*/ 21151 w 30816"/>
                <a:gd name="connsiteY18" fmla="*/ 24464 h 48554"/>
                <a:gd name="connsiteX19" fmla="*/ 12409 w 30816"/>
                <a:gd name="connsiteY19" fmla="*/ 21566 h 48554"/>
                <a:gd name="connsiteX20" fmla="*/ 7242 w 30816"/>
                <a:gd name="connsiteY20" fmla="*/ 22141 h 48554"/>
                <a:gd name="connsiteX21" fmla="*/ 2010 w 30816"/>
                <a:gd name="connsiteY21" fmla="*/ 23929 h 48554"/>
                <a:gd name="connsiteX22" fmla="*/ 2010 w 30816"/>
                <a:gd name="connsiteY22" fmla="*/ 0 h 48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4">
                  <a:moveTo>
                    <a:pt x="2010" y="0"/>
                  </a:moveTo>
                  <a:lnTo>
                    <a:pt x="27307" y="0"/>
                  </a:lnTo>
                  <a:lnTo>
                    <a:pt x="27307" y="5423"/>
                  </a:lnTo>
                  <a:lnTo>
                    <a:pt x="7911" y="5423"/>
                  </a:lnTo>
                  <a:lnTo>
                    <a:pt x="7911" y="17101"/>
                  </a:lnTo>
                  <a:cubicBezTo>
                    <a:pt x="8848" y="16778"/>
                    <a:pt x="9783" y="16550"/>
                    <a:pt x="10719" y="16400"/>
                  </a:cubicBezTo>
                  <a:cubicBezTo>
                    <a:pt x="11655" y="16227"/>
                    <a:pt x="12591" y="16141"/>
                    <a:pt x="13526" y="16141"/>
                  </a:cubicBezTo>
                  <a:cubicBezTo>
                    <a:pt x="18843" y="16141"/>
                    <a:pt x="23054" y="17597"/>
                    <a:pt x="26159" y="20511"/>
                  </a:cubicBezTo>
                  <a:cubicBezTo>
                    <a:pt x="29264" y="23425"/>
                    <a:pt x="30816" y="27370"/>
                    <a:pt x="30816" y="32347"/>
                  </a:cubicBezTo>
                  <a:cubicBezTo>
                    <a:pt x="30816" y="37474"/>
                    <a:pt x="29222" y="41459"/>
                    <a:pt x="26032" y="44309"/>
                  </a:cubicBezTo>
                  <a:cubicBezTo>
                    <a:pt x="22841" y="47137"/>
                    <a:pt x="18343" y="48554"/>
                    <a:pt x="12537" y="48554"/>
                  </a:cubicBezTo>
                  <a:cubicBezTo>
                    <a:pt x="10538" y="48554"/>
                    <a:pt x="8496" y="48381"/>
                    <a:pt x="6413" y="48042"/>
                  </a:cubicBezTo>
                  <a:cubicBezTo>
                    <a:pt x="4349" y="47704"/>
                    <a:pt x="2212" y="47192"/>
                    <a:pt x="0" y="46514"/>
                  </a:cubicBezTo>
                  <a:lnTo>
                    <a:pt x="0" y="40033"/>
                  </a:lnTo>
                  <a:cubicBezTo>
                    <a:pt x="1914" y="41081"/>
                    <a:pt x="3892" y="41852"/>
                    <a:pt x="5934" y="42364"/>
                  </a:cubicBezTo>
                  <a:cubicBezTo>
                    <a:pt x="7976" y="42876"/>
                    <a:pt x="10134" y="43128"/>
                    <a:pt x="12409" y="43128"/>
                  </a:cubicBezTo>
                  <a:cubicBezTo>
                    <a:pt x="16089" y="43128"/>
                    <a:pt x="19002" y="42160"/>
                    <a:pt x="21151" y="40230"/>
                  </a:cubicBezTo>
                  <a:cubicBezTo>
                    <a:pt x="23298" y="38293"/>
                    <a:pt x="24372" y="35663"/>
                    <a:pt x="24372" y="32347"/>
                  </a:cubicBezTo>
                  <a:cubicBezTo>
                    <a:pt x="24372" y="29032"/>
                    <a:pt x="23298" y="26402"/>
                    <a:pt x="21151" y="24464"/>
                  </a:cubicBezTo>
                  <a:cubicBezTo>
                    <a:pt x="19002" y="22535"/>
                    <a:pt x="16089" y="21566"/>
                    <a:pt x="12409" y="21566"/>
                  </a:cubicBezTo>
                  <a:cubicBezTo>
                    <a:pt x="10687" y="21566"/>
                    <a:pt x="8964" y="21755"/>
                    <a:pt x="7242" y="22141"/>
                  </a:cubicBezTo>
                  <a:cubicBezTo>
                    <a:pt x="5540" y="22527"/>
                    <a:pt x="3797" y="23118"/>
                    <a:pt x="2010" y="23929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xmlns="" id="{20651825-64D1-310B-4A94-A49505E3AE08}"/>
                </a:ext>
              </a:extLst>
            </p:cNvPr>
            <p:cNvSpPr/>
            <p:nvPr/>
          </p:nvSpPr>
          <p:spPr>
            <a:xfrm>
              <a:off x="7361885" y="3919799"/>
              <a:ext cx="32921" cy="49414"/>
            </a:xfrm>
            <a:custGeom>
              <a:avLst/>
              <a:gdLst>
                <a:gd name="connsiteX0" fmla="*/ 16461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4 h 49414"/>
                <a:gd name="connsiteX3" fmla="*/ 8964 w 32921"/>
                <a:gd name="connsiteY3" fmla="*/ 39429 h 49414"/>
                <a:gd name="connsiteX4" fmla="*/ 16461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4 h 49414"/>
                <a:gd name="connsiteX7" fmla="*/ 23957 w 32921"/>
                <a:gd name="connsiteY7" fmla="*/ 10017 h 49414"/>
                <a:gd name="connsiteX8" fmla="*/ 16461 w 32921"/>
                <a:gd name="connsiteY8" fmla="*/ 5104 h 49414"/>
                <a:gd name="connsiteX9" fmla="*/ 16461 w 32921"/>
                <a:gd name="connsiteY9" fmla="*/ 0 h 49414"/>
                <a:gd name="connsiteX10" fmla="*/ 28679 w 32921"/>
                <a:gd name="connsiteY10" fmla="*/ 6348 h 49414"/>
                <a:gd name="connsiteX11" fmla="*/ 32921 w 32921"/>
                <a:gd name="connsiteY11" fmla="*/ 24724 h 49414"/>
                <a:gd name="connsiteX12" fmla="*/ 28679 w 32921"/>
                <a:gd name="connsiteY12" fmla="*/ 43098 h 49414"/>
                <a:gd name="connsiteX13" fmla="*/ 16461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4 h 49414"/>
                <a:gd name="connsiteX16" fmla="*/ 4211 w 32921"/>
                <a:gd name="connsiteY16" fmla="*/ 6348 h 49414"/>
                <a:gd name="connsiteX17" fmla="*/ 16461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1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4"/>
                  </a:cubicBezTo>
                  <a:cubicBezTo>
                    <a:pt x="6476" y="31253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1" y="44310"/>
                  </a:cubicBezTo>
                  <a:cubicBezTo>
                    <a:pt x="19800" y="44310"/>
                    <a:pt x="22299" y="42683"/>
                    <a:pt x="23957" y="39429"/>
                  </a:cubicBezTo>
                  <a:cubicBezTo>
                    <a:pt x="25637" y="36154"/>
                    <a:pt x="26477" y="31253"/>
                    <a:pt x="26477" y="24724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9" y="6742"/>
                    <a:pt x="19800" y="5104"/>
                    <a:pt x="16461" y="5104"/>
                  </a:cubicBezTo>
                  <a:moveTo>
                    <a:pt x="16461" y="0"/>
                  </a:moveTo>
                  <a:cubicBezTo>
                    <a:pt x="21799" y="0"/>
                    <a:pt x="25872" y="2116"/>
                    <a:pt x="28679" y="6348"/>
                  </a:cubicBezTo>
                  <a:cubicBezTo>
                    <a:pt x="31507" y="10559"/>
                    <a:pt x="32921" y="16684"/>
                    <a:pt x="32921" y="24724"/>
                  </a:cubicBezTo>
                  <a:cubicBezTo>
                    <a:pt x="32921" y="32741"/>
                    <a:pt x="31507" y="38866"/>
                    <a:pt x="28679" y="43098"/>
                  </a:cubicBezTo>
                  <a:cubicBezTo>
                    <a:pt x="25872" y="47309"/>
                    <a:pt x="21799" y="49415"/>
                    <a:pt x="16461" y="49415"/>
                  </a:cubicBezTo>
                  <a:cubicBezTo>
                    <a:pt x="11123" y="49415"/>
                    <a:pt x="7039" y="47309"/>
                    <a:pt x="4211" y="43098"/>
                  </a:cubicBezTo>
                  <a:cubicBezTo>
                    <a:pt x="1403" y="38866"/>
                    <a:pt x="0" y="32741"/>
                    <a:pt x="0" y="24724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xmlns="" id="{6E10BE92-A872-13DB-F0EE-DF61FFB4E33F}"/>
                </a:ext>
              </a:extLst>
            </p:cNvPr>
            <p:cNvSpPr/>
            <p:nvPr/>
          </p:nvSpPr>
          <p:spPr>
            <a:xfrm>
              <a:off x="7406132" y="3960185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xmlns="" id="{24A15BDE-4FCE-DDC2-EBC5-B2DB8D0FFAAF}"/>
                </a:ext>
              </a:extLst>
            </p:cNvPr>
            <p:cNvSpPr/>
            <p:nvPr/>
          </p:nvSpPr>
          <p:spPr>
            <a:xfrm>
              <a:off x="7424220" y="3919799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4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4 h 49414"/>
                <a:gd name="connsiteX7" fmla="*/ 23957 w 32921"/>
                <a:gd name="connsiteY7" fmla="*/ 10017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4 h 49414"/>
                <a:gd name="connsiteX12" fmla="*/ 28678 w 32921"/>
                <a:gd name="connsiteY12" fmla="*/ 43098 h 49414"/>
                <a:gd name="connsiteX13" fmla="*/ 16460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4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4"/>
                  </a:cubicBezTo>
                  <a:cubicBezTo>
                    <a:pt x="6476" y="31253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3"/>
                    <a:pt x="26477" y="24724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4"/>
                  </a:cubicBezTo>
                  <a:cubicBezTo>
                    <a:pt x="32921" y="32741"/>
                    <a:pt x="31507" y="38866"/>
                    <a:pt x="28678" y="43098"/>
                  </a:cubicBezTo>
                  <a:cubicBezTo>
                    <a:pt x="25871" y="47309"/>
                    <a:pt x="21799" y="49415"/>
                    <a:pt x="16460" y="49415"/>
                  </a:cubicBezTo>
                  <a:cubicBezTo>
                    <a:pt x="11122" y="49415"/>
                    <a:pt x="7039" y="47309"/>
                    <a:pt x="4211" y="43098"/>
                  </a:cubicBezTo>
                  <a:cubicBezTo>
                    <a:pt x="1403" y="38866"/>
                    <a:pt x="0" y="32741"/>
                    <a:pt x="0" y="24724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xmlns="" id="{56A5FF87-9956-19C7-F1D0-773E7A7B49B0}"/>
                </a:ext>
              </a:extLst>
            </p:cNvPr>
            <p:cNvSpPr/>
            <p:nvPr/>
          </p:nvSpPr>
          <p:spPr>
            <a:xfrm>
              <a:off x="7363257" y="3673009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6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6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3 h 49414"/>
                <a:gd name="connsiteX12" fmla="*/ 28678 w 32921"/>
                <a:gd name="connsiteY12" fmla="*/ 43098 h 49414"/>
                <a:gd name="connsiteX13" fmla="*/ 16460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1"/>
                    <a:pt x="8964" y="10016"/>
                  </a:cubicBezTo>
                  <a:cubicBezTo>
                    <a:pt x="7305" y="13270"/>
                    <a:pt x="6476" y="18172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2"/>
                    <a:pt x="25637" y="13270"/>
                    <a:pt x="23957" y="10016"/>
                  </a:cubicBezTo>
                  <a:cubicBezTo>
                    <a:pt x="22298" y="6741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0"/>
                    <a:pt x="31507" y="38865"/>
                    <a:pt x="28678" y="43098"/>
                  </a:cubicBezTo>
                  <a:cubicBezTo>
                    <a:pt x="25871" y="47308"/>
                    <a:pt x="21799" y="49414"/>
                    <a:pt x="16460" y="49414"/>
                  </a:cubicBezTo>
                  <a:cubicBezTo>
                    <a:pt x="11123" y="49414"/>
                    <a:pt x="7039" y="47308"/>
                    <a:pt x="4211" y="43098"/>
                  </a:cubicBezTo>
                  <a:cubicBezTo>
                    <a:pt x="1403" y="38865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xmlns="" id="{4F263BDC-5872-2754-2B7A-62DB95704EE7}"/>
                </a:ext>
              </a:extLst>
            </p:cNvPr>
            <p:cNvSpPr/>
            <p:nvPr/>
          </p:nvSpPr>
          <p:spPr>
            <a:xfrm>
              <a:off x="7407504" y="3713395"/>
              <a:ext cx="6730" cy="8102"/>
            </a:xfrm>
            <a:custGeom>
              <a:avLst/>
              <a:gdLst>
                <a:gd name="connsiteX0" fmla="*/ 0 w 6730"/>
                <a:gd name="connsiteY0" fmla="*/ 0 h 8102"/>
                <a:gd name="connsiteX1" fmla="*/ 6731 w 6730"/>
                <a:gd name="connsiteY1" fmla="*/ 0 h 8102"/>
                <a:gd name="connsiteX2" fmla="*/ 6731 w 6730"/>
                <a:gd name="connsiteY2" fmla="*/ 8103 h 8102"/>
                <a:gd name="connsiteX3" fmla="*/ 0 w 6730"/>
                <a:gd name="connsiteY3" fmla="*/ 8103 h 8102"/>
                <a:gd name="connsiteX4" fmla="*/ 0 w 6730"/>
                <a:gd name="connsiteY4" fmla="*/ 0 h 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2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xmlns="" id="{CBCFFB42-CA78-0BCD-BFA5-181194CFCA31}"/>
                </a:ext>
              </a:extLst>
            </p:cNvPr>
            <p:cNvSpPr/>
            <p:nvPr/>
          </p:nvSpPr>
          <p:spPr>
            <a:xfrm>
              <a:off x="7426325" y="3673870"/>
              <a:ext cx="30816" cy="48553"/>
            </a:xfrm>
            <a:custGeom>
              <a:avLst/>
              <a:gdLst>
                <a:gd name="connsiteX0" fmla="*/ 2010 w 30816"/>
                <a:gd name="connsiteY0" fmla="*/ 0 h 48553"/>
                <a:gd name="connsiteX1" fmla="*/ 27307 w 30816"/>
                <a:gd name="connsiteY1" fmla="*/ 0 h 48553"/>
                <a:gd name="connsiteX2" fmla="*/ 27307 w 30816"/>
                <a:gd name="connsiteY2" fmla="*/ 5424 h 48553"/>
                <a:gd name="connsiteX3" fmla="*/ 7911 w 30816"/>
                <a:gd name="connsiteY3" fmla="*/ 5424 h 48553"/>
                <a:gd name="connsiteX4" fmla="*/ 7911 w 30816"/>
                <a:gd name="connsiteY4" fmla="*/ 17099 h 48553"/>
                <a:gd name="connsiteX5" fmla="*/ 10719 w 30816"/>
                <a:gd name="connsiteY5" fmla="*/ 16397 h 48553"/>
                <a:gd name="connsiteX6" fmla="*/ 13526 w 30816"/>
                <a:gd name="connsiteY6" fmla="*/ 16142 h 48553"/>
                <a:gd name="connsiteX7" fmla="*/ 26159 w 30816"/>
                <a:gd name="connsiteY7" fmla="*/ 20513 h 48553"/>
                <a:gd name="connsiteX8" fmla="*/ 30816 w 30816"/>
                <a:gd name="connsiteY8" fmla="*/ 32347 h 48553"/>
                <a:gd name="connsiteX9" fmla="*/ 26032 w 30816"/>
                <a:gd name="connsiteY9" fmla="*/ 44310 h 48553"/>
                <a:gd name="connsiteX10" fmla="*/ 12537 w 30816"/>
                <a:gd name="connsiteY10" fmla="*/ 48553 h 48553"/>
                <a:gd name="connsiteX11" fmla="*/ 6413 w 30816"/>
                <a:gd name="connsiteY11" fmla="*/ 48043 h 48553"/>
                <a:gd name="connsiteX12" fmla="*/ 0 w 30816"/>
                <a:gd name="connsiteY12" fmla="*/ 46511 h 48553"/>
                <a:gd name="connsiteX13" fmla="*/ 0 w 30816"/>
                <a:gd name="connsiteY13" fmla="*/ 40036 h 48553"/>
                <a:gd name="connsiteX14" fmla="*/ 5934 w 30816"/>
                <a:gd name="connsiteY14" fmla="*/ 42364 h 48553"/>
                <a:gd name="connsiteX15" fmla="*/ 12409 w 30816"/>
                <a:gd name="connsiteY15" fmla="*/ 43130 h 48553"/>
                <a:gd name="connsiteX16" fmla="*/ 21151 w 30816"/>
                <a:gd name="connsiteY16" fmla="*/ 40227 h 48553"/>
                <a:gd name="connsiteX17" fmla="*/ 24372 w 30816"/>
                <a:gd name="connsiteY17" fmla="*/ 32347 h 48553"/>
                <a:gd name="connsiteX18" fmla="*/ 21151 w 30816"/>
                <a:gd name="connsiteY18" fmla="*/ 24468 h 48553"/>
                <a:gd name="connsiteX19" fmla="*/ 12409 w 30816"/>
                <a:gd name="connsiteY19" fmla="*/ 21565 h 48553"/>
                <a:gd name="connsiteX20" fmla="*/ 7242 w 30816"/>
                <a:gd name="connsiteY20" fmla="*/ 22140 h 48553"/>
                <a:gd name="connsiteX21" fmla="*/ 2010 w 30816"/>
                <a:gd name="connsiteY21" fmla="*/ 23926 h 48553"/>
                <a:gd name="connsiteX22" fmla="*/ 2010 w 30816"/>
                <a:gd name="connsiteY22" fmla="*/ 0 h 4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3">
                  <a:moveTo>
                    <a:pt x="2010" y="0"/>
                  </a:moveTo>
                  <a:lnTo>
                    <a:pt x="27307" y="0"/>
                  </a:lnTo>
                  <a:lnTo>
                    <a:pt x="27307" y="5424"/>
                  </a:lnTo>
                  <a:lnTo>
                    <a:pt x="7911" y="5424"/>
                  </a:lnTo>
                  <a:lnTo>
                    <a:pt x="7911" y="17099"/>
                  </a:lnTo>
                  <a:cubicBezTo>
                    <a:pt x="8848" y="16780"/>
                    <a:pt x="9783" y="16546"/>
                    <a:pt x="10719" y="16397"/>
                  </a:cubicBezTo>
                  <a:cubicBezTo>
                    <a:pt x="11655" y="16227"/>
                    <a:pt x="12591" y="16142"/>
                    <a:pt x="13526" y="16142"/>
                  </a:cubicBezTo>
                  <a:cubicBezTo>
                    <a:pt x="18843" y="16142"/>
                    <a:pt x="23054" y="17599"/>
                    <a:pt x="26159" y="20513"/>
                  </a:cubicBezTo>
                  <a:cubicBezTo>
                    <a:pt x="29264" y="23426"/>
                    <a:pt x="30816" y="27371"/>
                    <a:pt x="30816" y="32347"/>
                  </a:cubicBezTo>
                  <a:cubicBezTo>
                    <a:pt x="30816" y="37473"/>
                    <a:pt x="29222" y="41460"/>
                    <a:pt x="26032" y="44310"/>
                  </a:cubicBezTo>
                  <a:cubicBezTo>
                    <a:pt x="22841" y="47139"/>
                    <a:pt x="18343" y="48553"/>
                    <a:pt x="12537" y="48553"/>
                  </a:cubicBezTo>
                  <a:cubicBezTo>
                    <a:pt x="10538" y="48553"/>
                    <a:pt x="8496" y="48383"/>
                    <a:pt x="6413" y="48043"/>
                  </a:cubicBezTo>
                  <a:cubicBezTo>
                    <a:pt x="4349" y="47703"/>
                    <a:pt x="2212" y="47193"/>
                    <a:pt x="0" y="46511"/>
                  </a:cubicBezTo>
                  <a:lnTo>
                    <a:pt x="0" y="40036"/>
                  </a:lnTo>
                  <a:cubicBezTo>
                    <a:pt x="1914" y="41078"/>
                    <a:pt x="3892" y="41854"/>
                    <a:pt x="5934" y="42364"/>
                  </a:cubicBezTo>
                  <a:cubicBezTo>
                    <a:pt x="7976" y="42875"/>
                    <a:pt x="10134" y="43130"/>
                    <a:pt x="12409" y="43130"/>
                  </a:cubicBezTo>
                  <a:cubicBezTo>
                    <a:pt x="16089" y="43130"/>
                    <a:pt x="19002" y="42162"/>
                    <a:pt x="21151" y="40227"/>
                  </a:cubicBezTo>
                  <a:cubicBezTo>
                    <a:pt x="23298" y="38292"/>
                    <a:pt x="24372" y="35665"/>
                    <a:pt x="24372" y="32347"/>
                  </a:cubicBezTo>
                  <a:cubicBezTo>
                    <a:pt x="24372" y="29030"/>
                    <a:pt x="23298" y="26403"/>
                    <a:pt x="21151" y="24468"/>
                  </a:cubicBezTo>
                  <a:cubicBezTo>
                    <a:pt x="19002" y="22533"/>
                    <a:pt x="16089" y="21565"/>
                    <a:pt x="12409" y="21565"/>
                  </a:cubicBezTo>
                  <a:cubicBezTo>
                    <a:pt x="10687" y="21565"/>
                    <a:pt x="8964" y="21756"/>
                    <a:pt x="7242" y="22140"/>
                  </a:cubicBezTo>
                  <a:cubicBezTo>
                    <a:pt x="5540" y="22523"/>
                    <a:pt x="3797" y="23118"/>
                    <a:pt x="2010" y="23926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xmlns="" id="{62A130C0-25B9-1152-202D-CEAA7E6EC59C}"/>
                </a:ext>
              </a:extLst>
            </p:cNvPr>
            <p:cNvSpPr/>
            <p:nvPr/>
          </p:nvSpPr>
          <p:spPr>
            <a:xfrm>
              <a:off x="7364757" y="3427080"/>
              <a:ext cx="28359" cy="47628"/>
            </a:xfrm>
            <a:custGeom>
              <a:avLst/>
              <a:gdLst>
                <a:gd name="connsiteX0" fmla="*/ 925 w 28359"/>
                <a:gd name="connsiteY0" fmla="*/ 42205 h 47628"/>
                <a:gd name="connsiteX1" fmla="*/ 11452 w 28359"/>
                <a:gd name="connsiteY1" fmla="*/ 42205 h 47628"/>
                <a:gd name="connsiteX2" fmla="*/ 11452 w 28359"/>
                <a:gd name="connsiteY2" fmla="*/ 5870 h 47628"/>
                <a:gd name="connsiteX3" fmla="*/ 0 w 28359"/>
                <a:gd name="connsiteY3" fmla="*/ 8167 h 47628"/>
                <a:gd name="connsiteX4" fmla="*/ 0 w 28359"/>
                <a:gd name="connsiteY4" fmla="*/ 2297 h 47628"/>
                <a:gd name="connsiteX5" fmla="*/ 11388 w 28359"/>
                <a:gd name="connsiteY5" fmla="*/ 0 h 47628"/>
                <a:gd name="connsiteX6" fmla="*/ 17832 w 28359"/>
                <a:gd name="connsiteY6" fmla="*/ 0 h 47628"/>
                <a:gd name="connsiteX7" fmla="*/ 17832 w 28359"/>
                <a:gd name="connsiteY7" fmla="*/ 42205 h 47628"/>
                <a:gd name="connsiteX8" fmla="*/ 28359 w 28359"/>
                <a:gd name="connsiteY8" fmla="*/ 42205 h 47628"/>
                <a:gd name="connsiteX9" fmla="*/ 28359 w 28359"/>
                <a:gd name="connsiteY9" fmla="*/ 47628 h 47628"/>
                <a:gd name="connsiteX10" fmla="*/ 925 w 28359"/>
                <a:gd name="connsiteY10" fmla="*/ 47628 h 47628"/>
                <a:gd name="connsiteX11" fmla="*/ 925 w 28359"/>
                <a:gd name="connsiteY11" fmla="*/ 42205 h 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8">
                  <a:moveTo>
                    <a:pt x="925" y="42205"/>
                  </a:moveTo>
                  <a:lnTo>
                    <a:pt x="11452" y="42205"/>
                  </a:lnTo>
                  <a:lnTo>
                    <a:pt x="11452" y="5870"/>
                  </a:lnTo>
                  <a:lnTo>
                    <a:pt x="0" y="8167"/>
                  </a:lnTo>
                  <a:lnTo>
                    <a:pt x="0" y="2297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5"/>
                  </a:lnTo>
                  <a:lnTo>
                    <a:pt x="28359" y="42205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5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xmlns="" id="{C2DB7473-FED0-3AEF-3A00-377FBFCC36C6}"/>
                </a:ext>
              </a:extLst>
            </p:cNvPr>
            <p:cNvSpPr/>
            <p:nvPr/>
          </p:nvSpPr>
          <p:spPr>
            <a:xfrm>
              <a:off x="7406132" y="3466604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xmlns="" id="{6F0F15A7-78FB-CEAE-7F3A-FA70C2250F34}"/>
                </a:ext>
              </a:extLst>
            </p:cNvPr>
            <p:cNvSpPr/>
            <p:nvPr/>
          </p:nvSpPr>
          <p:spPr>
            <a:xfrm>
              <a:off x="7424220" y="3426218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7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3 h 49414"/>
                <a:gd name="connsiteX12" fmla="*/ 28678 w 32921"/>
                <a:gd name="connsiteY12" fmla="*/ 43098 h 49414"/>
                <a:gd name="connsiteX13" fmla="*/ 16460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1"/>
                    <a:pt x="31507" y="38865"/>
                    <a:pt x="28678" y="43098"/>
                  </a:cubicBezTo>
                  <a:cubicBezTo>
                    <a:pt x="25871" y="47309"/>
                    <a:pt x="21799" y="49415"/>
                    <a:pt x="16460" y="49415"/>
                  </a:cubicBezTo>
                  <a:cubicBezTo>
                    <a:pt x="11122" y="49415"/>
                    <a:pt x="7039" y="47309"/>
                    <a:pt x="4211" y="43098"/>
                  </a:cubicBezTo>
                  <a:cubicBezTo>
                    <a:pt x="1403" y="38865"/>
                    <a:pt x="0" y="32741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xmlns="" id="{B024FC34-72FE-B653-570F-4C584E1BF930}"/>
                </a:ext>
              </a:extLst>
            </p:cNvPr>
            <p:cNvSpPr/>
            <p:nvPr/>
          </p:nvSpPr>
          <p:spPr>
            <a:xfrm>
              <a:off x="7221012" y="3943872"/>
              <a:ext cx="34234" cy="37627"/>
            </a:xfrm>
            <a:custGeom>
              <a:avLst/>
              <a:gdLst>
                <a:gd name="connsiteX0" fmla="*/ 4980 w 34234"/>
                <a:gd name="connsiteY0" fmla="*/ 0 h 37627"/>
                <a:gd name="connsiteX1" fmla="*/ 8227 w 34234"/>
                <a:gd name="connsiteY1" fmla="*/ 1291 h 37627"/>
                <a:gd name="connsiteX2" fmla="*/ 9370 w 34234"/>
                <a:gd name="connsiteY2" fmla="*/ 4057 h 37627"/>
                <a:gd name="connsiteX3" fmla="*/ 8559 w 34234"/>
                <a:gd name="connsiteY3" fmla="*/ 6197 h 37627"/>
                <a:gd name="connsiteX4" fmla="*/ 6714 w 34234"/>
                <a:gd name="connsiteY4" fmla="*/ 6935 h 37627"/>
                <a:gd name="connsiteX5" fmla="*/ 4095 w 34234"/>
                <a:gd name="connsiteY5" fmla="*/ 5902 h 37627"/>
                <a:gd name="connsiteX6" fmla="*/ 2619 w 34234"/>
                <a:gd name="connsiteY6" fmla="*/ 3320 h 37627"/>
                <a:gd name="connsiteX7" fmla="*/ 1660 w 34234"/>
                <a:gd name="connsiteY7" fmla="*/ 7083 h 37627"/>
                <a:gd name="connsiteX8" fmla="*/ 2435 w 34234"/>
                <a:gd name="connsiteY8" fmla="*/ 9849 h 37627"/>
                <a:gd name="connsiteX9" fmla="*/ 4205 w 34234"/>
                <a:gd name="connsiteY9" fmla="*/ 11879 h 37627"/>
                <a:gd name="connsiteX10" fmla="*/ 6640 w 34234"/>
                <a:gd name="connsiteY10" fmla="*/ 13280 h 37627"/>
                <a:gd name="connsiteX11" fmla="*/ 8891 w 34234"/>
                <a:gd name="connsiteY11" fmla="*/ 14166 h 37627"/>
                <a:gd name="connsiteX12" fmla="*/ 10588 w 34234"/>
                <a:gd name="connsiteY12" fmla="*/ 14571 h 37627"/>
                <a:gd name="connsiteX13" fmla="*/ 20917 w 34234"/>
                <a:gd name="connsiteY13" fmla="*/ 17153 h 37627"/>
                <a:gd name="connsiteX14" fmla="*/ 27557 w 34234"/>
                <a:gd name="connsiteY14" fmla="*/ 18408 h 37627"/>
                <a:gd name="connsiteX15" fmla="*/ 31135 w 34234"/>
                <a:gd name="connsiteY15" fmla="*/ 17375 h 37627"/>
                <a:gd name="connsiteX16" fmla="*/ 32537 w 34234"/>
                <a:gd name="connsiteY16" fmla="*/ 14277 h 37627"/>
                <a:gd name="connsiteX17" fmla="*/ 32316 w 34234"/>
                <a:gd name="connsiteY17" fmla="*/ 12543 h 37627"/>
                <a:gd name="connsiteX18" fmla="*/ 31394 w 34234"/>
                <a:gd name="connsiteY18" fmla="*/ 10440 h 37627"/>
                <a:gd name="connsiteX19" fmla="*/ 29660 w 34234"/>
                <a:gd name="connsiteY19" fmla="*/ 8152 h 37627"/>
                <a:gd name="connsiteX20" fmla="*/ 26782 w 34234"/>
                <a:gd name="connsiteY20" fmla="*/ 5976 h 37627"/>
                <a:gd name="connsiteX21" fmla="*/ 22651 w 34234"/>
                <a:gd name="connsiteY21" fmla="*/ 4205 h 37627"/>
                <a:gd name="connsiteX22" fmla="*/ 21839 w 34234"/>
                <a:gd name="connsiteY22" fmla="*/ 3246 h 37627"/>
                <a:gd name="connsiteX23" fmla="*/ 22577 w 34234"/>
                <a:gd name="connsiteY23" fmla="*/ 2324 h 37627"/>
                <a:gd name="connsiteX24" fmla="*/ 24532 w 34234"/>
                <a:gd name="connsiteY24" fmla="*/ 2841 h 37627"/>
                <a:gd name="connsiteX25" fmla="*/ 27520 w 34234"/>
                <a:gd name="connsiteY25" fmla="*/ 4390 h 37627"/>
                <a:gd name="connsiteX26" fmla="*/ 30693 w 34234"/>
                <a:gd name="connsiteY26" fmla="*/ 6787 h 37627"/>
                <a:gd name="connsiteX27" fmla="*/ 33201 w 34234"/>
                <a:gd name="connsiteY27" fmla="*/ 10182 h 37627"/>
                <a:gd name="connsiteX28" fmla="*/ 34234 w 34234"/>
                <a:gd name="connsiteY28" fmla="*/ 14424 h 37627"/>
                <a:gd name="connsiteX29" fmla="*/ 32537 w 34234"/>
                <a:gd name="connsiteY29" fmla="*/ 19699 h 37627"/>
                <a:gd name="connsiteX30" fmla="*/ 28479 w 34234"/>
                <a:gd name="connsiteY30" fmla="*/ 22577 h 37627"/>
                <a:gd name="connsiteX31" fmla="*/ 29254 w 34234"/>
                <a:gd name="connsiteY31" fmla="*/ 23019 h 37627"/>
                <a:gd name="connsiteX32" fmla="*/ 30693 w 34234"/>
                <a:gd name="connsiteY32" fmla="*/ 24052 h 37627"/>
                <a:gd name="connsiteX33" fmla="*/ 32390 w 34234"/>
                <a:gd name="connsiteY33" fmla="*/ 25639 h 37627"/>
                <a:gd name="connsiteX34" fmla="*/ 33644 w 34234"/>
                <a:gd name="connsiteY34" fmla="*/ 27815 h 37627"/>
                <a:gd name="connsiteX35" fmla="*/ 34234 w 34234"/>
                <a:gd name="connsiteY35" fmla="*/ 30508 h 37627"/>
                <a:gd name="connsiteX36" fmla="*/ 33718 w 34234"/>
                <a:gd name="connsiteY36" fmla="*/ 33865 h 37627"/>
                <a:gd name="connsiteX37" fmla="*/ 32021 w 34234"/>
                <a:gd name="connsiteY37" fmla="*/ 36521 h 37627"/>
                <a:gd name="connsiteX38" fmla="*/ 29217 w 34234"/>
                <a:gd name="connsiteY38" fmla="*/ 37628 h 37627"/>
                <a:gd name="connsiteX39" fmla="*/ 26155 w 34234"/>
                <a:gd name="connsiteY39" fmla="*/ 36410 h 37627"/>
                <a:gd name="connsiteX40" fmla="*/ 24864 w 34234"/>
                <a:gd name="connsiteY40" fmla="*/ 33459 h 37627"/>
                <a:gd name="connsiteX41" fmla="*/ 25491 w 34234"/>
                <a:gd name="connsiteY41" fmla="*/ 31541 h 37627"/>
                <a:gd name="connsiteX42" fmla="*/ 27483 w 34234"/>
                <a:gd name="connsiteY42" fmla="*/ 30656 h 37627"/>
                <a:gd name="connsiteX43" fmla="*/ 30139 w 34234"/>
                <a:gd name="connsiteY43" fmla="*/ 31688 h 37627"/>
                <a:gd name="connsiteX44" fmla="*/ 31578 w 34234"/>
                <a:gd name="connsiteY44" fmla="*/ 34197 h 37627"/>
                <a:gd name="connsiteX45" fmla="*/ 32537 w 34234"/>
                <a:gd name="connsiteY45" fmla="*/ 30435 h 37627"/>
                <a:gd name="connsiteX46" fmla="*/ 30398 w 34234"/>
                <a:gd name="connsiteY46" fmla="*/ 26081 h 37627"/>
                <a:gd name="connsiteX47" fmla="*/ 24680 w 34234"/>
                <a:gd name="connsiteY47" fmla="*/ 23241 h 37627"/>
                <a:gd name="connsiteX48" fmla="*/ 12248 w 34234"/>
                <a:gd name="connsiteY48" fmla="*/ 20068 h 37627"/>
                <a:gd name="connsiteX49" fmla="*/ 6714 w 34234"/>
                <a:gd name="connsiteY49" fmla="*/ 19183 h 37627"/>
                <a:gd name="connsiteX50" fmla="*/ 4095 w 34234"/>
                <a:gd name="connsiteY50" fmla="*/ 19588 h 37627"/>
                <a:gd name="connsiteX51" fmla="*/ 2545 w 34234"/>
                <a:gd name="connsiteY51" fmla="*/ 20696 h 37627"/>
                <a:gd name="connsiteX52" fmla="*/ 1845 w 34234"/>
                <a:gd name="connsiteY52" fmla="*/ 21986 h 37627"/>
                <a:gd name="connsiteX53" fmla="*/ 1660 w 34234"/>
                <a:gd name="connsiteY53" fmla="*/ 23241 h 37627"/>
                <a:gd name="connsiteX54" fmla="*/ 2103 w 34234"/>
                <a:gd name="connsiteY54" fmla="*/ 25602 h 37627"/>
                <a:gd name="connsiteX55" fmla="*/ 3578 w 34234"/>
                <a:gd name="connsiteY55" fmla="*/ 28295 h 37627"/>
                <a:gd name="connsiteX56" fmla="*/ 6640 w 34234"/>
                <a:gd name="connsiteY56" fmla="*/ 31098 h 37627"/>
                <a:gd name="connsiteX57" fmla="*/ 11547 w 34234"/>
                <a:gd name="connsiteY57" fmla="*/ 33385 h 37627"/>
                <a:gd name="connsiteX58" fmla="*/ 12395 w 34234"/>
                <a:gd name="connsiteY58" fmla="*/ 34382 h 37627"/>
                <a:gd name="connsiteX59" fmla="*/ 11620 w 34234"/>
                <a:gd name="connsiteY59" fmla="*/ 35267 h 37627"/>
                <a:gd name="connsiteX60" fmla="*/ 9702 w 34234"/>
                <a:gd name="connsiteY60" fmla="*/ 34787 h 37627"/>
                <a:gd name="connsiteX61" fmla="*/ 6714 w 34234"/>
                <a:gd name="connsiteY61" fmla="*/ 33238 h 37627"/>
                <a:gd name="connsiteX62" fmla="*/ 3578 w 34234"/>
                <a:gd name="connsiteY62" fmla="*/ 30803 h 37627"/>
                <a:gd name="connsiteX63" fmla="*/ 1033 w 34234"/>
                <a:gd name="connsiteY63" fmla="*/ 27372 h 37627"/>
                <a:gd name="connsiteX64" fmla="*/ 0 w 34234"/>
                <a:gd name="connsiteY64" fmla="*/ 23093 h 37627"/>
                <a:gd name="connsiteX65" fmla="*/ 221 w 34234"/>
                <a:gd name="connsiteY65" fmla="*/ 21138 h 37627"/>
                <a:gd name="connsiteX66" fmla="*/ 959 w 34234"/>
                <a:gd name="connsiteY66" fmla="*/ 18961 h 37627"/>
                <a:gd name="connsiteX67" fmla="*/ 2730 w 34234"/>
                <a:gd name="connsiteY67" fmla="*/ 16674 h 37627"/>
                <a:gd name="connsiteX68" fmla="*/ 5718 w 34234"/>
                <a:gd name="connsiteY68" fmla="*/ 14940 h 37627"/>
                <a:gd name="connsiteX69" fmla="*/ 4058 w 34234"/>
                <a:gd name="connsiteY69" fmla="*/ 13907 h 37627"/>
                <a:gd name="connsiteX70" fmla="*/ 2250 w 34234"/>
                <a:gd name="connsiteY70" fmla="*/ 12321 h 37627"/>
                <a:gd name="connsiteX71" fmla="*/ 627 w 34234"/>
                <a:gd name="connsiteY71" fmla="*/ 9960 h 37627"/>
                <a:gd name="connsiteX72" fmla="*/ 0 w 34234"/>
                <a:gd name="connsiteY72" fmla="*/ 7009 h 37627"/>
                <a:gd name="connsiteX73" fmla="*/ 406 w 34234"/>
                <a:gd name="connsiteY73" fmla="*/ 4021 h 37627"/>
                <a:gd name="connsiteX74" fmla="*/ 1992 w 34234"/>
                <a:gd name="connsiteY74" fmla="*/ 1291 h 37627"/>
                <a:gd name="connsiteX75" fmla="*/ 4980 w 34234"/>
                <a:gd name="connsiteY75" fmla="*/ 0 h 3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4234" h="37627">
                  <a:moveTo>
                    <a:pt x="4980" y="0"/>
                  </a:moveTo>
                  <a:cubicBezTo>
                    <a:pt x="6357" y="0"/>
                    <a:pt x="7440" y="430"/>
                    <a:pt x="8227" y="1291"/>
                  </a:cubicBezTo>
                  <a:cubicBezTo>
                    <a:pt x="8989" y="2151"/>
                    <a:pt x="9370" y="3074"/>
                    <a:pt x="9370" y="4057"/>
                  </a:cubicBezTo>
                  <a:cubicBezTo>
                    <a:pt x="9370" y="4992"/>
                    <a:pt x="9100" y="5705"/>
                    <a:pt x="8559" y="6197"/>
                  </a:cubicBezTo>
                  <a:cubicBezTo>
                    <a:pt x="8017" y="6689"/>
                    <a:pt x="7403" y="6935"/>
                    <a:pt x="6714" y="6935"/>
                  </a:cubicBezTo>
                  <a:cubicBezTo>
                    <a:pt x="5780" y="6935"/>
                    <a:pt x="4906" y="6591"/>
                    <a:pt x="4095" y="5902"/>
                  </a:cubicBezTo>
                  <a:cubicBezTo>
                    <a:pt x="3283" y="5213"/>
                    <a:pt x="2791" y="4353"/>
                    <a:pt x="2619" y="3320"/>
                  </a:cubicBezTo>
                  <a:cubicBezTo>
                    <a:pt x="1980" y="4328"/>
                    <a:pt x="1660" y="5583"/>
                    <a:pt x="1660" y="7083"/>
                  </a:cubicBezTo>
                  <a:cubicBezTo>
                    <a:pt x="1660" y="8066"/>
                    <a:pt x="1918" y="8989"/>
                    <a:pt x="2435" y="9849"/>
                  </a:cubicBezTo>
                  <a:cubicBezTo>
                    <a:pt x="2951" y="10686"/>
                    <a:pt x="3541" y="11362"/>
                    <a:pt x="4205" y="11879"/>
                  </a:cubicBezTo>
                  <a:cubicBezTo>
                    <a:pt x="4870" y="12371"/>
                    <a:pt x="5681" y="12838"/>
                    <a:pt x="6640" y="13280"/>
                  </a:cubicBezTo>
                  <a:cubicBezTo>
                    <a:pt x="7575" y="13699"/>
                    <a:pt x="8325" y="13993"/>
                    <a:pt x="8891" y="14166"/>
                  </a:cubicBezTo>
                  <a:cubicBezTo>
                    <a:pt x="9432" y="14313"/>
                    <a:pt x="9997" y="14448"/>
                    <a:pt x="10588" y="14571"/>
                  </a:cubicBezTo>
                  <a:lnTo>
                    <a:pt x="20917" y="17153"/>
                  </a:lnTo>
                  <a:cubicBezTo>
                    <a:pt x="24188" y="17990"/>
                    <a:pt x="26401" y="18408"/>
                    <a:pt x="27557" y="18408"/>
                  </a:cubicBezTo>
                  <a:cubicBezTo>
                    <a:pt x="28983" y="18408"/>
                    <a:pt x="30176" y="18064"/>
                    <a:pt x="31135" y="17375"/>
                  </a:cubicBezTo>
                  <a:cubicBezTo>
                    <a:pt x="32070" y="16686"/>
                    <a:pt x="32537" y="15654"/>
                    <a:pt x="32537" y="14277"/>
                  </a:cubicBezTo>
                  <a:cubicBezTo>
                    <a:pt x="32537" y="13736"/>
                    <a:pt x="32464" y="13158"/>
                    <a:pt x="32316" y="12543"/>
                  </a:cubicBezTo>
                  <a:cubicBezTo>
                    <a:pt x="32144" y="11928"/>
                    <a:pt x="31836" y="11227"/>
                    <a:pt x="31394" y="10440"/>
                  </a:cubicBezTo>
                  <a:cubicBezTo>
                    <a:pt x="30926" y="9628"/>
                    <a:pt x="30349" y="8866"/>
                    <a:pt x="29660" y="8152"/>
                  </a:cubicBezTo>
                  <a:cubicBezTo>
                    <a:pt x="28947" y="7414"/>
                    <a:pt x="27988" y="6689"/>
                    <a:pt x="26782" y="5976"/>
                  </a:cubicBezTo>
                  <a:cubicBezTo>
                    <a:pt x="25577" y="5263"/>
                    <a:pt x="24200" y="4672"/>
                    <a:pt x="22651" y="4205"/>
                  </a:cubicBezTo>
                  <a:cubicBezTo>
                    <a:pt x="22110" y="4058"/>
                    <a:pt x="21839" y="3738"/>
                    <a:pt x="21839" y="3246"/>
                  </a:cubicBezTo>
                  <a:cubicBezTo>
                    <a:pt x="21839" y="2631"/>
                    <a:pt x="22085" y="2324"/>
                    <a:pt x="22577" y="2324"/>
                  </a:cubicBezTo>
                  <a:cubicBezTo>
                    <a:pt x="22995" y="2324"/>
                    <a:pt x="23647" y="2496"/>
                    <a:pt x="24532" y="2841"/>
                  </a:cubicBezTo>
                  <a:cubicBezTo>
                    <a:pt x="25393" y="3160"/>
                    <a:pt x="26389" y="3677"/>
                    <a:pt x="27520" y="4390"/>
                  </a:cubicBezTo>
                  <a:cubicBezTo>
                    <a:pt x="28627" y="5079"/>
                    <a:pt x="29684" y="5878"/>
                    <a:pt x="30693" y="6787"/>
                  </a:cubicBezTo>
                  <a:cubicBezTo>
                    <a:pt x="31677" y="7697"/>
                    <a:pt x="32513" y="8829"/>
                    <a:pt x="33201" y="10182"/>
                  </a:cubicBezTo>
                  <a:cubicBezTo>
                    <a:pt x="33890" y="11534"/>
                    <a:pt x="34234" y="12948"/>
                    <a:pt x="34234" y="14424"/>
                  </a:cubicBezTo>
                  <a:cubicBezTo>
                    <a:pt x="34234" y="16539"/>
                    <a:pt x="33669" y="18298"/>
                    <a:pt x="32537" y="19699"/>
                  </a:cubicBezTo>
                  <a:cubicBezTo>
                    <a:pt x="31406" y="21101"/>
                    <a:pt x="30053" y="22060"/>
                    <a:pt x="28479" y="22577"/>
                  </a:cubicBezTo>
                  <a:cubicBezTo>
                    <a:pt x="28701" y="22700"/>
                    <a:pt x="28959" y="22847"/>
                    <a:pt x="29254" y="23019"/>
                  </a:cubicBezTo>
                  <a:cubicBezTo>
                    <a:pt x="29549" y="23192"/>
                    <a:pt x="30029" y="23536"/>
                    <a:pt x="30693" y="24052"/>
                  </a:cubicBezTo>
                  <a:cubicBezTo>
                    <a:pt x="31332" y="24544"/>
                    <a:pt x="31898" y="25072"/>
                    <a:pt x="32390" y="25639"/>
                  </a:cubicBezTo>
                  <a:cubicBezTo>
                    <a:pt x="32857" y="26204"/>
                    <a:pt x="33275" y="26929"/>
                    <a:pt x="33644" y="27815"/>
                  </a:cubicBezTo>
                  <a:cubicBezTo>
                    <a:pt x="34037" y="28676"/>
                    <a:pt x="34234" y="29573"/>
                    <a:pt x="34234" y="30508"/>
                  </a:cubicBezTo>
                  <a:cubicBezTo>
                    <a:pt x="34234" y="31688"/>
                    <a:pt x="34062" y="32807"/>
                    <a:pt x="33718" y="33865"/>
                  </a:cubicBezTo>
                  <a:cubicBezTo>
                    <a:pt x="33373" y="34898"/>
                    <a:pt x="32808" y="35783"/>
                    <a:pt x="32021" y="36521"/>
                  </a:cubicBezTo>
                  <a:cubicBezTo>
                    <a:pt x="31234" y="37259"/>
                    <a:pt x="30299" y="37628"/>
                    <a:pt x="29217" y="37628"/>
                  </a:cubicBezTo>
                  <a:cubicBezTo>
                    <a:pt x="28012" y="37628"/>
                    <a:pt x="26991" y="37222"/>
                    <a:pt x="26155" y="36410"/>
                  </a:cubicBezTo>
                  <a:cubicBezTo>
                    <a:pt x="25295" y="35575"/>
                    <a:pt x="24864" y="34591"/>
                    <a:pt x="24864" y="33459"/>
                  </a:cubicBezTo>
                  <a:cubicBezTo>
                    <a:pt x="24864" y="32746"/>
                    <a:pt x="25073" y="32106"/>
                    <a:pt x="25491" y="31541"/>
                  </a:cubicBezTo>
                  <a:cubicBezTo>
                    <a:pt x="25909" y="30951"/>
                    <a:pt x="26573" y="30656"/>
                    <a:pt x="27483" y="30656"/>
                  </a:cubicBezTo>
                  <a:cubicBezTo>
                    <a:pt x="28492" y="30656"/>
                    <a:pt x="29377" y="31000"/>
                    <a:pt x="30139" y="31688"/>
                  </a:cubicBezTo>
                  <a:cubicBezTo>
                    <a:pt x="30902" y="32377"/>
                    <a:pt x="31381" y="33214"/>
                    <a:pt x="31578" y="34197"/>
                  </a:cubicBezTo>
                  <a:cubicBezTo>
                    <a:pt x="32218" y="33188"/>
                    <a:pt x="32537" y="31935"/>
                    <a:pt x="32537" y="30435"/>
                  </a:cubicBezTo>
                  <a:cubicBezTo>
                    <a:pt x="32537" y="28812"/>
                    <a:pt x="31824" y="27360"/>
                    <a:pt x="30398" y="26081"/>
                  </a:cubicBezTo>
                  <a:cubicBezTo>
                    <a:pt x="28971" y="24802"/>
                    <a:pt x="27065" y="23856"/>
                    <a:pt x="24680" y="23241"/>
                  </a:cubicBezTo>
                  <a:cubicBezTo>
                    <a:pt x="18949" y="21715"/>
                    <a:pt x="14805" y="20658"/>
                    <a:pt x="12248" y="20068"/>
                  </a:cubicBezTo>
                  <a:cubicBezTo>
                    <a:pt x="9665" y="19478"/>
                    <a:pt x="7821" y="19183"/>
                    <a:pt x="6714" y="19183"/>
                  </a:cubicBezTo>
                  <a:cubicBezTo>
                    <a:pt x="5681" y="19183"/>
                    <a:pt x="4808" y="19318"/>
                    <a:pt x="4095" y="19588"/>
                  </a:cubicBezTo>
                  <a:cubicBezTo>
                    <a:pt x="3382" y="19858"/>
                    <a:pt x="2865" y="20228"/>
                    <a:pt x="2545" y="20696"/>
                  </a:cubicBezTo>
                  <a:cubicBezTo>
                    <a:pt x="2201" y="21138"/>
                    <a:pt x="1967" y="21568"/>
                    <a:pt x="1845" y="21986"/>
                  </a:cubicBezTo>
                  <a:cubicBezTo>
                    <a:pt x="1722" y="22380"/>
                    <a:pt x="1660" y="22798"/>
                    <a:pt x="1660" y="23241"/>
                  </a:cubicBezTo>
                  <a:cubicBezTo>
                    <a:pt x="1660" y="23979"/>
                    <a:pt x="1808" y="24765"/>
                    <a:pt x="2103" y="25602"/>
                  </a:cubicBezTo>
                  <a:cubicBezTo>
                    <a:pt x="2398" y="26414"/>
                    <a:pt x="2890" y="27311"/>
                    <a:pt x="3578" y="28295"/>
                  </a:cubicBezTo>
                  <a:cubicBezTo>
                    <a:pt x="4242" y="29254"/>
                    <a:pt x="5263" y="30189"/>
                    <a:pt x="6640" y="31098"/>
                  </a:cubicBezTo>
                  <a:cubicBezTo>
                    <a:pt x="8018" y="32008"/>
                    <a:pt x="9653" y="32770"/>
                    <a:pt x="11547" y="33385"/>
                  </a:cubicBezTo>
                  <a:cubicBezTo>
                    <a:pt x="12112" y="33508"/>
                    <a:pt x="12395" y="33840"/>
                    <a:pt x="12395" y="34382"/>
                  </a:cubicBezTo>
                  <a:cubicBezTo>
                    <a:pt x="12371" y="34971"/>
                    <a:pt x="12112" y="35267"/>
                    <a:pt x="11620" y="35267"/>
                  </a:cubicBezTo>
                  <a:cubicBezTo>
                    <a:pt x="11202" y="35267"/>
                    <a:pt x="10563" y="35107"/>
                    <a:pt x="9702" y="34787"/>
                  </a:cubicBezTo>
                  <a:cubicBezTo>
                    <a:pt x="8817" y="34443"/>
                    <a:pt x="7821" y="33926"/>
                    <a:pt x="6714" y="33238"/>
                  </a:cubicBezTo>
                  <a:cubicBezTo>
                    <a:pt x="5607" y="32525"/>
                    <a:pt x="4562" y="31713"/>
                    <a:pt x="3578" y="30803"/>
                  </a:cubicBezTo>
                  <a:cubicBezTo>
                    <a:pt x="2570" y="29868"/>
                    <a:pt x="1722" y="28725"/>
                    <a:pt x="1033" y="27372"/>
                  </a:cubicBezTo>
                  <a:cubicBezTo>
                    <a:pt x="344" y="25995"/>
                    <a:pt x="0" y="24568"/>
                    <a:pt x="0" y="23093"/>
                  </a:cubicBezTo>
                  <a:cubicBezTo>
                    <a:pt x="0" y="22429"/>
                    <a:pt x="74" y="21778"/>
                    <a:pt x="221" y="21138"/>
                  </a:cubicBezTo>
                  <a:cubicBezTo>
                    <a:pt x="344" y="20474"/>
                    <a:pt x="590" y="19748"/>
                    <a:pt x="959" y="18961"/>
                  </a:cubicBezTo>
                  <a:cubicBezTo>
                    <a:pt x="1328" y="18150"/>
                    <a:pt x="1918" y="17387"/>
                    <a:pt x="2730" y="16674"/>
                  </a:cubicBezTo>
                  <a:cubicBezTo>
                    <a:pt x="3541" y="15961"/>
                    <a:pt x="4537" y="15383"/>
                    <a:pt x="5718" y="14940"/>
                  </a:cubicBezTo>
                  <a:cubicBezTo>
                    <a:pt x="5152" y="14645"/>
                    <a:pt x="4599" y="14301"/>
                    <a:pt x="4058" y="13907"/>
                  </a:cubicBezTo>
                  <a:cubicBezTo>
                    <a:pt x="3517" y="13489"/>
                    <a:pt x="2914" y="12961"/>
                    <a:pt x="2250" y="12321"/>
                  </a:cubicBezTo>
                  <a:cubicBezTo>
                    <a:pt x="1562" y="11657"/>
                    <a:pt x="1021" y="10870"/>
                    <a:pt x="627" y="9960"/>
                  </a:cubicBezTo>
                  <a:cubicBezTo>
                    <a:pt x="209" y="9026"/>
                    <a:pt x="0" y="8042"/>
                    <a:pt x="0" y="7009"/>
                  </a:cubicBezTo>
                  <a:cubicBezTo>
                    <a:pt x="0" y="6000"/>
                    <a:pt x="135" y="5005"/>
                    <a:pt x="406" y="4021"/>
                  </a:cubicBezTo>
                  <a:cubicBezTo>
                    <a:pt x="652" y="3037"/>
                    <a:pt x="1181" y="2127"/>
                    <a:pt x="1992" y="1291"/>
                  </a:cubicBezTo>
                  <a:cubicBezTo>
                    <a:pt x="2779" y="430"/>
                    <a:pt x="3775" y="0"/>
                    <a:pt x="498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xmlns="" id="{0C680F08-8C27-C826-8DBE-D587EA2AF0B1}"/>
                </a:ext>
              </a:extLst>
            </p:cNvPr>
            <p:cNvSpPr/>
            <p:nvPr/>
          </p:nvSpPr>
          <p:spPr>
            <a:xfrm>
              <a:off x="7240942" y="3915053"/>
              <a:ext cx="35222" cy="21123"/>
            </a:xfrm>
            <a:custGeom>
              <a:avLst/>
              <a:gdLst>
                <a:gd name="connsiteX0" fmla="*/ 35223 w 35222"/>
                <a:gd name="connsiteY0" fmla="*/ 21124 h 21123"/>
                <a:gd name="connsiteX1" fmla="*/ 33983 w 35222"/>
                <a:gd name="connsiteY1" fmla="*/ 21046 h 21123"/>
                <a:gd name="connsiteX2" fmla="*/ 33260 w 35222"/>
                <a:gd name="connsiteY2" fmla="*/ 20530 h 21123"/>
                <a:gd name="connsiteX3" fmla="*/ 21950 w 35222"/>
                <a:gd name="connsiteY3" fmla="*/ 10382 h 21123"/>
                <a:gd name="connsiteX4" fmla="*/ 10252 w 35222"/>
                <a:gd name="connsiteY4" fmla="*/ 4829 h 21123"/>
                <a:gd name="connsiteX5" fmla="*/ 4183 w 35222"/>
                <a:gd name="connsiteY5" fmla="*/ 6688 h 21123"/>
                <a:gd name="connsiteX6" fmla="*/ 1653 w 35222"/>
                <a:gd name="connsiteY6" fmla="*/ 11905 h 21123"/>
                <a:gd name="connsiteX7" fmla="*/ 3073 w 35222"/>
                <a:gd name="connsiteY7" fmla="*/ 16192 h 21123"/>
                <a:gd name="connsiteX8" fmla="*/ 7024 w 35222"/>
                <a:gd name="connsiteY8" fmla="*/ 19058 h 21123"/>
                <a:gd name="connsiteX9" fmla="*/ 6972 w 35222"/>
                <a:gd name="connsiteY9" fmla="*/ 18361 h 21123"/>
                <a:gd name="connsiteX10" fmla="*/ 7799 w 35222"/>
                <a:gd name="connsiteY10" fmla="*/ 16321 h 21123"/>
                <a:gd name="connsiteX11" fmla="*/ 9735 w 35222"/>
                <a:gd name="connsiteY11" fmla="*/ 15572 h 21123"/>
                <a:gd name="connsiteX12" fmla="*/ 11853 w 35222"/>
                <a:gd name="connsiteY12" fmla="*/ 16501 h 21123"/>
                <a:gd name="connsiteX13" fmla="*/ 12524 w 35222"/>
                <a:gd name="connsiteY13" fmla="*/ 18309 h 21123"/>
                <a:gd name="connsiteX14" fmla="*/ 12447 w 35222"/>
                <a:gd name="connsiteY14" fmla="*/ 19161 h 21123"/>
                <a:gd name="connsiteX15" fmla="*/ 11646 w 35222"/>
                <a:gd name="connsiteY15" fmla="*/ 20375 h 21123"/>
                <a:gd name="connsiteX16" fmla="*/ 9580 w 35222"/>
                <a:gd name="connsiteY16" fmla="*/ 21124 h 21123"/>
                <a:gd name="connsiteX17" fmla="*/ 2944 w 35222"/>
                <a:gd name="connsiteY17" fmla="*/ 18335 h 21123"/>
                <a:gd name="connsiteX18" fmla="*/ 0 w 35222"/>
                <a:gd name="connsiteY18" fmla="*/ 11234 h 21123"/>
                <a:gd name="connsiteX19" fmla="*/ 2892 w 35222"/>
                <a:gd name="connsiteY19" fmla="*/ 3203 h 21123"/>
                <a:gd name="connsiteX20" fmla="*/ 10252 w 35222"/>
                <a:gd name="connsiteY20" fmla="*/ 0 h 21123"/>
                <a:gd name="connsiteX21" fmla="*/ 13273 w 35222"/>
                <a:gd name="connsiteY21" fmla="*/ 491 h 21123"/>
                <a:gd name="connsiteX22" fmla="*/ 15804 w 35222"/>
                <a:gd name="connsiteY22" fmla="*/ 1602 h 21123"/>
                <a:gd name="connsiteX23" fmla="*/ 18696 w 35222"/>
                <a:gd name="connsiteY23" fmla="*/ 3926 h 21123"/>
                <a:gd name="connsiteX24" fmla="*/ 21743 w 35222"/>
                <a:gd name="connsiteY24" fmla="*/ 6999 h 21123"/>
                <a:gd name="connsiteX25" fmla="*/ 25694 w 35222"/>
                <a:gd name="connsiteY25" fmla="*/ 11440 h 21123"/>
                <a:gd name="connsiteX26" fmla="*/ 31143 w 35222"/>
                <a:gd name="connsiteY26" fmla="*/ 17044 h 21123"/>
                <a:gd name="connsiteX27" fmla="*/ 31143 w 35222"/>
                <a:gd name="connsiteY27" fmla="*/ 7515 h 21123"/>
                <a:gd name="connsiteX28" fmla="*/ 30730 w 35222"/>
                <a:gd name="connsiteY28" fmla="*/ 2505 h 21123"/>
                <a:gd name="connsiteX29" fmla="*/ 26030 w 35222"/>
                <a:gd name="connsiteY29" fmla="*/ 1343 h 21123"/>
                <a:gd name="connsiteX30" fmla="*/ 26030 w 35222"/>
                <a:gd name="connsiteY30" fmla="*/ 0 h 21123"/>
                <a:gd name="connsiteX31" fmla="*/ 35223 w 35222"/>
                <a:gd name="connsiteY31" fmla="*/ 1498 h 21123"/>
                <a:gd name="connsiteX32" fmla="*/ 35223 w 35222"/>
                <a:gd name="connsiteY32" fmla="*/ 21124 h 21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222" h="21123">
                  <a:moveTo>
                    <a:pt x="35223" y="21124"/>
                  </a:moveTo>
                  <a:cubicBezTo>
                    <a:pt x="34586" y="21124"/>
                    <a:pt x="34173" y="21098"/>
                    <a:pt x="33983" y="21046"/>
                  </a:cubicBezTo>
                  <a:cubicBezTo>
                    <a:pt x="33794" y="20977"/>
                    <a:pt x="33553" y="20805"/>
                    <a:pt x="33260" y="20530"/>
                  </a:cubicBezTo>
                  <a:lnTo>
                    <a:pt x="21950" y="10382"/>
                  </a:lnTo>
                  <a:cubicBezTo>
                    <a:pt x="17784" y="6680"/>
                    <a:pt x="13884" y="4829"/>
                    <a:pt x="10252" y="4829"/>
                  </a:cubicBezTo>
                  <a:cubicBezTo>
                    <a:pt x="7893" y="4829"/>
                    <a:pt x="5870" y="5449"/>
                    <a:pt x="4183" y="6688"/>
                  </a:cubicBezTo>
                  <a:cubicBezTo>
                    <a:pt x="2496" y="7911"/>
                    <a:pt x="1653" y="9650"/>
                    <a:pt x="1653" y="11905"/>
                  </a:cubicBezTo>
                  <a:cubicBezTo>
                    <a:pt x="1653" y="13454"/>
                    <a:pt x="2126" y="14884"/>
                    <a:pt x="3073" y="16192"/>
                  </a:cubicBezTo>
                  <a:cubicBezTo>
                    <a:pt x="4020" y="17500"/>
                    <a:pt x="5337" y="18456"/>
                    <a:pt x="7024" y="19058"/>
                  </a:cubicBezTo>
                  <a:cubicBezTo>
                    <a:pt x="6989" y="18955"/>
                    <a:pt x="6972" y="18722"/>
                    <a:pt x="6972" y="18361"/>
                  </a:cubicBezTo>
                  <a:cubicBezTo>
                    <a:pt x="6972" y="17483"/>
                    <a:pt x="7248" y="16803"/>
                    <a:pt x="7799" y="16321"/>
                  </a:cubicBezTo>
                  <a:cubicBezTo>
                    <a:pt x="8349" y="15822"/>
                    <a:pt x="8995" y="15572"/>
                    <a:pt x="9735" y="15572"/>
                  </a:cubicBezTo>
                  <a:cubicBezTo>
                    <a:pt x="10682" y="15572"/>
                    <a:pt x="11388" y="15882"/>
                    <a:pt x="11853" y="16501"/>
                  </a:cubicBezTo>
                  <a:cubicBezTo>
                    <a:pt x="12300" y="17104"/>
                    <a:pt x="12524" y="17707"/>
                    <a:pt x="12524" y="18309"/>
                  </a:cubicBezTo>
                  <a:cubicBezTo>
                    <a:pt x="12524" y="18550"/>
                    <a:pt x="12498" y="18835"/>
                    <a:pt x="12447" y="19161"/>
                  </a:cubicBezTo>
                  <a:cubicBezTo>
                    <a:pt x="12395" y="19471"/>
                    <a:pt x="12128" y="19876"/>
                    <a:pt x="11646" y="20375"/>
                  </a:cubicBezTo>
                  <a:cubicBezTo>
                    <a:pt x="11147" y="20874"/>
                    <a:pt x="10458" y="21124"/>
                    <a:pt x="9580" y="21124"/>
                  </a:cubicBezTo>
                  <a:cubicBezTo>
                    <a:pt x="7119" y="21124"/>
                    <a:pt x="4906" y="20194"/>
                    <a:pt x="2944" y="18335"/>
                  </a:cubicBezTo>
                  <a:cubicBezTo>
                    <a:pt x="981" y="16458"/>
                    <a:pt x="0" y="14092"/>
                    <a:pt x="0" y="11234"/>
                  </a:cubicBezTo>
                  <a:cubicBezTo>
                    <a:pt x="0" y="7997"/>
                    <a:pt x="964" y="5320"/>
                    <a:pt x="2892" y="3203"/>
                  </a:cubicBezTo>
                  <a:cubicBezTo>
                    <a:pt x="4803" y="1068"/>
                    <a:pt x="7256" y="0"/>
                    <a:pt x="10252" y="0"/>
                  </a:cubicBezTo>
                  <a:cubicBezTo>
                    <a:pt x="11302" y="0"/>
                    <a:pt x="12309" y="164"/>
                    <a:pt x="13273" y="491"/>
                  </a:cubicBezTo>
                  <a:cubicBezTo>
                    <a:pt x="14220" y="801"/>
                    <a:pt x="15064" y="1171"/>
                    <a:pt x="15804" y="1602"/>
                  </a:cubicBezTo>
                  <a:cubicBezTo>
                    <a:pt x="16544" y="2015"/>
                    <a:pt x="17508" y="2789"/>
                    <a:pt x="18696" y="3926"/>
                  </a:cubicBezTo>
                  <a:cubicBezTo>
                    <a:pt x="19884" y="5062"/>
                    <a:pt x="20900" y="6086"/>
                    <a:pt x="21743" y="6999"/>
                  </a:cubicBezTo>
                  <a:cubicBezTo>
                    <a:pt x="22587" y="7911"/>
                    <a:pt x="23904" y="9392"/>
                    <a:pt x="25694" y="11440"/>
                  </a:cubicBezTo>
                  <a:lnTo>
                    <a:pt x="31143" y="17044"/>
                  </a:lnTo>
                  <a:lnTo>
                    <a:pt x="31143" y="7515"/>
                  </a:lnTo>
                  <a:cubicBezTo>
                    <a:pt x="31143" y="4416"/>
                    <a:pt x="31005" y="2746"/>
                    <a:pt x="30730" y="2505"/>
                  </a:cubicBezTo>
                  <a:cubicBezTo>
                    <a:pt x="30230" y="2161"/>
                    <a:pt x="28664" y="1773"/>
                    <a:pt x="26030" y="1343"/>
                  </a:cubicBezTo>
                  <a:lnTo>
                    <a:pt x="26030" y="0"/>
                  </a:lnTo>
                  <a:lnTo>
                    <a:pt x="35223" y="1498"/>
                  </a:lnTo>
                  <a:lnTo>
                    <a:pt x="35223" y="21124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sp>
        <p:nvSpPr>
          <p:cNvPr id="160" name="Freeform 159">
            <a:extLst>
              <a:ext uri="{FF2B5EF4-FFF2-40B4-BE49-F238E27FC236}">
                <a16:creationId xmlns:a16="http://schemas.microsoft.com/office/drawing/2014/main" xmlns="" id="{AB2BBF71-C016-A736-62F4-9BC82AC7DBCF}"/>
              </a:ext>
            </a:extLst>
          </p:cNvPr>
          <p:cNvSpPr/>
          <p:nvPr/>
        </p:nvSpPr>
        <p:spPr>
          <a:xfrm>
            <a:off x="4978215" y="2317574"/>
            <a:ext cx="1395837" cy="986910"/>
          </a:xfrm>
          <a:custGeom>
            <a:avLst/>
            <a:gdLst>
              <a:gd name="connsiteX0" fmla="*/ 1191584 w 1395837"/>
              <a:gd name="connsiteY0" fmla="*/ 0 h 986910"/>
              <a:gd name="connsiteX1" fmla="*/ 1221895 w 1395837"/>
              <a:gd name="connsiteY1" fmla="*/ 994 h 986910"/>
              <a:gd name="connsiteX2" fmla="*/ 1250103 w 1395837"/>
              <a:gd name="connsiteY2" fmla="*/ 3971 h 986910"/>
              <a:gd name="connsiteX3" fmla="*/ 1276075 w 1395837"/>
              <a:gd name="connsiteY3" fmla="*/ 8920 h 986910"/>
              <a:gd name="connsiteX4" fmla="*/ 1299731 w 1395837"/>
              <a:gd name="connsiteY4" fmla="*/ 15820 h 986910"/>
              <a:gd name="connsiteX5" fmla="*/ 1320954 w 1395837"/>
              <a:gd name="connsiteY5" fmla="*/ 24644 h 986910"/>
              <a:gd name="connsiteX6" fmla="*/ 1339673 w 1395837"/>
              <a:gd name="connsiteY6" fmla="*/ 35357 h 986910"/>
              <a:gd name="connsiteX7" fmla="*/ 1355809 w 1395837"/>
              <a:gd name="connsiteY7" fmla="*/ 47913 h 986910"/>
              <a:gd name="connsiteX8" fmla="*/ 1369299 w 1395837"/>
              <a:gd name="connsiteY8" fmla="*/ 62265 h 986910"/>
              <a:gd name="connsiteX9" fmla="*/ 1380080 w 1395837"/>
              <a:gd name="connsiteY9" fmla="*/ 78354 h 986910"/>
              <a:gd name="connsiteX10" fmla="*/ 1388120 w 1395837"/>
              <a:gd name="connsiteY10" fmla="*/ 96115 h 986910"/>
              <a:gd name="connsiteX11" fmla="*/ 1393381 w 1395837"/>
              <a:gd name="connsiteY11" fmla="*/ 115476 h 986910"/>
              <a:gd name="connsiteX12" fmla="*/ 1395837 w 1395837"/>
              <a:gd name="connsiteY12" fmla="*/ 136360 h 986910"/>
              <a:gd name="connsiteX13" fmla="*/ 1395483 w 1395837"/>
              <a:gd name="connsiteY13" fmla="*/ 158681 h 986910"/>
              <a:gd name="connsiteX14" fmla="*/ 1392325 w 1395837"/>
              <a:gd name="connsiteY14" fmla="*/ 182352 h 986910"/>
              <a:gd name="connsiteX15" fmla="*/ 1386372 w 1395837"/>
              <a:gd name="connsiteY15" fmla="*/ 207276 h 986910"/>
              <a:gd name="connsiteX16" fmla="*/ 1377646 w 1395837"/>
              <a:gd name="connsiteY16" fmla="*/ 233352 h 986910"/>
              <a:gd name="connsiteX17" fmla="*/ 1366180 w 1395837"/>
              <a:gd name="connsiteY17" fmla="*/ 260477 h 986910"/>
              <a:gd name="connsiteX18" fmla="*/ 1352021 w 1395837"/>
              <a:gd name="connsiteY18" fmla="*/ 288540 h 986910"/>
              <a:gd name="connsiteX19" fmla="*/ 1335239 w 1395837"/>
              <a:gd name="connsiteY19" fmla="*/ 317429 h 986910"/>
              <a:gd name="connsiteX20" fmla="*/ 1315883 w 1395837"/>
              <a:gd name="connsiteY20" fmla="*/ 347026 h 986910"/>
              <a:gd name="connsiteX21" fmla="*/ 1294037 w 1395837"/>
              <a:gd name="connsiteY21" fmla="*/ 377214 h 986910"/>
              <a:gd name="connsiteX22" fmla="*/ 1269798 w 1395837"/>
              <a:gd name="connsiteY22" fmla="*/ 407871 h 986910"/>
              <a:gd name="connsiteX23" fmla="*/ 1243252 w 1395837"/>
              <a:gd name="connsiteY23" fmla="*/ 438873 h 986910"/>
              <a:gd name="connsiteX24" fmla="*/ 1214516 w 1395837"/>
              <a:gd name="connsiteY24" fmla="*/ 470095 h 986910"/>
              <a:gd name="connsiteX25" fmla="*/ 1183693 w 1395837"/>
              <a:gd name="connsiteY25" fmla="*/ 501412 h 986910"/>
              <a:gd name="connsiteX26" fmla="*/ 1150917 w 1395837"/>
              <a:gd name="connsiteY26" fmla="*/ 532697 h 986910"/>
              <a:gd name="connsiteX27" fmla="*/ 1116322 w 1395837"/>
              <a:gd name="connsiteY27" fmla="*/ 563824 h 986910"/>
              <a:gd name="connsiteX28" fmla="*/ 1080034 w 1395837"/>
              <a:gd name="connsiteY28" fmla="*/ 594669 h 986910"/>
              <a:gd name="connsiteX29" fmla="*/ 1042211 w 1395837"/>
              <a:gd name="connsiteY29" fmla="*/ 625107 h 986910"/>
              <a:gd name="connsiteX30" fmla="*/ 1003009 w 1395837"/>
              <a:gd name="connsiteY30" fmla="*/ 655015 h 986910"/>
              <a:gd name="connsiteX31" fmla="*/ 962571 w 1395837"/>
              <a:gd name="connsiteY31" fmla="*/ 684273 h 986910"/>
              <a:gd name="connsiteX32" fmla="*/ 921069 w 1395837"/>
              <a:gd name="connsiteY32" fmla="*/ 712763 h 986910"/>
              <a:gd name="connsiteX33" fmla="*/ 878671 w 1395837"/>
              <a:gd name="connsiteY33" fmla="*/ 740368 h 986910"/>
              <a:gd name="connsiteX34" fmla="*/ 835539 w 1395837"/>
              <a:gd name="connsiteY34" fmla="*/ 766985 h 986910"/>
              <a:gd name="connsiteX35" fmla="*/ 791864 w 1395837"/>
              <a:gd name="connsiteY35" fmla="*/ 792500 h 986910"/>
              <a:gd name="connsiteX36" fmla="*/ 747804 w 1395837"/>
              <a:gd name="connsiteY36" fmla="*/ 816810 h 986910"/>
              <a:gd name="connsiteX37" fmla="*/ 703546 w 1395837"/>
              <a:gd name="connsiteY37" fmla="*/ 839813 h 986910"/>
              <a:gd name="connsiteX38" fmla="*/ 659265 w 1395837"/>
              <a:gd name="connsiteY38" fmla="*/ 861430 h 986910"/>
              <a:gd name="connsiteX39" fmla="*/ 615134 w 1395837"/>
              <a:gd name="connsiteY39" fmla="*/ 881558 h 986910"/>
              <a:gd name="connsiteX40" fmla="*/ 571349 w 1395837"/>
              <a:gd name="connsiteY40" fmla="*/ 900128 h 986910"/>
              <a:gd name="connsiteX41" fmla="*/ 528068 w 1395837"/>
              <a:gd name="connsiteY41" fmla="*/ 917067 h 986910"/>
              <a:gd name="connsiteX42" fmla="*/ 485464 w 1395837"/>
              <a:gd name="connsiteY42" fmla="*/ 932289 h 986910"/>
              <a:gd name="connsiteX43" fmla="*/ 443726 w 1395837"/>
              <a:gd name="connsiteY43" fmla="*/ 945755 h 986910"/>
              <a:gd name="connsiteX44" fmla="*/ 403007 w 1395837"/>
              <a:gd name="connsiteY44" fmla="*/ 957395 h 986910"/>
              <a:gd name="connsiteX45" fmla="*/ 363477 w 1395837"/>
              <a:gd name="connsiteY45" fmla="*/ 967168 h 986910"/>
              <a:gd name="connsiteX46" fmla="*/ 325294 w 1395837"/>
              <a:gd name="connsiteY46" fmla="*/ 975035 h 986910"/>
              <a:gd name="connsiteX47" fmla="*/ 288612 w 1395837"/>
              <a:gd name="connsiteY47" fmla="*/ 980965 h 986910"/>
              <a:gd name="connsiteX48" fmla="*/ 253579 w 1395837"/>
              <a:gd name="connsiteY48" fmla="*/ 984926 h 986910"/>
              <a:gd name="connsiteX49" fmla="*/ 220335 w 1395837"/>
              <a:gd name="connsiteY49" fmla="*/ 986910 h 986910"/>
              <a:gd name="connsiteX50" fmla="*/ 189014 w 1395837"/>
              <a:gd name="connsiteY50" fmla="*/ 986910 h 986910"/>
              <a:gd name="connsiteX51" fmla="*/ 159743 w 1395837"/>
              <a:gd name="connsiteY51" fmla="*/ 984926 h 986910"/>
              <a:gd name="connsiteX52" fmla="*/ 132639 w 1395837"/>
              <a:gd name="connsiteY52" fmla="*/ 980965 h 986910"/>
              <a:gd name="connsiteX53" fmla="*/ 107813 w 1395837"/>
              <a:gd name="connsiteY53" fmla="*/ 975035 h 986910"/>
              <a:gd name="connsiteX54" fmla="*/ 85362 w 1395837"/>
              <a:gd name="connsiteY54" fmla="*/ 967168 h 986910"/>
              <a:gd name="connsiteX55" fmla="*/ 65378 w 1395837"/>
              <a:gd name="connsiteY55" fmla="*/ 957395 h 986910"/>
              <a:gd name="connsiteX56" fmla="*/ 47941 w 1395837"/>
              <a:gd name="connsiteY56" fmla="*/ 945755 h 986910"/>
              <a:gd name="connsiteX57" fmla="*/ 33123 w 1395837"/>
              <a:gd name="connsiteY57" fmla="*/ 932289 h 986910"/>
              <a:gd name="connsiteX58" fmla="*/ 20981 w 1395837"/>
              <a:gd name="connsiteY58" fmla="*/ 917067 h 986910"/>
              <a:gd name="connsiteX59" fmla="*/ 11566 w 1395837"/>
              <a:gd name="connsiteY59" fmla="*/ 900128 h 986910"/>
              <a:gd name="connsiteX60" fmla="*/ 4915 w 1395837"/>
              <a:gd name="connsiteY60" fmla="*/ 881558 h 986910"/>
              <a:gd name="connsiteX61" fmla="*/ 1054 w 1395837"/>
              <a:gd name="connsiteY61" fmla="*/ 861430 h 986910"/>
              <a:gd name="connsiteX62" fmla="*/ 0 w 1395837"/>
              <a:gd name="connsiteY62" fmla="*/ 839813 h 986910"/>
              <a:gd name="connsiteX63" fmla="*/ 1757 w 1395837"/>
              <a:gd name="connsiteY63" fmla="*/ 816810 h 986910"/>
              <a:gd name="connsiteX64" fmla="*/ 6317 w 1395837"/>
              <a:gd name="connsiteY64" fmla="*/ 792500 h 986910"/>
              <a:gd name="connsiteX65" fmla="*/ 13662 w 1395837"/>
              <a:gd name="connsiteY65" fmla="*/ 766985 h 986910"/>
              <a:gd name="connsiteX66" fmla="*/ 23763 w 1395837"/>
              <a:gd name="connsiteY66" fmla="*/ 740368 h 986910"/>
              <a:gd name="connsiteX67" fmla="*/ 36579 w 1395837"/>
              <a:gd name="connsiteY67" fmla="*/ 712763 h 986910"/>
              <a:gd name="connsiteX68" fmla="*/ 52058 w 1395837"/>
              <a:gd name="connsiteY68" fmla="*/ 684273 h 986910"/>
              <a:gd name="connsiteX69" fmla="*/ 70138 w 1395837"/>
              <a:gd name="connsiteY69" fmla="*/ 655015 h 986910"/>
              <a:gd name="connsiteX70" fmla="*/ 90747 w 1395837"/>
              <a:gd name="connsiteY70" fmla="*/ 625107 h 986910"/>
              <a:gd name="connsiteX71" fmla="*/ 113800 w 1395837"/>
              <a:gd name="connsiteY71" fmla="*/ 594669 h 986910"/>
              <a:gd name="connsiteX72" fmla="*/ 139206 w 1395837"/>
              <a:gd name="connsiteY72" fmla="*/ 563824 h 986910"/>
              <a:gd name="connsiteX73" fmla="*/ 166862 w 1395837"/>
              <a:gd name="connsiteY73" fmla="*/ 532697 h 986910"/>
              <a:gd name="connsiteX74" fmla="*/ 196657 w 1395837"/>
              <a:gd name="connsiteY74" fmla="*/ 501412 h 986910"/>
              <a:gd name="connsiteX75" fmla="*/ 228470 w 1395837"/>
              <a:gd name="connsiteY75" fmla="*/ 470095 h 986910"/>
              <a:gd name="connsiteX76" fmla="*/ 262175 w 1395837"/>
              <a:gd name="connsiteY76" fmla="*/ 438873 h 986910"/>
              <a:gd name="connsiteX77" fmla="*/ 297634 w 1395837"/>
              <a:gd name="connsiteY77" fmla="*/ 407871 h 986910"/>
              <a:gd name="connsiteX78" fmla="*/ 334706 w 1395837"/>
              <a:gd name="connsiteY78" fmla="*/ 377214 h 986910"/>
              <a:gd name="connsiteX79" fmla="*/ 373240 w 1395837"/>
              <a:gd name="connsiteY79" fmla="*/ 347026 h 986910"/>
              <a:gd name="connsiteX80" fmla="*/ 413082 w 1395837"/>
              <a:gd name="connsiteY80" fmla="*/ 317429 h 986910"/>
              <a:gd name="connsiteX81" fmla="*/ 454074 w 1395837"/>
              <a:gd name="connsiteY81" fmla="*/ 288540 h 986910"/>
              <a:gd name="connsiteX82" fmla="*/ 496040 w 1395837"/>
              <a:gd name="connsiteY82" fmla="*/ 260477 h 986910"/>
              <a:gd name="connsiteX83" fmla="*/ 538825 w 1395837"/>
              <a:gd name="connsiteY83" fmla="*/ 233352 h 986910"/>
              <a:gd name="connsiteX84" fmla="*/ 582255 w 1395837"/>
              <a:gd name="connsiteY84" fmla="*/ 207276 h 986910"/>
              <a:gd name="connsiteX85" fmla="*/ 626143 w 1395837"/>
              <a:gd name="connsiteY85" fmla="*/ 182352 h 986910"/>
              <a:gd name="connsiteX86" fmla="*/ 670322 w 1395837"/>
              <a:gd name="connsiteY86" fmla="*/ 158681 h 986910"/>
              <a:gd name="connsiteX87" fmla="*/ 714618 w 1395837"/>
              <a:gd name="connsiteY87" fmla="*/ 136360 h 986910"/>
              <a:gd name="connsiteX88" fmla="*/ 758844 w 1395837"/>
              <a:gd name="connsiteY88" fmla="*/ 115476 h 986910"/>
              <a:gd name="connsiteX89" fmla="*/ 802826 w 1395837"/>
              <a:gd name="connsiteY89" fmla="*/ 96115 h 986910"/>
              <a:gd name="connsiteX90" fmla="*/ 846383 w 1395837"/>
              <a:gd name="connsiteY90" fmla="*/ 78354 h 986910"/>
              <a:gd name="connsiteX91" fmla="*/ 889341 w 1395837"/>
              <a:gd name="connsiteY91" fmla="*/ 62265 h 986910"/>
              <a:gd name="connsiteX92" fmla="*/ 931535 w 1395837"/>
              <a:gd name="connsiteY92" fmla="*/ 47913 h 986910"/>
              <a:gd name="connsiteX93" fmla="*/ 972785 w 1395837"/>
              <a:gd name="connsiteY93" fmla="*/ 35357 h 986910"/>
              <a:gd name="connsiteX94" fmla="*/ 1012931 w 1395837"/>
              <a:gd name="connsiteY94" fmla="*/ 24644 h 986910"/>
              <a:gd name="connsiteX95" fmla="*/ 1051802 w 1395837"/>
              <a:gd name="connsiteY95" fmla="*/ 15820 h 986910"/>
              <a:gd name="connsiteX96" fmla="*/ 1089256 w 1395837"/>
              <a:gd name="connsiteY96" fmla="*/ 8920 h 986910"/>
              <a:gd name="connsiteX97" fmla="*/ 1125134 w 1395837"/>
              <a:gd name="connsiteY97" fmla="*/ 3971 h 986910"/>
              <a:gd name="connsiteX98" fmla="*/ 1159288 w 1395837"/>
              <a:gd name="connsiteY98" fmla="*/ 994 h 986910"/>
              <a:gd name="connsiteX99" fmla="*/ 1191584 w 1395837"/>
              <a:gd name="connsiteY99" fmla="*/ 0 h 98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395837" h="986910">
                <a:moveTo>
                  <a:pt x="1191584" y="0"/>
                </a:moveTo>
                <a:lnTo>
                  <a:pt x="1221895" y="994"/>
                </a:lnTo>
                <a:lnTo>
                  <a:pt x="1250103" y="3971"/>
                </a:lnTo>
                <a:lnTo>
                  <a:pt x="1276075" y="8920"/>
                </a:lnTo>
                <a:lnTo>
                  <a:pt x="1299731" y="15820"/>
                </a:lnTo>
                <a:lnTo>
                  <a:pt x="1320954" y="24644"/>
                </a:lnTo>
                <a:lnTo>
                  <a:pt x="1339673" y="35357"/>
                </a:lnTo>
                <a:lnTo>
                  <a:pt x="1355809" y="47913"/>
                </a:lnTo>
                <a:lnTo>
                  <a:pt x="1369299" y="62265"/>
                </a:lnTo>
                <a:lnTo>
                  <a:pt x="1380080" y="78354"/>
                </a:lnTo>
                <a:lnTo>
                  <a:pt x="1388120" y="96115"/>
                </a:lnTo>
                <a:lnTo>
                  <a:pt x="1393381" y="115476"/>
                </a:lnTo>
                <a:lnTo>
                  <a:pt x="1395837" y="136360"/>
                </a:lnTo>
                <a:lnTo>
                  <a:pt x="1395483" y="158681"/>
                </a:lnTo>
                <a:lnTo>
                  <a:pt x="1392325" y="182352"/>
                </a:lnTo>
                <a:lnTo>
                  <a:pt x="1386372" y="207276"/>
                </a:lnTo>
                <a:lnTo>
                  <a:pt x="1377646" y="233352"/>
                </a:lnTo>
                <a:lnTo>
                  <a:pt x="1366180" y="260477"/>
                </a:lnTo>
                <a:lnTo>
                  <a:pt x="1352021" y="288540"/>
                </a:lnTo>
                <a:lnTo>
                  <a:pt x="1335239" y="317429"/>
                </a:lnTo>
                <a:lnTo>
                  <a:pt x="1315883" y="347026"/>
                </a:lnTo>
                <a:lnTo>
                  <a:pt x="1294037" y="377214"/>
                </a:lnTo>
                <a:lnTo>
                  <a:pt x="1269798" y="407871"/>
                </a:lnTo>
                <a:lnTo>
                  <a:pt x="1243252" y="438873"/>
                </a:lnTo>
                <a:lnTo>
                  <a:pt x="1214516" y="470095"/>
                </a:lnTo>
                <a:lnTo>
                  <a:pt x="1183693" y="501412"/>
                </a:lnTo>
                <a:lnTo>
                  <a:pt x="1150917" y="532697"/>
                </a:lnTo>
                <a:lnTo>
                  <a:pt x="1116322" y="563824"/>
                </a:lnTo>
                <a:lnTo>
                  <a:pt x="1080034" y="594669"/>
                </a:lnTo>
                <a:lnTo>
                  <a:pt x="1042211" y="625107"/>
                </a:lnTo>
                <a:lnTo>
                  <a:pt x="1003009" y="655015"/>
                </a:lnTo>
                <a:lnTo>
                  <a:pt x="962571" y="684273"/>
                </a:lnTo>
                <a:lnTo>
                  <a:pt x="921069" y="712763"/>
                </a:lnTo>
                <a:lnTo>
                  <a:pt x="878671" y="740368"/>
                </a:lnTo>
                <a:lnTo>
                  <a:pt x="835539" y="766985"/>
                </a:lnTo>
                <a:lnTo>
                  <a:pt x="791864" y="792500"/>
                </a:lnTo>
                <a:lnTo>
                  <a:pt x="747804" y="816810"/>
                </a:lnTo>
                <a:lnTo>
                  <a:pt x="703546" y="839813"/>
                </a:lnTo>
                <a:lnTo>
                  <a:pt x="659265" y="861430"/>
                </a:lnTo>
                <a:lnTo>
                  <a:pt x="615134" y="881558"/>
                </a:lnTo>
                <a:lnTo>
                  <a:pt x="571349" y="900128"/>
                </a:lnTo>
                <a:lnTo>
                  <a:pt x="528068" y="917067"/>
                </a:lnTo>
                <a:lnTo>
                  <a:pt x="485464" y="932289"/>
                </a:lnTo>
                <a:lnTo>
                  <a:pt x="443726" y="945755"/>
                </a:lnTo>
                <a:lnTo>
                  <a:pt x="403007" y="957395"/>
                </a:lnTo>
                <a:lnTo>
                  <a:pt x="363477" y="967168"/>
                </a:lnTo>
                <a:lnTo>
                  <a:pt x="325294" y="975035"/>
                </a:lnTo>
                <a:lnTo>
                  <a:pt x="288612" y="980965"/>
                </a:lnTo>
                <a:lnTo>
                  <a:pt x="253579" y="984926"/>
                </a:lnTo>
                <a:lnTo>
                  <a:pt x="220335" y="986910"/>
                </a:lnTo>
                <a:lnTo>
                  <a:pt x="189014" y="986910"/>
                </a:lnTo>
                <a:lnTo>
                  <a:pt x="159743" y="984926"/>
                </a:lnTo>
                <a:lnTo>
                  <a:pt x="132639" y="980965"/>
                </a:lnTo>
                <a:lnTo>
                  <a:pt x="107813" y="975035"/>
                </a:lnTo>
                <a:lnTo>
                  <a:pt x="85362" y="967168"/>
                </a:lnTo>
                <a:lnTo>
                  <a:pt x="65378" y="957395"/>
                </a:lnTo>
                <a:lnTo>
                  <a:pt x="47941" y="945755"/>
                </a:lnTo>
                <a:lnTo>
                  <a:pt x="33123" y="932289"/>
                </a:lnTo>
                <a:lnTo>
                  <a:pt x="20981" y="917067"/>
                </a:lnTo>
                <a:lnTo>
                  <a:pt x="11566" y="900128"/>
                </a:lnTo>
                <a:lnTo>
                  <a:pt x="4915" y="881558"/>
                </a:lnTo>
                <a:lnTo>
                  <a:pt x="1054" y="861430"/>
                </a:lnTo>
                <a:lnTo>
                  <a:pt x="0" y="839813"/>
                </a:lnTo>
                <a:lnTo>
                  <a:pt x="1757" y="816810"/>
                </a:lnTo>
                <a:lnTo>
                  <a:pt x="6317" y="792500"/>
                </a:lnTo>
                <a:lnTo>
                  <a:pt x="13662" y="766985"/>
                </a:lnTo>
                <a:lnTo>
                  <a:pt x="23763" y="740368"/>
                </a:lnTo>
                <a:lnTo>
                  <a:pt x="36579" y="712763"/>
                </a:lnTo>
                <a:lnTo>
                  <a:pt x="52058" y="684273"/>
                </a:lnTo>
                <a:lnTo>
                  <a:pt x="70138" y="655015"/>
                </a:lnTo>
                <a:lnTo>
                  <a:pt x="90747" y="625107"/>
                </a:lnTo>
                <a:lnTo>
                  <a:pt x="113800" y="594669"/>
                </a:lnTo>
                <a:lnTo>
                  <a:pt x="139206" y="563824"/>
                </a:lnTo>
                <a:lnTo>
                  <a:pt x="166862" y="532697"/>
                </a:lnTo>
                <a:lnTo>
                  <a:pt x="196657" y="501412"/>
                </a:lnTo>
                <a:lnTo>
                  <a:pt x="228470" y="470095"/>
                </a:lnTo>
                <a:lnTo>
                  <a:pt x="262175" y="438873"/>
                </a:lnTo>
                <a:lnTo>
                  <a:pt x="297634" y="407871"/>
                </a:lnTo>
                <a:lnTo>
                  <a:pt x="334706" y="377214"/>
                </a:lnTo>
                <a:lnTo>
                  <a:pt x="373240" y="347026"/>
                </a:lnTo>
                <a:lnTo>
                  <a:pt x="413082" y="317429"/>
                </a:lnTo>
                <a:lnTo>
                  <a:pt x="454074" y="288540"/>
                </a:lnTo>
                <a:lnTo>
                  <a:pt x="496040" y="260477"/>
                </a:lnTo>
                <a:lnTo>
                  <a:pt x="538825" y="233352"/>
                </a:lnTo>
                <a:lnTo>
                  <a:pt x="582255" y="207276"/>
                </a:lnTo>
                <a:lnTo>
                  <a:pt x="626143" y="182352"/>
                </a:lnTo>
                <a:lnTo>
                  <a:pt x="670322" y="158681"/>
                </a:lnTo>
                <a:lnTo>
                  <a:pt x="714618" y="136360"/>
                </a:lnTo>
                <a:lnTo>
                  <a:pt x="758844" y="115476"/>
                </a:lnTo>
                <a:lnTo>
                  <a:pt x="802826" y="96115"/>
                </a:lnTo>
                <a:lnTo>
                  <a:pt x="846383" y="78354"/>
                </a:lnTo>
                <a:lnTo>
                  <a:pt x="889341" y="62265"/>
                </a:lnTo>
                <a:lnTo>
                  <a:pt x="931535" y="47913"/>
                </a:lnTo>
                <a:lnTo>
                  <a:pt x="972785" y="35357"/>
                </a:lnTo>
                <a:lnTo>
                  <a:pt x="1012931" y="24644"/>
                </a:lnTo>
                <a:lnTo>
                  <a:pt x="1051802" y="15820"/>
                </a:lnTo>
                <a:lnTo>
                  <a:pt x="1089256" y="8920"/>
                </a:lnTo>
                <a:lnTo>
                  <a:pt x="1125134" y="3971"/>
                </a:lnTo>
                <a:lnTo>
                  <a:pt x="1159288" y="994"/>
                </a:lnTo>
                <a:lnTo>
                  <a:pt x="1191584" y="0"/>
                </a:lnTo>
              </a:path>
            </a:pathLst>
          </a:custGeom>
          <a:noFill/>
          <a:ln w="943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x-none"/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xmlns="" id="{C9888BE9-F7BD-09EE-739F-9551889D915A}"/>
              </a:ext>
            </a:extLst>
          </p:cNvPr>
          <p:cNvGrpSpPr/>
          <p:nvPr/>
        </p:nvGrpSpPr>
        <p:grpSpPr>
          <a:xfrm>
            <a:off x="5676226" y="2317574"/>
            <a:ext cx="493573" cy="493580"/>
            <a:chOff x="8270620" y="3450894"/>
            <a:chExt cx="493573" cy="493580"/>
          </a:xfrm>
        </p:grpSpPr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xmlns="" id="{BDD1E10B-5653-B929-B818-369EAF5F06A2}"/>
                </a:ext>
              </a:extLst>
            </p:cNvPr>
            <p:cNvSpPr/>
            <p:nvPr/>
          </p:nvSpPr>
          <p:spPr>
            <a:xfrm>
              <a:off x="8270620" y="3450894"/>
              <a:ext cx="493573" cy="493580"/>
            </a:xfrm>
            <a:custGeom>
              <a:avLst/>
              <a:gdLst>
                <a:gd name="connsiteX0" fmla="*/ 0 w 493573"/>
                <a:gd name="connsiteY0" fmla="*/ 493581 h 493580"/>
                <a:gd name="connsiteX1" fmla="*/ 493574 w 493573"/>
                <a:gd name="connsiteY1" fmla="*/ 0 h 49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573" h="493580">
                  <a:moveTo>
                    <a:pt x="0" y="493581"/>
                  </a:moveTo>
                  <a:lnTo>
                    <a:pt x="493574" y="0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xmlns="" id="{75B8A4E4-DEE8-B2AD-1385-C08E617BE0BA}"/>
                </a:ext>
              </a:extLst>
            </p:cNvPr>
            <p:cNvSpPr/>
            <p:nvPr/>
          </p:nvSpPr>
          <p:spPr>
            <a:xfrm>
              <a:off x="8734126" y="3450894"/>
              <a:ext cx="30066" cy="30070"/>
            </a:xfrm>
            <a:custGeom>
              <a:avLst/>
              <a:gdLst>
                <a:gd name="connsiteX0" fmla="*/ 0 w 30066"/>
                <a:gd name="connsiteY0" fmla="*/ 10023 h 30070"/>
                <a:gd name="connsiteX1" fmla="*/ 30067 w 30066"/>
                <a:gd name="connsiteY1" fmla="*/ 0 h 30070"/>
                <a:gd name="connsiteX2" fmla="*/ 20050 w 30066"/>
                <a:gd name="connsiteY2" fmla="*/ 30070 h 30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066" h="30070">
                  <a:moveTo>
                    <a:pt x="0" y="10023"/>
                  </a:moveTo>
                  <a:lnTo>
                    <a:pt x="30067" y="0"/>
                  </a:lnTo>
                  <a:lnTo>
                    <a:pt x="20050" y="30070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xmlns="" id="{58CCD0FA-4968-56F8-2B01-51D0596E5BC1}"/>
                </a:ext>
              </a:extLst>
            </p:cNvPr>
            <p:cNvSpPr/>
            <p:nvPr/>
          </p:nvSpPr>
          <p:spPr>
            <a:xfrm>
              <a:off x="8270620" y="3450894"/>
              <a:ext cx="493573" cy="493580"/>
            </a:xfrm>
            <a:custGeom>
              <a:avLst/>
              <a:gdLst>
                <a:gd name="connsiteX0" fmla="*/ 493574 w 493573"/>
                <a:gd name="connsiteY0" fmla="*/ 0 h 493580"/>
                <a:gd name="connsiteX1" fmla="*/ 0 w 493573"/>
                <a:gd name="connsiteY1" fmla="*/ 493581 h 49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3573" h="493580">
                  <a:moveTo>
                    <a:pt x="493574" y="0"/>
                  </a:moveTo>
                  <a:lnTo>
                    <a:pt x="0" y="493581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xmlns="" id="{0323E3B3-BDFD-3E69-5C1B-3955EE11774B}"/>
              </a:ext>
            </a:extLst>
          </p:cNvPr>
          <p:cNvGrpSpPr/>
          <p:nvPr/>
        </p:nvGrpSpPr>
        <p:grpSpPr>
          <a:xfrm>
            <a:off x="5676226" y="2804355"/>
            <a:ext cx="485682" cy="28346"/>
            <a:chOff x="8270620" y="3937675"/>
            <a:chExt cx="485682" cy="28346"/>
          </a:xfrm>
        </p:grpSpPr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xmlns="" id="{0B235758-5ADC-0198-0F4F-29179CE321CB}"/>
                </a:ext>
              </a:extLst>
            </p:cNvPr>
            <p:cNvSpPr/>
            <p:nvPr/>
          </p:nvSpPr>
          <p:spPr>
            <a:xfrm>
              <a:off x="8270620" y="3944474"/>
              <a:ext cx="485682" cy="7830"/>
            </a:xfrm>
            <a:custGeom>
              <a:avLst/>
              <a:gdLst>
                <a:gd name="connsiteX0" fmla="*/ 0 w 485682"/>
                <a:gd name="connsiteY0" fmla="*/ 0 h 7830"/>
                <a:gd name="connsiteX1" fmla="*/ 485683 w 485682"/>
                <a:gd name="connsiteY1" fmla="*/ 7831 h 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682" h="7830">
                  <a:moveTo>
                    <a:pt x="0" y="0"/>
                  </a:moveTo>
                  <a:lnTo>
                    <a:pt x="485683" y="7831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xmlns="" id="{42348D9C-C293-1BAB-0695-9C6F2800B82C}"/>
                </a:ext>
              </a:extLst>
            </p:cNvPr>
            <p:cNvSpPr/>
            <p:nvPr/>
          </p:nvSpPr>
          <p:spPr>
            <a:xfrm>
              <a:off x="8727732" y="3937675"/>
              <a:ext cx="28570" cy="28346"/>
            </a:xfrm>
            <a:custGeom>
              <a:avLst/>
              <a:gdLst>
                <a:gd name="connsiteX0" fmla="*/ 457 w 28570"/>
                <a:gd name="connsiteY0" fmla="*/ 0 h 28346"/>
                <a:gd name="connsiteX1" fmla="*/ 28571 w 28570"/>
                <a:gd name="connsiteY1" fmla="*/ 14630 h 28346"/>
                <a:gd name="connsiteX2" fmla="*/ 0 w 28570"/>
                <a:gd name="connsiteY2" fmla="*/ 28346 h 28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0" h="28346">
                  <a:moveTo>
                    <a:pt x="457" y="0"/>
                  </a:moveTo>
                  <a:lnTo>
                    <a:pt x="28571" y="14630"/>
                  </a:lnTo>
                  <a:lnTo>
                    <a:pt x="0" y="28346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xmlns="" id="{0ACA979D-90BC-6105-F0E6-ADFA80ECE6DB}"/>
                </a:ext>
              </a:extLst>
            </p:cNvPr>
            <p:cNvSpPr/>
            <p:nvPr/>
          </p:nvSpPr>
          <p:spPr>
            <a:xfrm>
              <a:off x="8270620" y="3944474"/>
              <a:ext cx="485682" cy="7830"/>
            </a:xfrm>
            <a:custGeom>
              <a:avLst/>
              <a:gdLst>
                <a:gd name="connsiteX0" fmla="*/ 485683 w 485682"/>
                <a:gd name="connsiteY0" fmla="*/ 7831 h 7830"/>
                <a:gd name="connsiteX1" fmla="*/ 0 w 485682"/>
                <a:gd name="connsiteY1" fmla="*/ 0 h 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682" h="7830">
                  <a:moveTo>
                    <a:pt x="485683" y="7831"/>
                  </a:moveTo>
                  <a:lnTo>
                    <a:pt x="0" y="0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xmlns="" id="{27C863F2-7067-80FB-2EEE-69BF73DC88B0}"/>
              </a:ext>
            </a:extLst>
          </p:cNvPr>
          <p:cNvGrpSpPr/>
          <p:nvPr/>
        </p:nvGrpSpPr>
        <p:grpSpPr>
          <a:xfrm>
            <a:off x="4549046" y="3840229"/>
            <a:ext cx="1890000" cy="1260000"/>
            <a:chOff x="4549046" y="3840229"/>
            <a:chExt cx="1890000" cy="1260000"/>
          </a:xfrm>
        </p:grpSpPr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xmlns="" id="{769B8DD8-47EC-9507-211A-AB1314038EF2}"/>
                </a:ext>
              </a:extLst>
            </p:cNvPr>
            <p:cNvSpPr/>
            <p:nvPr/>
          </p:nvSpPr>
          <p:spPr>
            <a:xfrm>
              <a:off x="4549046" y="3840229"/>
              <a:ext cx="1890000" cy="1260000"/>
            </a:xfrm>
            <a:custGeom>
              <a:avLst/>
              <a:gdLst>
                <a:gd name="connsiteX0" fmla="*/ 0 w 1890000"/>
                <a:gd name="connsiteY0" fmla="*/ 1260000 h 1260000"/>
                <a:gd name="connsiteX1" fmla="*/ 1890000 w 1890000"/>
                <a:gd name="connsiteY1" fmla="*/ 1260000 h 1260000"/>
                <a:gd name="connsiteX2" fmla="*/ 1890000 w 1890000"/>
                <a:gd name="connsiteY2" fmla="*/ 0 h 1260000"/>
                <a:gd name="connsiteX3" fmla="*/ 0 w 1890000"/>
                <a:gd name="connsiteY3" fmla="*/ 0 h 12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0000" h="1260000">
                  <a:moveTo>
                    <a:pt x="0" y="1260000"/>
                  </a:moveTo>
                  <a:lnTo>
                    <a:pt x="1890000" y="1260000"/>
                  </a:lnTo>
                  <a:lnTo>
                    <a:pt x="189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xmlns="" id="{A2649608-76ED-030A-D5CB-3A0D48F51D18}"/>
                </a:ext>
              </a:extLst>
            </p:cNvPr>
            <p:cNvSpPr/>
            <p:nvPr/>
          </p:nvSpPr>
          <p:spPr>
            <a:xfrm>
              <a:off x="4873334" y="3877433"/>
              <a:ext cx="1528509" cy="1046127"/>
            </a:xfrm>
            <a:custGeom>
              <a:avLst/>
              <a:gdLst>
                <a:gd name="connsiteX0" fmla="*/ 0 w 1528509"/>
                <a:gd name="connsiteY0" fmla="*/ 1046128 h 1046127"/>
                <a:gd name="connsiteX1" fmla="*/ 1528510 w 1528509"/>
                <a:gd name="connsiteY1" fmla="*/ 1046128 h 1046127"/>
                <a:gd name="connsiteX2" fmla="*/ 1528510 w 1528509"/>
                <a:gd name="connsiteY2" fmla="*/ 0 h 1046127"/>
                <a:gd name="connsiteX3" fmla="*/ 0 w 1528509"/>
                <a:gd name="connsiteY3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8509" h="1046127">
                  <a:moveTo>
                    <a:pt x="0" y="1046128"/>
                  </a:moveTo>
                  <a:lnTo>
                    <a:pt x="1528510" y="1046128"/>
                  </a:lnTo>
                  <a:lnTo>
                    <a:pt x="15285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xmlns="" id="{674F1135-C32A-1337-E1EE-4A549E8CB94C}"/>
                </a:ext>
              </a:extLst>
            </p:cNvPr>
            <p:cNvSpPr/>
            <p:nvPr/>
          </p:nvSpPr>
          <p:spPr>
            <a:xfrm>
              <a:off x="4969125" y="3877433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xmlns="" id="{652F8A3F-72C9-221E-50E8-A082F2F159EE}"/>
                </a:ext>
              </a:extLst>
            </p:cNvPr>
            <p:cNvSpPr/>
            <p:nvPr/>
          </p:nvSpPr>
          <p:spPr>
            <a:xfrm>
              <a:off x="5191953" y="3877433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xmlns="" id="{294004B2-B265-3331-4064-062FE1D24CA5}"/>
                </a:ext>
              </a:extLst>
            </p:cNvPr>
            <p:cNvSpPr/>
            <p:nvPr/>
          </p:nvSpPr>
          <p:spPr>
            <a:xfrm>
              <a:off x="5414784" y="3877433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xmlns="" id="{D45624B4-9070-3544-B491-A3D276796CE2}"/>
                </a:ext>
              </a:extLst>
            </p:cNvPr>
            <p:cNvSpPr/>
            <p:nvPr/>
          </p:nvSpPr>
          <p:spPr>
            <a:xfrm>
              <a:off x="5637607" y="3877433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xmlns="" id="{8E0617F8-7C0C-1AF3-04C8-C78068C292FD}"/>
                </a:ext>
              </a:extLst>
            </p:cNvPr>
            <p:cNvSpPr/>
            <p:nvPr/>
          </p:nvSpPr>
          <p:spPr>
            <a:xfrm>
              <a:off x="5860438" y="3877433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xmlns="" id="{EB2A65C0-BA7A-D170-0D52-E1D863DC72BA}"/>
                </a:ext>
              </a:extLst>
            </p:cNvPr>
            <p:cNvSpPr/>
            <p:nvPr/>
          </p:nvSpPr>
          <p:spPr>
            <a:xfrm>
              <a:off x="6083261" y="3877433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xmlns="" id="{06F26750-4D23-30B8-E588-91392C080381}"/>
                </a:ext>
              </a:extLst>
            </p:cNvPr>
            <p:cNvSpPr/>
            <p:nvPr/>
          </p:nvSpPr>
          <p:spPr>
            <a:xfrm>
              <a:off x="6306092" y="3877433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xmlns="" id="{D2BF504B-1B2A-DCEB-5E64-8B3CCDEA4005}"/>
                </a:ext>
              </a:extLst>
            </p:cNvPr>
            <p:cNvSpPr/>
            <p:nvPr/>
          </p:nvSpPr>
          <p:spPr>
            <a:xfrm>
              <a:off x="4873334" y="4923561"/>
              <a:ext cx="1528509" cy="787"/>
            </a:xfrm>
            <a:custGeom>
              <a:avLst/>
              <a:gdLst>
                <a:gd name="connsiteX0" fmla="*/ 0 w 1528509"/>
                <a:gd name="connsiteY0" fmla="*/ 0 h 787"/>
                <a:gd name="connsiteX1" fmla="*/ 1528510 w 1528509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8509" h="787">
                  <a:moveTo>
                    <a:pt x="0" y="0"/>
                  </a:moveTo>
                  <a:lnTo>
                    <a:pt x="152851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xmlns="" id="{A4C297E0-2320-F728-C58A-CB744BC68352}"/>
                </a:ext>
              </a:extLst>
            </p:cNvPr>
            <p:cNvSpPr/>
            <p:nvPr/>
          </p:nvSpPr>
          <p:spPr>
            <a:xfrm>
              <a:off x="4969125" y="4908677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xmlns="" id="{992FE195-1403-E141-3E8C-305D6012FF3F}"/>
                </a:ext>
              </a:extLst>
            </p:cNvPr>
            <p:cNvSpPr/>
            <p:nvPr/>
          </p:nvSpPr>
          <p:spPr>
            <a:xfrm>
              <a:off x="5191953" y="4908677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xmlns="" id="{790608CD-9298-6DD1-A833-ABF8FC8D11C7}"/>
                </a:ext>
              </a:extLst>
            </p:cNvPr>
            <p:cNvSpPr/>
            <p:nvPr/>
          </p:nvSpPr>
          <p:spPr>
            <a:xfrm>
              <a:off x="5414784" y="4908677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xmlns="" id="{A8B64F49-972D-6B6A-BA95-B0BFBD8CEF0F}"/>
                </a:ext>
              </a:extLst>
            </p:cNvPr>
            <p:cNvSpPr/>
            <p:nvPr/>
          </p:nvSpPr>
          <p:spPr>
            <a:xfrm>
              <a:off x="5637607" y="4908677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xmlns="" id="{98A54734-0458-BE48-CED5-8D4218268FB5}"/>
                </a:ext>
              </a:extLst>
            </p:cNvPr>
            <p:cNvSpPr/>
            <p:nvPr/>
          </p:nvSpPr>
          <p:spPr>
            <a:xfrm>
              <a:off x="5860438" y="4908677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xmlns="" id="{CE8D172B-330A-0E50-234E-9D8A4535881C}"/>
                </a:ext>
              </a:extLst>
            </p:cNvPr>
            <p:cNvSpPr/>
            <p:nvPr/>
          </p:nvSpPr>
          <p:spPr>
            <a:xfrm>
              <a:off x="6083261" y="4908677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xmlns="" id="{6A326ABB-6AAF-5D78-A6EC-C0608002FF86}"/>
                </a:ext>
              </a:extLst>
            </p:cNvPr>
            <p:cNvSpPr/>
            <p:nvPr/>
          </p:nvSpPr>
          <p:spPr>
            <a:xfrm>
              <a:off x="6306092" y="4908677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xmlns="" id="{C880C193-AA5F-0C41-3697-5D56AFA4173C}"/>
                </a:ext>
              </a:extLst>
            </p:cNvPr>
            <p:cNvSpPr/>
            <p:nvPr/>
          </p:nvSpPr>
          <p:spPr>
            <a:xfrm>
              <a:off x="4896120" y="4975024"/>
              <a:ext cx="40896" cy="5425"/>
            </a:xfrm>
            <a:custGeom>
              <a:avLst/>
              <a:gdLst>
                <a:gd name="connsiteX0" fmla="*/ 0 w 40896"/>
                <a:gd name="connsiteY0" fmla="*/ 0 h 5425"/>
                <a:gd name="connsiteX1" fmla="*/ 40896 w 40896"/>
                <a:gd name="connsiteY1" fmla="*/ 0 h 5425"/>
                <a:gd name="connsiteX2" fmla="*/ 40896 w 40896"/>
                <a:gd name="connsiteY2" fmla="*/ 5426 h 5425"/>
                <a:gd name="connsiteX3" fmla="*/ 0 w 40896"/>
                <a:gd name="connsiteY3" fmla="*/ 5426 h 5425"/>
                <a:gd name="connsiteX4" fmla="*/ 0 w 40896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6" h="5425">
                  <a:moveTo>
                    <a:pt x="0" y="0"/>
                  </a:moveTo>
                  <a:lnTo>
                    <a:pt x="40896" y="0"/>
                  </a:lnTo>
                  <a:lnTo>
                    <a:pt x="40896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xmlns="" id="{7CA0D710-233B-5212-D0BB-D79F713B8EE5}"/>
                </a:ext>
              </a:extLst>
            </p:cNvPr>
            <p:cNvSpPr/>
            <p:nvPr/>
          </p:nvSpPr>
          <p:spPr>
            <a:xfrm>
              <a:off x="4951116" y="4950588"/>
              <a:ext cx="28360" cy="47627"/>
            </a:xfrm>
            <a:custGeom>
              <a:avLst/>
              <a:gdLst>
                <a:gd name="connsiteX0" fmla="*/ 925 w 28360"/>
                <a:gd name="connsiteY0" fmla="*/ 42202 h 47627"/>
                <a:gd name="connsiteX1" fmla="*/ 11453 w 28360"/>
                <a:gd name="connsiteY1" fmla="*/ 42202 h 47627"/>
                <a:gd name="connsiteX2" fmla="*/ 11453 w 28360"/>
                <a:gd name="connsiteY2" fmla="*/ 5867 h 47627"/>
                <a:gd name="connsiteX3" fmla="*/ 0 w 28360"/>
                <a:gd name="connsiteY3" fmla="*/ 8166 h 47627"/>
                <a:gd name="connsiteX4" fmla="*/ 0 w 28360"/>
                <a:gd name="connsiteY4" fmla="*/ 2300 h 47627"/>
                <a:gd name="connsiteX5" fmla="*/ 11389 w 28360"/>
                <a:gd name="connsiteY5" fmla="*/ 0 h 47627"/>
                <a:gd name="connsiteX6" fmla="*/ 17833 w 28360"/>
                <a:gd name="connsiteY6" fmla="*/ 0 h 47627"/>
                <a:gd name="connsiteX7" fmla="*/ 17833 w 28360"/>
                <a:gd name="connsiteY7" fmla="*/ 42202 h 47627"/>
                <a:gd name="connsiteX8" fmla="*/ 28360 w 28360"/>
                <a:gd name="connsiteY8" fmla="*/ 42202 h 47627"/>
                <a:gd name="connsiteX9" fmla="*/ 28360 w 28360"/>
                <a:gd name="connsiteY9" fmla="*/ 47628 h 47627"/>
                <a:gd name="connsiteX10" fmla="*/ 925 w 28360"/>
                <a:gd name="connsiteY10" fmla="*/ 47628 h 47627"/>
                <a:gd name="connsiteX11" fmla="*/ 925 w 28360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0" h="47627">
                  <a:moveTo>
                    <a:pt x="925" y="42202"/>
                  </a:moveTo>
                  <a:lnTo>
                    <a:pt x="11453" y="42202"/>
                  </a:lnTo>
                  <a:lnTo>
                    <a:pt x="11453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9" y="0"/>
                  </a:lnTo>
                  <a:lnTo>
                    <a:pt x="17833" y="0"/>
                  </a:lnTo>
                  <a:lnTo>
                    <a:pt x="17833" y="42202"/>
                  </a:lnTo>
                  <a:lnTo>
                    <a:pt x="28360" y="42202"/>
                  </a:lnTo>
                  <a:lnTo>
                    <a:pt x="28360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xmlns="" id="{C2654B42-81D0-D65D-7D06-3DB88DED11BC}"/>
                </a:ext>
              </a:extLst>
            </p:cNvPr>
            <p:cNvSpPr/>
            <p:nvPr/>
          </p:nvSpPr>
          <p:spPr>
            <a:xfrm>
              <a:off x="4992492" y="4990112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xmlns="" id="{B9655190-15B9-9463-9400-3A31BD72EDA2}"/>
                </a:ext>
              </a:extLst>
            </p:cNvPr>
            <p:cNvSpPr/>
            <p:nvPr/>
          </p:nvSpPr>
          <p:spPr>
            <a:xfrm>
              <a:off x="5011314" y="4950588"/>
              <a:ext cx="30816" cy="48549"/>
            </a:xfrm>
            <a:custGeom>
              <a:avLst/>
              <a:gdLst>
                <a:gd name="connsiteX0" fmla="*/ 2010 w 30816"/>
                <a:gd name="connsiteY0" fmla="*/ 0 h 48549"/>
                <a:gd name="connsiteX1" fmla="*/ 27307 w 30816"/>
                <a:gd name="connsiteY1" fmla="*/ 0 h 48549"/>
                <a:gd name="connsiteX2" fmla="*/ 27307 w 30816"/>
                <a:gd name="connsiteY2" fmla="*/ 5426 h 48549"/>
                <a:gd name="connsiteX3" fmla="*/ 7911 w 30816"/>
                <a:gd name="connsiteY3" fmla="*/ 5426 h 48549"/>
                <a:gd name="connsiteX4" fmla="*/ 7911 w 30816"/>
                <a:gd name="connsiteY4" fmla="*/ 17097 h 48549"/>
                <a:gd name="connsiteX5" fmla="*/ 10719 w 30816"/>
                <a:gd name="connsiteY5" fmla="*/ 16396 h 48549"/>
                <a:gd name="connsiteX6" fmla="*/ 13526 w 30816"/>
                <a:gd name="connsiteY6" fmla="*/ 16144 h 48549"/>
                <a:gd name="connsiteX7" fmla="*/ 26158 w 30816"/>
                <a:gd name="connsiteY7" fmla="*/ 20514 h 48549"/>
                <a:gd name="connsiteX8" fmla="*/ 30816 w 30816"/>
                <a:gd name="connsiteY8" fmla="*/ 32351 h 48549"/>
                <a:gd name="connsiteX9" fmla="*/ 26031 w 30816"/>
                <a:gd name="connsiteY9" fmla="*/ 44313 h 48549"/>
                <a:gd name="connsiteX10" fmla="*/ 12537 w 30816"/>
                <a:gd name="connsiteY10" fmla="*/ 48549 h 48549"/>
                <a:gd name="connsiteX11" fmla="*/ 6412 w 30816"/>
                <a:gd name="connsiteY11" fmla="*/ 48045 h 48549"/>
                <a:gd name="connsiteX12" fmla="*/ 0 w 30816"/>
                <a:gd name="connsiteY12" fmla="*/ 46510 h 48549"/>
                <a:gd name="connsiteX13" fmla="*/ 0 w 30816"/>
                <a:gd name="connsiteY13" fmla="*/ 40036 h 48549"/>
                <a:gd name="connsiteX14" fmla="*/ 5934 w 30816"/>
                <a:gd name="connsiteY14" fmla="*/ 42368 h 48549"/>
                <a:gd name="connsiteX15" fmla="*/ 12409 w 30816"/>
                <a:gd name="connsiteY15" fmla="*/ 43131 h 48549"/>
                <a:gd name="connsiteX16" fmla="*/ 21150 w 30816"/>
                <a:gd name="connsiteY16" fmla="*/ 40226 h 48549"/>
                <a:gd name="connsiteX17" fmla="*/ 24372 w 30816"/>
                <a:gd name="connsiteY17" fmla="*/ 32351 h 48549"/>
                <a:gd name="connsiteX18" fmla="*/ 21150 w 30816"/>
                <a:gd name="connsiteY18" fmla="*/ 24468 h 48549"/>
                <a:gd name="connsiteX19" fmla="*/ 12409 w 30816"/>
                <a:gd name="connsiteY19" fmla="*/ 21562 h 48549"/>
                <a:gd name="connsiteX20" fmla="*/ 7241 w 30816"/>
                <a:gd name="connsiteY20" fmla="*/ 22137 h 48549"/>
                <a:gd name="connsiteX21" fmla="*/ 2010 w 30816"/>
                <a:gd name="connsiteY21" fmla="*/ 23924 h 48549"/>
                <a:gd name="connsiteX22" fmla="*/ 2010 w 30816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49">
                  <a:moveTo>
                    <a:pt x="2010" y="0"/>
                  </a:moveTo>
                  <a:lnTo>
                    <a:pt x="27307" y="0"/>
                  </a:lnTo>
                  <a:lnTo>
                    <a:pt x="27307" y="5426"/>
                  </a:lnTo>
                  <a:lnTo>
                    <a:pt x="7911" y="5426"/>
                  </a:lnTo>
                  <a:lnTo>
                    <a:pt x="7911" y="17097"/>
                  </a:lnTo>
                  <a:cubicBezTo>
                    <a:pt x="8848" y="16782"/>
                    <a:pt x="9783" y="16545"/>
                    <a:pt x="10719" y="16396"/>
                  </a:cubicBezTo>
                  <a:cubicBezTo>
                    <a:pt x="11654" y="16230"/>
                    <a:pt x="12590" y="16144"/>
                    <a:pt x="13526" y="16144"/>
                  </a:cubicBezTo>
                  <a:cubicBezTo>
                    <a:pt x="18843" y="16144"/>
                    <a:pt x="23053" y="17601"/>
                    <a:pt x="26158" y="20514"/>
                  </a:cubicBezTo>
                  <a:cubicBezTo>
                    <a:pt x="29263" y="23428"/>
                    <a:pt x="30816" y="27374"/>
                    <a:pt x="30816" y="32351"/>
                  </a:cubicBezTo>
                  <a:cubicBezTo>
                    <a:pt x="30816" y="37477"/>
                    <a:pt x="29221" y="41462"/>
                    <a:pt x="26031" y="44313"/>
                  </a:cubicBezTo>
                  <a:cubicBezTo>
                    <a:pt x="22841" y="47140"/>
                    <a:pt x="18343" y="48549"/>
                    <a:pt x="12537" y="48549"/>
                  </a:cubicBezTo>
                  <a:cubicBezTo>
                    <a:pt x="10538" y="48549"/>
                    <a:pt x="8496" y="48384"/>
                    <a:pt x="6412" y="48045"/>
                  </a:cubicBezTo>
                  <a:cubicBezTo>
                    <a:pt x="4349" y="47707"/>
                    <a:pt x="2212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2" y="41856"/>
                    <a:pt x="5934" y="42368"/>
                  </a:cubicBezTo>
                  <a:cubicBezTo>
                    <a:pt x="7975" y="42879"/>
                    <a:pt x="10134" y="43131"/>
                    <a:pt x="12409" y="43131"/>
                  </a:cubicBezTo>
                  <a:cubicBezTo>
                    <a:pt x="16089" y="43131"/>
                    <a:pt x="19002" y="42163"/>
                    <a:pt x="21150" y="40226"/>
                  </a:cubicBezTo>
                  <a:cubicBezTo>
                    <a:pt x="23298" y="38296"/>
                    <a:pt x="24372" y="35666"/>
                    <a:pt x="24372" y="32351"/>
                  </a:cubicBezTo>
                  <a:cubicBezTo>
                    <a:pt x="24372" y="29035"/>
                    <a:pt x="23298" y="26405"/>
                    <a:pt x="21150" y="24468"/>
                  </a:cubicBezTo>
                  <a:cubicBezTo>
                    <a:pt x="19002" y="22530"/>
                    <a:pt x="16089" y="21562"/>
                    <a:pt x="12409" y="21562"/>
                  </a:cubicBezTo>
                  <a:cubicBezTo>
                    <a:pt x="10687" y="21562"/>
                    <a:pt x="8964" y="21751"/>
                    <a:pt x="7241" y="22137"/>
                  </a:cubicBezTo>
                  <a:cubicBezTo>
                    <a:pt x="5540" y="22522"/>
                    <a:pt x="3797" y="23113"/>
                    <a:pt x="2010" y="23924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xmlns="" id="{2C949734-E960-510F-C136-772D3637895A}"/>
                </a:ext>
              </a:extLst>
            </p:cNvPr>
            <p:cNvSpPr/>
            <p:nvPr/>
          </p:nvSpPr>
          <p:spPr>
            <a:xfrm>
              <a:off x="5118262" y="4975024"/>
              <a:ext cx="40896" cy="5425"/>
            </a:xfrm>
            <a:custGeom>
              <a:avLst/>
              <a:gdLst>
                <a:gd name="connsiteX0" fmla="*/ 0 w 40896"/>
                <a:gd name="connsiteY0" fmla="*/ 0 h 5425"/>
                <a:gd name="connsiteX1" fmla="*/ 40896 w 40896"/>
                <a:gd name="connsiteY1" fmla="*/ 0 h 5425"/>
                <a:gd name="connsiteX2" fmla="*/ 40896 w 40896"/>
                <a:gd name="connsiteY2" fmla="*/ 5426 h 5425"/>
                <a:gd name="connsiteX3" fmla="*/ 0 w 40896"/>
                <a:gd name="connsiteY3" fmla="*/ 5426 h 5425"/>
                <a:gd name="connsiteX4" fmla="*/ 0 w 40896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6" h="5425">
                  <a:moveTo>
                    <a:pt x="0" y="0"/>
                  </a:moveTo>
                  <a:lnTo>
                    <a:pt x="40896" y="0"/>
                  </a:lnTo>
                  <a:lnTo>
                    <a:pt x="40896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xmlns="" id="{200D359A-63A5-FD40-34CF-F10929F60BAD}"/>
                </a:ext>
              </a:extLst>
            </p:cNvPr>
            <p:cNvSpPr/>
            <p:nvPr/>
          </p:nvSpPr>
          <p:spPr>
            <a:xfrm>
              <a:off x="5173258" y="4950588"/>
              <a:ext cx="28360" cy="47627"/>
            </a:xfrm>
            <a:custGeom>
              <a:avLst/>
              <a:gdLst>
                <a:gd name="connsiteX0" fmla="*/ 925 w 28360"/>
                <a:gd name="connsiteY0" fmla="*/ 42202 h 47627"/>
                <a:gd name="connsiteX1" fmla="*/ 11453 w 28360"/>
                <a:gd name="connsiteY1" fmla="*/ 42202 h 47627"/>
                <a:gd name="connsiteX2" fmla="*/ 11453 w 28360"/>
                <a:gd name="connsiteY2" fmla="*/ 5867 h 47627"/>
                <a:gd name="connsiteX3" fmla="*/ 0 w 28360"/>
                <a:gd name="connsiteY3" fmla="*/ 8166 h 47627"/>
                <a:gd name="connsiteX4" fmla="*/ 0 w 28360"/>
                <a:gd name="connsiteY4" fmla="*/ 2300 h 47627"/>
                <a:gd name="connsiteX5" fmla="*/ 11389 w 28360"/>
                <a:gd name="connsiteY5" fmla="*/ 0 h 47627"/>
                <a:gd name="connsiteX6" fmla="*/ 17833 w 28360"/>
                <a:gd name="connsiteY6" fmla="*/ 0 h 47627"/>
                <a:gd name="connsiteX7" fmla="*/ 17833 w 28360"/>
                <a:gd name="connsiteY7" fmla="*/ 42202 h 47627"/>
                <a:gd name="connsiteX8" fmla="*/ 28360 w 28360"/>
                <a:gd name="connsiteY8" fmla="*/ 42202 h 47627"/>
                <a:gd name="connsiteX9" fmla="*/ 28360 w 28360"/>
                <a:gd name="connsiteY9" fmla="*/ 47628 h 47627"/>
                <a:gd name="connsiteX10" fmla="*/ 925 w 28360"/>
                <a:gd name="connsiteY10" fmla="*/ 47628 h 47627"/>
                <a:gd name="connsiteX11" fmla="*/ 925 w 28360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0" h="47627">
                  <a:moveTo>
                    <a:pt x="925" y="42202"/>
                  </a:moveTo>
                  <a:lnTo>
                    <a:pt x="11453" y="42202"/>
                  </a:lnTo>
                  <a:lnTo>
                    <a:pt x="11453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9" y="0"/>
                  </a:lnTo>
                  <a:lnTo>
                    <a:pt x="17833" y="0"/>
                  </a:lnTo>
                  <a:lnTo>
                    <a:pt x="17833" y="42202"/>
                  </a:lnTo>
                  <a:lnTo>
                    <a:pt x="28360" y="42202"/>
                  </a:lnTo>
                  <a:lnTo>
                    <a:pt x="28360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xmlns="" id="{DF34E294-60EE-901F-8BA9-D473DBE6B30E}"/>
                </a:ext>
              </a:extLst>
            </p:cNvPr>
            <p:cNvSpPr/>
            <p:nvPr/>
          </p:nvSpPr>
          <p:spPr>
            <a:xfrm>
              <a:off x="5214633" y="4990112"/>
              <a:ext cx="6731" cy="8103"/>
            </a:xfrm>
            <a:custGeom>
              <a:avLst/>
              <a:gdLst>
                <a:gd name="connsiteX0" fmla="*/ 0 w 6731"/>
                <a:gd name="connsiteY0" fmla="*/ 0 h 8103"/>
                <a:gd name="connsiteX1" fmla="*/ 6732 w 6731"/>
                <a:gd name="connsiteY1" fmla="*/ 0 h 8103"/>
                <a:gd name="connsiteX2" fmla="*/ 6732 w 6731"/>
                <a:gd name="connsiteY2" fmla="*/ 8103 h 8103"/>
                <a:gd name="connsiteX3" fmla="*/ 0 w 6731"/>
                <a:gd name="connsiteY3" fmla="*/ 8103 h 8103"/>
                <a:gd name="connsiteX4" fmla="*/ 0 w 6731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3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xmlns="" id="{62D8BBFA-9829-8E04-C0C9-2BACD182166A}"/>
                </a:ext>
              </a:extLst>
            </p:cNvPr>
            <p:cNvSpPr/>
            <p:nvPr/>
          </p:nvSpPr>
          <p:spPr>
            <a:xfrm>
              <a:off x="5232721" y="4949729"/>
              <a:ext cx="32921" cy="49407"/>
            </a:xfrm>
            <a:custGeom>
              <a:avLst/>
              <a:gdLst>
                <a:gd name="connsiteX0" fmla="*/ 16461 w 32921"/>
                <a:gd name="connsiteY0" fmla="*/ 5103 h 49407"/>
                <a:gd name="connsiteX1" fmla="*/ 8964 w 32921"/>
                <a:gd name="connsiteY1" fmla="*/ 10017 h 49407"/>
                <a:gd name="connsiteX2" fmla="*/ 6476 w 32921"/>
                <a:gd name="connsiteY2" fmla="*/ 24720 h 49407"/>
                <a:gd name="connsiteX3" fmla="*/ 8964 w 32921"/>
                <a:gd name="connsiteY3" fmla="*/ 39430 h 49407"/>
                <a:gd name="connsiteX4" fmla="*/ 16461 w 32921"/>
                <a:gd name="connsiteY4" fmla="*/ 44305 h 49407"/>
                <a:gd name="connsiteX5" fmla="*/ 23957 w 32921"/>
                <a:gd name="connsiteY5" fmla="*/ 39430 h 49407"/>
                <a:gd name="connsiteX6" fmla="*/ 26478 w 32921"/>
                <a:gd name="connsiteY6" fmla="*/ 24720 h 49407"/>
                <a:gd name="connsiteX7" fmla="*/ 23957 w 32921"/>
                <a:gd name="connsiteY7" fmla="*/ 10017 h 49407"/>
                <a:gd name="connsiteX8" fmla="*/ 16461 w 32921"/>
                <a:gd name="connsiteY8" fmla="*/ 5103 h 49407"/>
                <a:gd name="connsiteX9" fmla="*/ 16461 w 32921"/>
                <a:gd name="connsiteY9" fmla="*/ 0 h 49407"/>
                <a:gd name="connsiteX10" fmla="*/ 28679 w 32921"/>
                <a:gd name="connsiteY10" fmla="*/ 6347 h 49407"/>
                <a:gd name="connsiteX11" fmla="*/ 32921 w 32921"/>
                <a:gd name="connsiteY11" fmla="*/ 24720 h 49407"/>
                <a:gd name="connsiteX12" fmla="*/ 28679 w 32921"/>
                <a:gd name="connsiteY12" fmla="*/ 43092 h 49407"/>
                <a:gd name="connsiteX13" fmla="*/ 16461 w 32921"/>
                <a:gd name="connsiteY13" fmla="*/ 49408 h 49407"/>
                <a:gd name="connsiteX14" fmla="*/ 4211 w 32921"/>
                <a:gd name="connsiteY14" fmla="*/ 43092 h 49407"/>
                <a:gd name="connsiteX15" fmla="*/ 0 w 32921"/>
                <a:gd name="connsiteY15" fmla="*/ 24720 h 49407"/>
                <a:gd name="connsiteX16" fmla="*/ 4211 w 32921"/>
                <a:gd name="connsiteY16" fmla="*/ 6347 h 49407"/>
                <a:gd name="connsiteX17" fmla="*/ 16461 w 32921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07">
                  <a:moveTo>
                    <a:pt x="16461" y="5103"/>
                  </a:moveTo>
                  <a:cubicBezTo>
                    <a:pt x="13143" y="5103"/>
                    <a:pt x="10644" y="6741"/>
                    <a:pt x="8964" y="10017"/>
                  </a:cubicBezTo>
                  <a:cubicBezTo>
                    <a:pt x="7305" y="13269"/>
                    <a:pt x="6476" y="18168"/>
                    <a:pt x="6476" y="24720"/>
                  </a:cubicBezTo>
                  <a:cubicBezTo>
                    <a:pt x="6476" y="31248"/>
                    <a:pt x="7305" y="36154"/>
                    <a:pt x="8964" y="39430"/>
                  </a:cubicBezTo>
                  <a:cubicBezTo>
                    <a:pt x="10644" y="42682"/>
                    <a:pt x="13143" y="44305"/>
                    <a:pt x="16461" y="44305"/>
                  </a:cubicBezTo>
                  <a:cubicBezTo>
                    <a:pt x="19800" y="44305"/>
                    <a:pt x="22299" y="42682"/>
                    <a:pt x="23957" y="39430"/>
                  </a:cubicBezTo>
                  <a:cubicBezTo>
                    <a:pt x="25638" y="36154"/>
                    <a:pt x="26478" y="31248"/>
                    <a:pt x="26478" y="24720"/>
                  </a:cubicBezTo>
                  <a:cubicBezTo>
                    <a:pt x="26478" y="18168"/>
                    <a:pt x="25638" y="13269"/>
                    <a:pt x="23957" y="10017"/>
                  </a:cubicBezTo>
                  <a:cubicBezTo>
                    <a:pt x="22299" y="6741"/>
                    <a:pt x="19800" y="5103"/>
                    <a:pt x="16461" y="5103"/>
                  </a:cubicBezTo>
                  <a:moveTo>
                    <a:pt x="16461" y="0"/>
                  </a:moveTo>
                  <a:cubicBezTo>
                    <a:pt x="21800" y="0"/>
                    <a:pt x="25872" y="2118"/>
                    <a:pt x="28679" y="6347"/>
                  </a:cubicBezTo>
                  <a:cubicBezTo>
                    <a:pt x="31507" y="10560"/>
                    <a:pt x="32921" y="16679"/>
                    <a:pt x="32921" y="24720"/>
                  </a:cubicBezTo>
                  <a:cubicBezTo>
                    <a:pt x="32921" y="32736"/>
                    <a:pt x="31507" y="38863"/>
                    <a:pt x="28679" y="43092"/>
                  </a:cubicBezTo>
                  <a:cubicBezTo>
                    <a:pt x="25872" y="47305"/>
                    <a:pt x="21800" y="49408"/>
                    <a:pt x="16461" y="49408"/>
                  </a:cubicBezTo>
                  <a:cubicBezTo>
                    <a:pt x="11123" y="49408"/>
                    <a:pt x="7039" y="47305"/>
                    <a:pt x="4211" y="43092"/>
                  </a:cubicBezTo>
                  <a:cubicBezTo>
                    <a:pt x="1403" y="38863"/>
                    <a:pt x="0" y="32736"/>
                    <a:pt x="0" y="24720"/>
                  </a:cubicBezTo>
                  <a:cubicBezTo>
                    <a:pt x="0" y="16679"/>
                    <a:pt x="1403" y="10560"/>
                    <a:pt x="4211" y="6347"/>
                  </a:cubicBezTo>
                  <a:cubicBezTo>
                    <a:pt x="7039" y="2118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xmlns="" id="{31F3B675-CCA8-3F21-F789-2A1FA0FD08BA}"/>
                </a:ext>
              </a:extLst>
            </p:cNvPr>
            <p:cNvSpPr/>
            <p:nvPr/>
          </p:nvSpPr>
          <p:spPr>
            <a:xfrm>
              <a:off x="5341775" y="4975024"/>
              <a:ext cx="40894" cy="5425"/>
            </a:xfrm>
            <a:custGeom>
              <a:avLst/>
              <a:gdLst>
                <a:gd name="connsiteX0" fmla="*/ 0 w 40894"/>
                <a:gd name="connsiteY0" fmla="*/ 0 h 5425"/>
                <a:gd name="connsiteX1" fmla="*/ 40895 w 40894"/>
                <a:gd name="connsiteY1" fmla="*/ 0 h 5425"/>
                <a:gd name="connsiteX2" fmla="*/ 40895 w 40894"/>
                <a:gd name="connsiteY2" fmla="*/ 5426 h 5425"/>
                <a:gd name="connsiteX3" fmla="*/ 0 w 40894"/>
                <a:gd name="connsiteY3" fmla="*/ 5426 h 5425"/>
                <a:gd name="connsiteX4" fmla="*/ 0 w 40894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4" h="5425">
                  <a:moveTo>
                    <a:pt x="0" y="0"/>
                  </a:moveTo>
                  <a:lnTo>
                    <a:pt x="40895" y="0"/>
                  </a:lnTo>
                  <a:lnTo>
                    <a:pt x="40895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xmlns="" id="{30F5223E-9967-A74F-5334-526C2EE46C18}"/>
                </a:ext>
              </a:extLst>
            </p:cNvPr>
            <p:cNvSpPr/>
            <p:nvPr/>
          </p:nvSpPr>
          <p:spPr>
            <a:xfrm>
              <a:off x="5393899" y="4949729"/>
              <a:ext cx="32925" cy="49407"/>
            </a:xfrm>
            <a:custGeom>
              <a:avLst/>
              <a:gdLst>
                <a:gd name="connsiteX0" fmla="*/ 16459 w 32925"/>
                <a:gd name="connsiteY0" fmla="*/ 5103 h 49407"/>
                <a:gd name="connsiteX1" fmla="*/ 8970 w 32925"/>
                <a:gd name="connsiteY1" fmla="*/ 10017 h 49407"/>
                <a:gd name="connsiteX2" fmla="*/ 6481 w 32925"/>
                <a:gd name="connsiteY2" fmla="*/ 24720 h 49407"/>
                <a:gd name="connsiteX3" fmla="*/ 8970 w 32925"/>
                <a:gd name="connsiteY3" fmla="*/ 39430 h 49407"/>
                <a:gd name="connsiteX4" fmla="*/ 16459 w 32925"/>
                <a:gd name="connsiteY4" fmla="*/ 44305 h 49407"/>
                <a:gd name="connsiteX5" fmla="*/ 23956 w 32925"/>
                <a:gd name="connsiteY5" fmla="*/ 39430 h 49407"/>
                <a:gd name="connsiteX6" fmla="*/ 26476 w 32925"/>
                <a:gd name="connsiteY6" fmla="*/ 24720 h 49407"/>
                <a:gd name="connsiteX7" fmla="*/ 23956 w 32925"/>
                <a:gd name="connsiteY7" fmla="*/ 10017 h 49407"/>
                <a:gd name="connsiteX8" fmla="*/ 16459 w 32925"/>
                <a:gd name="connsiteY8" fmla="*/ 5103 h 49407"/>
                <a:gd name="connsiteX9" fmla="*/ 16459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59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59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59" y="5103"/>
                  </a:moveTo>
                  <a:cubicBezTo>
                    <a:pt x="13143" y="5103"/>
                    <a:pt x="10647" y="6741"/>
                    <a:pt x="8970" y="10017"/>
                  </a:cubicBezTo>
                  <a:cubicBezTo>
                    <a:pt x="7308" y="13269"/>
                    <a:pt x="6481" y="18168"/>
                    <a:pt x="6481" y="24720"/>
                  </a:cubicBezTo>
                  <a:cubicBezTo>
                    <a:pt x="6481" y="31248"/>
                    <a:pt x="7308" y="36154"/>
                    <a:pt x="8970" y="39430"/>
                  </a:cubicBezTo>
                  <a:cubicBezTo>
                    <a:pt x="10647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xmlns="" id="{D9995606-1076-3830-52BB-3F5AD7C94D73}"/>
                </a:ext>
              </a:extLst>
            </p:cNvPr>
            <p:cNvSpPr/>
            <p:nvPr/>
          </p:nvSpPr>
          <p:spPr>
            <a:xfrm>
              <a:off x="5438149" y="4990112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xmlns="" id="{0EFB422E-3277-5FA5-CEAF-156E9A429216}"/>
                </a:ext>
              </a:extLst>
            </p:cNvPr>
            <p:cNvSpPr/>
            <p:nvPr/>
          </p:nvSpPr>
          <p:spPr>
            <a:xfrm>
              <a:off x="5456970" y="4950588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03 w 30814"/>
                <a:gd name="connsiteY1" fmla="*/ 0 h 48549"/>
                <a:gd name="connsiteX2" fmla="*/ 27303 w 30814"/>
                <a:gd name="connsiteY2" fmla="*/ 5426 h 48549"/>
                <a:gd name="connsiteX3" fmla="*/ 7906 w 30814"/>
                <a:gd name="connsiteY3" fmla="*/ 5426 h 48549"/>
                <a:gd name="connsiteX4" fmla="*/ 7906 w 30814"/>
                <a:gd name="connsiteY4" fmla="*/ 17097 h 48549"/>
                <a:gd name="connsiteX5" fmla="*/ 10718 w 30814"/>
                <a:gd name="connsiteY5" fmla="*/ 16396 h 48549"/>
                <a:gd name="connsiteX6" fmla="*/ 13521 w 30814"/>
                <a:gd name="connsiteY6" fmla="*/ 16144 h 48549"/>
                <a:gd name="connsiteX7" fmla="*/ 26161 w 30814"/>
                <a:gd name="connsiteY7" fmla="*/ 20514 h 48549"/>
                <a:gd name="connsiteX8" fmla="*/ 30815 w 30814"/>
                <a:gd name="connsiteY8" fmla="*/ 32351 h 48549"/>
                <a:gd name="connsiteX9" fmla="*/ 26027 w 30814"/>
                <a:gd name="connsiteY9" fmla="*/ 44313 h 48549"/>
                <a:gd name="connsiteX10" fmla="*/ 12537 w 30814"/>
                <a:gd name="connsiteY10" fmla="*/ 48549 h 48549"/>
                <a:gd name="connsiteX11" fmla="*/ 6410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0 w 30814"/>
                <a:gd name="connsiteY14" fmla="*/ 42368 h 48549"/>
                <a:gd name="connsiteX15" fmla="*/ 12411 w 30814"/>
                <a:gd name="connsiteY15" fmla="*/ 43131 h 48549"/>
                <a:gd name="connsiteX16" fmla="*/ 21152 w 30814"/>
                <a:gd name="connsiteY16" fmla="*/ 40226 h 48549"/>
                <a:gd name="connsiteX17" fmla="*/ 24373 w 30814"/>
                <a:gd name="connsiteY17" fmla="*/ 32351 h 48549"/>
                <a:gd name="connsiteX18" fmla="*/ 21152 w 30814"/>
                <a:gd name="connsiteY18" fmla="*/ 24468 h 48549"/>
                <a:gd name="connsiteX19" fmla="*/ 12411 w 30814"/>
                <a:gd name="connsiteY19" fmla="*/ 21562 h 48549"/>
                <a:gd name="connsiteX20" fmla="*/ 7237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03" y="0"/>
                  </a:lnTo>
                  <a:lnTo>
                    <a:pt x="27303" y="5426"/>
                  </a:lnTo>
                  <a:lnTo>
                    <a:pt x="7906" y="5426"/>
                  </a:lnTo>
                  <a:lnTo>
                    <a:pt x="7906" y="17097"/>
                  </a:lnTo>
                  <a:cubicBezTo>
                    <a:pt x="8844" y="16782"/>
                    <a:pt x="9781" y="16545"/>
                    <a:pt x="10718" y="16396"/>
                  </a:cubicBezTo>
                  <a:cubicBezTo>
                    <a:pt x="11655" y="16230"/>
                    <a:pt x="12584" y="16144"/>
                    <a:pt x="13521" y="16144"/>
                  </a:cubicBezTo>
                  <a:cubicBezTo>
                    <a:pt x="18837" y="16144"/>
                    <a:pt x="23050" y="17601"/>
                    <a:pt x="26161" y="20514"/>
                  </a:cubicBezTo>
                  <a:cubicBezTo>
                    <a:pt x="29263" y="23428"/>
                    <a:pt x="30815" y="27374"/>
                    <a:pt x="30815" y="32351"/>
                  </a:cubicBezTo>
                  <a:cubicBezTo>
                    <a:pt x="30815" y="37477"/>
                    <a:pt x="29216" y="41462"/>
                    <a:pt x="26027" y="44313"/>
                  </a:cubicBezTo>
                  <a:cubicBezTo>
                    <a:pt x="22838" y="47140"/>
                    <a:pt x="18341" y="48549"/>
                    <a:pt x="12537" y="48549"/>
                  </a:cubicBezTo>
                  <a:cubicBezTo>
                    <a:pt x="10537" y="48549"/>
                    <a:pt x="8497" y="48384"/>
                    <a:pt x="6410" y="48045"/>
                  </a:cubicBezTo>
                  <a:cubicBezTo>
                    <a:pt x="4347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0" y="41856"/>
                    <a:pt x="5930" y="42368"/>
                  </a:cubicBezTo>
                  <a:cubicBezTo>
                    <a:pt x="7969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62" y="21751"/>
                    <a:pt x="7237" y="22137"/>
                  </a:cubicBezTo>
                  <a:cubicBezTo>
                    <a:pt x="5536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xmlns="" id="{1975AE2D-DDBD-9B19-410E-CB489602A266}"/>
                </a:ext>
              </a:extLst>
            </p:cNvPr>
            <p:cNvSpPr/>
            <p:nvPr/>
          </p:nvSpPr>
          <p:spPr>
            <a:xfrm>
              <a:off x="5589979" y="4949729"/>
              <a:ext cx="32925" cy="49407"/>
            </a:xfrm>
            <a:custGeom>
              <a:avLst/>
              <a:gdLst>
                <a:gd name="connsiteX0" fmla="*/ 16459 w 32925"/>
                <a:gd name="connsiteY0" fmla="*/ 5103 h 49407"/>
                <a:gd name="connsiteX1" fmla="*/ 8962 w 32925"/>
                <a:gd name="connsiteY1" fmla="*/ 10017 h 49407"/>
                <a:gd name="connsiteX2" fmla="*/ 6473 w 32925"/>
                <a:gd name="connsiteY2" fmla="*/ 24720 h 49407"/>
                <a:gd name="connsiteX3" fmla="*/ 8962 w 32925"/>
                <a:gd name="connsiteY3" fmla="*/ 39430 h 49407"/>
                <a:gd name="connsiteX4" fmla="*/ 16459 w 32925"/>
                <a:gd name="connsiteY4" fmla="*/ 44305 h 49407"/>
                <a:gd name="connsiteX5" fmla="*/ 23956 w 32925"/>
                <a:gd name="connsiteY5" fmla="*/ 39430 h 49407"/>
                <a:gd name="connsiteX6" fmla="*/ 26476 w 32925"/>
                <a:gd name="connsiteY6" fmla="*/ 24720 h 49407"/>
                <a:gd name="connsiteX7" fmla="*/ 23956 w 32925"/>
                <a:gd name="connsiteY7" fmla="*/ 10017 h 49407"/>
                <a:gd name="connsiteX8" fmla="*/ 16459 w 32925"/>
                <a:gd name="connsiteY8" fmla="*/ 5103 h 49407"/>
                <a:gd name="connsiteX9" fmla="*/ 16459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59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59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xmlns="" id="{E8A3371F-3745-5C36-0AA6-CFC97AF056EE}"/>
                </a:ext>
              </a:extLst>
            </p:cNvPr>
            <p:cNvSpPr/>
            <p:nvPr/>
          </p:nvSpPr>
          <p:spPr>
            <a:xfrm>
              <a:off x="5634228" y="4990112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xmlns="" id="{70CC35DE-834B-4937-7E11-B944BF22A8C1}"/>
                </a:ext>
              </a:extLst>
            </p:cNvPr>
            <p:cNvSpPr/>
            <p:nvPr/>
          </p:nvSpPr>
          <p:spPr>
            <a:xfrm>
              <a:off x="5652317" y="4949729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73 w 32917"/>
                <a:gd name="connsiteY10" fmla="*/ 6347 h 49407"/>
                <a:gd name="connsiteX11" fmla="*/ 32918 w 32917"/>
                <a:gd name="connsiteY11" fmla="*/ 24720 h 49407"/>
                <a:gd name="connsiteX12" fmla="*/ 28673 w 32917"/>
                <a:gd name="connsiteY12" fmla="*/ 43092 h 49407"/>
                <a:gd name="connsiteX13" fmla="*/ 16459 w 32917"/>
                <a:gd name="connsiteY13" fmla="*/ 49408 h 49407"/>
                <a:gd name="connsiteX14" fmla="*/ 4205 w 32917"/>
                <a:gd name="connsiteY14" fmla="*/ 43092 h 49407"/>
                <a:gd name="connsiteX15" fmla="*/ 0 w 32917"/>
                <a:gd name="connsiteY15" fmla="*/ 24720 h 49407"/>
                <a:gd name="connsiteX16" fmla="*/ 4205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73" y="6347"/>
                  </a:cubicBezTo>
                  <a:cubicBezTo>
                    <a:pt x="31500" y="10560"/>
                    <a:pt x="32918" y="16679"/>
                    <a:pt x="32918" y="24720"/>
                  </a:cubicBezTo>
                  <a:cubicBezTo>
                    <a:pt x="32918" y="32736"/>
                    <a:pt x="31500" y="38863"/>
                    <a:pt x="28673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32" y="47305"/>
                    <a:pt x="4205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05" y="6347"/>
                  </a:cubicBezTo>
                  <a:cubicBezTo>
                    <a:pt x="7032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xmlns="" id="{F78211ED-E2A1-9890-5F57-ACCA71417929}"/>
                </a:ext>
              </a:extLst>
            </p:cNvPr>
            <p:cNvSpPr/>
            <p:nvPr/>
          </p:nvSpPr>
          <p:spPr>
            <a:xfrm>
              <a:off x="5813495" y="4949729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81 w 32917"/>
                <a:gd name="connsiteY10" fmla="*/ 6347 h 49407"/>
                <a:gd name="connsiteX11" fmla="*/ 32917 w 32917"/>
                <a:gd name="connsiteY11" fmla="*/ 24720 h 49407"/>
                <a:gd name="connsiteX12" fmla="*/ 28681 w 32917"/>
                <a:gd name="connsiteY12" fmla="*/ 43092 h 49407"/>
                <a:gd name="connsiteX13" fmla="*/ 16459 w 32917"/>
                <a:gd name="connsiteY13" fmla="*/ 49408 h 49407"/>
                <a:gd name="connsiteX14" fmla="*/ 4213 w 32917"/>
                <a:gd name="connsiteY14" fmla="*/ 43092 h 49407"/>
                <a:gd name="connsiteX15" fmla="*/ 0 w 32917"/>
                <a:gd name="connsiteY15" fmla="*/ 24720 h 49407"/>
                <a:gd name="connsiteX16" fmla="*/ 4213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17" y="16679"/>
                    <a:pt x="32917" y="24720"/>
                  </a:cubicBezTo>
                  <a:cubicBezTo>
                    <a:pt x="32917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xmlns="" id="{7BC1F259-225A-FED9-2F9E-250D0761F798}"/>
                </a:ext>
              </a:extLst>
            </p:cNvPr>
            <p:cNvSpPr/>
            <p:nvPr/>
          </p:nvSpPr>
          <p:spPr>
            <a:xfrm>
              <a:off x="5857737" y="4990112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xmlns="" id="{706D2492-A3F6-06AB-D982-0B15C586F5F9}"/>
                </a:ext>
              </a:extLst>
            </p:cNvPr>
            <p:cNvSpPr/>
            <p:nvPr/>
          </p:nvSpPr>
          <p:spPr>
            <a:xfrm>
              <a:off x="5876558" y="4950588"/>
              <a:ext cx="30822" cy="48549"/>
            </a:xfrm>
            <a:custGeom>
              <a:avLst/>
              <a:gdLst>
                <a:gd name="connsiteX0" fmla="*/ 2016 w 30822"/>
                <a:gd name="connsiteY0" fmla="*/ 0 h 48549"/>
                <a:gd name="connsiteX1" fmla="*/ 27311 w 30822"/>
                <a:gd name="connsiteY1" fmla="*/ 0 h 48549"/>
                <a:gd name="connsiteX2" fmla="*/ 27311 w 30822"/>
                <a:gd name="connsiteY2" fmla="*/ 5426 h 48549"/>
                <a:gd name="connsiteX3" fmla="*/ 7914 w 30822"/>
                <a:gd name="connsiteY3" fmla="*/ 5426 h 48549"/>
                <a:gd name="connsiteX4" fmla="*/ 7914 w 30822"/>
                <a:gd name="connsiteY4" fmla="*/ 17097 h 48549"/>
                <a:gd name="connsiteX5" fmla="*/ 10726 w 30822"/>
                <a:gd name="connsiteY5" fmla="*/ 16396 h 48549"/>
                <a:gd name="connsiteX6" fmla="*/ 13529 w 30822"/>
                <a:gd name="connsiteY6" fmla="*/ 16144 h 48549"/>
                <a:gd name="connsiteX7" fmla="*/ 26161 w 30822"/>
                <a:gd name="connsiteY7" fmla="*/ 20514 h 48549"/>
                <a:gd name="connsiteX8" fmla="*/ 30823 w 30822"/>
                <a:gd name="connsiteY8" fmla="*/ 32351 h 48549"/>
                <a:gd name="connsiteX9" fmla="*/ 26035 w 30822"/>
                <a:gd name="connsiteY9" fmla="*/ 44313 h 48549"/>
                <a:gd name="connsiteX10" fmla="*/ 12537 w 30822"/>
                <a:gd name="connsiteY10" fmla="*/ 48549 h 48549"/>
                <a:gd name="connsiteX11" fmla="*/ 6418 w 30822"/>
                <a:gd name="connsiteY11" fmla="*/ 48045 h 48549"/>
                <a:gd name="connsiteX12" fmla="*/ 0 w 30822"/>
                <a:gd name="connsiteY12" fmla="*/ 46510 h 48549"/>
                <a:gd name="connsiteX13" fmla="*/ 0 w 30822"/>
                <a:gd name="connsiteY13" fmla="*/ 40036 h 48549"/>
                <a:gd name="connsiteX14" fmla="*/ 5938 w 30822"/>
                <a:gd name="connsiteY14" fmla="*/ 42368 h 48549"/>
                <a:gd name="connsiteX15" fmla="*/ 12411 w 30822"/>
                <a:gd name="connsiteY15" fmla="*/ 43131 h 48549"/>
                <a:gd name="connsiteX16" fmla="*/ 21152 w 30822"/>
                <a:gd name="connsiteY16" fmla="*/ 40226 h 48549"/>
                <a:gd name="connsiteX17" fmla="*/ 24373 w 30822"/>
                <a:gd name="connsiteY17" fmla="*/ 32351 h 48549"/>
                <a:gd name="connsiteX18" fmla="*/ 21152 w 30822"/>
                <a:gd name="connsiteY18" fmla="*/ 24468 h 48549"/>
                <a:gd name="connsiteX19" fmla="*/ 12411 w 30822"/>
                <a:gd name="connsiteY19" fmla="*/ 21562 h 48549"/>
                <a:gd name="connsiteX20" fmla="*/ 7245 w 30822"/>
                <a:gd name="connsiteY20" fmla="*/ 22137 h 48549"/>
                <a:gd name="connsiteX21" fmla="*/ 2016 w 30822"/>
                <a:gd name="connsiteY21" fmla="*/ 23924 h 48549"/>
                <a:gd name="connsiteX22" fmla="*/ 2016 w 30822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22" h="48549">
                  <a:moveTo>
                    <a:pt x="2016" y="0"/>
                  </a:moveTo>
                  <a:lnTo>
                    <a:pt x="27311" y="0"/>
                  </a:lnTo>
                  <a:lnTo>
                    <a:pt x="27311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9" y="16545"/>
                    <a:pt x="10726" y="16396"/>
                  </a:cubicBezTo>
                  <a:cubicBezTo>
                    <a:pt x="11663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71" y="23428"/>
                    <a:pt x="30823" y="27374"/>
                    <a:pt x="30823" y="32351"/>
                  </a:cubicBezTo>
                  <a:cubicBezTo>
                    <a:pt x="30823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45" y="48549"/>
                    <a:pt x="8505" y="48384"/>
                    <a:pt x="6418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804" y="23113"/>
                    <a:pt x="2016" y="23924"/>
                  </a:cubicBezTo>
                  <a:lnTo>
                    <a:pt x="2016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xmlns="" id="{2F900537-8326-4B98-89AF-E4270176B23C}"/>
                </a:ext>
              </a:extLst>
            </p:cNvPr>
            <p:cNvSpPr/>
            <p:nvPr/>
          </p:nvSpPr>
          <p:spPr>
            <a:xfrm>
              <a:off x="6037074" y="4950588"/>
              <a:ext cx="28357" cy="47627"/>
            </a:xfrm>
            <a:custGeom>
              <a:avLst/>
              <a:gdLst>
                <a:gd name="connsiteX0" fmla="*/ 921 w 28357"/>
                <a:gd name="connsiteY0" fmla="*/ 42202 h 47627"/>
                <a:gd name="connsiteX1" fmla="*/ 11450 w 28357"/>
                <a:gd name="connsiteY1" fmla="*/ 42202 h 47627"/>
                <a:gd name="connsiteX2" fmla="*/ 11450 w 28357"/>
                <a:gd name="connsiteY2" fmla="*/ 5867 h 47627"/>
                <a:gd name="connsiteX3" fmla="*/ 0 w 28357"/>
                <a:gd name="connsiteY3" fmla="*/ 8166 h 47627"/>
                <a:gd name="connsiteX4" fmla="*/ 0 w 28357"/>
                <a:gd name="connsiteY4" fmla="*/ 2300 h 47627"/>
                <a:gd name="connsiteX5" fmla="*/ 11387 w 28357"/>
                <a:gd name="connsiteY5" fmla="*/ 0 h 47627"/>
                <a:gd name="connsiteX6" fmla="*/ 17829 w 28357"/>
                <a:gd name="connsiteY6" fmla="*/ 0 h 47627"/>
                <a:gd name="connsiteX7" fmla="*/ 17829 w 28357"/>
                <a:gd name="connsiteY7" fmla="*/ 42202 h 47627"/>
                <a:gd name="connsiteX8" fmla="*/ 28358 w 28357"/>
                <a:gd name="connsiteY8" fmla="*/ 42202 h 47627"/>
                <a:gd name="connsiteX9" fmla="*/ 28358 w 28357"/>
                <a:gd name="connsiteY9" fmla="*/ 47628 h 47627"/>
                <a:gd name="connsiteX10" fmla="*/ 921 w 28357"/>
                <a:gd name="connsiteY10" fmla="*/ 47628 h 47627"/>
                <a:gd name="connsiteX11" fmla="*/ 921 w 28357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7" h="47627">
                  <a:moveTo>
                    <a:pt x="921" y="42202"/>
                  </a:moveTo>
                  <a:lnTo>
                    <a:pt x="11450" y="42202"/>
                  </a:lnTo>
                  <a:lnTo>
                    <a:pt x="11450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29" y="0"/>
                  </a:lnTo>
                  <a:lnTo>
                    <a:pt x="17829" y="42202"/>
                  </a:lnTo>
                  <a:lnTo>
                    <a:pt x="28358" y="42202"/>
                  </a:lnTo>
                  <a:lnTo>
                    <a:pt x="28358" y="47628"/>
                  </a:lnTo>
                  <a:lnTo>
                    <a:pt x="921" y="47628"/>
                  </a:lnTo>
                  <a:lnTo>
                    <a:pt x="921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xmlns="" id="{573AA9E7-6ACE-BC8B-7CC9-DE0148F4F0D5}"/>
                </a:ext>
              </a:extLst>
            </p:cNvPr>
            <p:cNvSpPr/>
            <p:nvPr/>
          </p:nvSpPr>
          <p:spPr>
            <a:xfrm>
              <a:off x="6078449" y="4990112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xmlns="" id="{A914FDA4-4813-E79E-80FB-F6043A138BC7}"/>
                </a:ext>
              </a:extLst>
            </p:cNvPr>
            <p:cNvSpPr/>
            <p:nvPr/>
          </p:nvSpPr>
          <p:spPr>
            <a:xfrm>
              <a:off x="6096530" y="4949729"/>
              <a:ext cx="32925" cy="49407"/>
            </a:xfrm>
            <a:custGeom>
              <a:avLst/>
              <a:gdLst>
                <a:gd name="connsiteX0" fmla="*/ 16467 w 32925"/>
                <a:gd name="connsiteY0" fmla="*/ 5103 h 49407"/>
                <a:gd name="connsiteX1" fmla="*/ 8970 w 32925"/>
                <a:gd name="connsiteY1" fmla="*/ 10017 h 49407"/>
                <a:gd name="connsiteX2" fmla="*/ 6481 w 32925"/>
                <a:gd name="connsiteY2" fmla="*/ 24720 h 49407"/>
                <a:gd name="connsiteX3" fmla="*/ 8970 w 32925"/>
                <a:gd name="connsiteY3" fmla="*/ 39430 h 49407"/>
                <a:gd name="connsiteX4" fmla="*/ 16467 w 32925"/>
                <a:gd name="connsiteY4" fmla="*/ 44305 h 49407"/>
                <a:gd name="connsiteX5" fmla="*/ 23964 w 32925"/>
                <a:gd name="connsiteY5" fmla="*/ 39430 h 49407"/>
                <a:gd name="connsiteX6" fmla="*/ 26484 w 32925"/>
                <a:gd name="connsiteY6" fmla="*/ 24720 h 49407"/>
                <a:gd name="connsiteX7" fmla="*/ 23964 w 32925"/>
                <a:gd name="connsiteY7" fmla="*/ 10017 h 49407"/>
                <a:gd name="connsiteX8" fmla="*/ 16467 w 32925"/>
                <a:gd name="connsiteY8" fmla="*/ 5103 h 49407"/>
                <a:gd name="connsiteX9" fmla="*/ 16467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67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67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67" y="5103"/>
                  </a:moveTo>
                  <a:cubicBezTo>
                    <a:pt x="13151" y="5103"/>
                    <a:pt x="10647" y="6741"/>
                    <a:pt x="8970" y="10017"/>
                  </a:cubicBezTo>
                  <a:cubicBezTo>
                    <a:pt x="7308" y="13269"/>
                    <a:pt x="6481" y="18168"/>
                    <a:pt x="6481" y="24720"/>
                  </a:cubicBezTo>
                  <a:cubicBezTo>
                    <a:pt x="6481" y="31248"/>
                    <a:pt x="7308" y="36154"/>
                    <a:pt x="8970" y="39430"/>
                  </a:cubicBezTo>
                  <a:cubicBezTo>
                    <a:pt x="10647" y="42682"/>
                    <a:pt x="13151" y="44305"/>
                    <a:pt x="16467" y="44305"/>
                  </a:cubicBezTo>
                  <a:cubicBezTo>
                    <a:pt x="19806" y="44305"/>
                    <a:pt x="22302" y="42682"/>
                    <a:pt x="23964" y="39430"/>
                  </a:cubicBezTo>
                  <a:cubicBezTo>
                    <a:pt x="25641" y="36154"/>
                    <a:pt x="26484" y="31248"/>
                    <a:pt x="26484" y="24720"/>
                  </a:cubicBezTo>
                  <a:cubicBezTo>
                    <a:pt x="26484" y="18168"/>
                    <a:pt x="25641" y="13269"/>
                    <a:pt x="23964" y="10017"/>
                  </a:cubicBezTo>
                  <a:cubicBezTo>
                    <a:pt x="22302" y="6741"/>
                    <a:pt x="19806" y="5103"/>
                    <a:pt x="16467" y="5103"/>
                  </a:cubicBezTo>
                  <a:moveTo>
                    <a:pt x="16467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67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67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xmlns="" id="{1BCCE9E1-A1C0-43EA-43A3-617B87D556B2}"/>
                </a:ext>
              </a:extLst>
            </p:cNvPr>
            <p:cNvSpPr/>
            <p:nvPr/>
          </p:nvSpPr>
          <p:spPr>
            <a:xfrm>
              <a:off x="6260582" y="4950588"/>
              <a:ext cx="28357" cy="47627"/>
            </a:xfrm>
            <a:custGeom>
              <a:avLst/>
              <a:gdLst>
                <a:gd name="connsiteX0" fmla="*/ 929 w 28357"/>
                <a:gd name="connsiteY0" fmla="*/ 42202 h 47627"/>
                <a:gd name="connsiteX1" fmla="*/ 11458 w 28357"/>
                <a:gd name="connsiteY1" fmla="*/ 42202 h 47627"/>
                <a:gd name="connsiteX2" fmla="*/ 11458 w 28357"/>
                <a:gd name="connsiteY2" fmla="*/ 5867 h 47627"/>
                <a:gd name="connsiteX3" fmla="*/ 0 w 28357"/>
                <a:gd name="connsiteY3" fmla="*/ 8166 h 47627"/>
                <a:gd name="connsiteX4" fmla="*/ 0 w 28357"/>
                <a:gd name="connsiteY4" fmla="*/ 2300 h 47627"/>
                <a:gd name="connsiteX5" fmla="*/ 11387 w 28357"/>
                <a:gd name="connsiteY5" fmla="*/ 0 h 47627"/>
                <a:gd name="connsiteX6" fmla="*/ 17837 w 28357"/>
                <a:gd name="connsiteY6" fmla="*/ 0 h 47627"/>
                <a:gd name="connsiteX7" fmla="*/ 17837 w 28357"/>
                <a:gd name="connsiteY7" fmla="*/ 42202 h 47627"/>
                <a:gd name="connsiteX8" fmla="*/ 28358 w 28357"/>
                <a:gd name="connsiteY8" fmla="*/ 42202 h 47627"/>
                <a:gd name="connsiteX9" fmla="*/ 28358 w 28357"/>
                <a:gd name="connsiteY9" fmla="*/ 47628 h 47627"/>
                <a:gd name="connsiteX10" fmla="*/ 929 w 28357"/>
                <a:gd name="connsiteY10" fmla="*/ 47628 h 47627"/>
                <a:gd name="connsiteX11" fmla="*/ 929 w 28357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7" h="47627">
                  <a:moveTo>
                    <a:pt x="929" y="42202"/>
                  </a:moveTo>
                  <a:lnTo>
                    <a:pt x="11458" y="42202"/>
                  </a:lnTo>
                  <a:lnTo>
                    <a:pt x="11458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37" y="0"/>
                  </a:lnTo>
                  <a:lnTo>
                    <a:pt x="17837" y="42202"/>
                  </a:lnTo>
                  <a:lnTo>
                    <a:pt x="28358" y="42202"/>
                  </a:lnTo>
                  <a:lnTo>
                    <a:pt x="28358" y="47628"/>
                  </a:lnTo>
                  <a:lnTo>
                    <a:pt x="929" y="47628"/>
                  </a:lnTo>
                  <a:lnTo>
                    <a:pt x="929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xmlns="" id="{37B95B09-292B-0743-C979-26ABEFA5C110}"/>
                </a:ext>
              </a:extLst>
            </p:cNvPr>
            <p:cNvSpPr/>
            <p:nvPr/>
          </p:nvSpPr>
          <p:spPr>
            <a:xfrm>
              <a:off x="6301957" y="4990112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xmlns="" id="{4B3B83F9-2F0D-CA6F-5AB5-2651E9AB56F9}"/>
                </a:ext>
              </a:extLst>
            </p:cNvPr>
            <p:cNvSpPr/>
            <p:nvPr/>
          </p:nvSpPr>
          <p:spPr>
            <a:xfrm>
              <a:off x="6320779" y="4950588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10 w 30814"/>
                <a:gd name="connsiteY1" fmla="*/ 0 h 48549"/>
                <a:gd name="connsiteX2" fmla="*/ 27310 w 30814"/>
                <a:gd name="connsiteY2" fmla="*/ 5426 h 48549"/>
                <a:gd name="connsiteX3" fmla="*/ 7914 w 30814"/>
                <a:gd name="connsiteY3" fmla="*/ 5426 h 48549"/>
                <a:gd name="connsiteX4" fmla="*/ 7914 w 30814"/>
                <a:gd name="connsiteY4" fmla="*/ 17097 h 48549"/>
                <a:gd name="connsiteX5" fmla="*/ 10718 w 30814"/>
                <a:gd name="connsiteY5" fmla="*/ 16396 h 48549"/>
                <a:gd name="connsiteX6" fmla="*/ 13529 w 30814"/>
                <a:gd name="connsiteY6" fmla="*/ 16144 h 48549"/>
                <a:gd name="connsiteX7" fmla="*/ 26161 w 30814"/>
                <a:gd name="connsiteY7" fmla="*/ 20514 h 48549"/>
                <a:gd name="connsiteX8" fmla="*/ 30815 w 30814"/>
                <a:gd name="connsiteY8" fmla="*/ 32351 h 48549"/>
                <a:gd name="connsiteX9" fmla="*/ 26035 w 30814"/>
                <a:gd name="connsiteY9" fmla="*/ 44313 h 48549"/>
                <a:gd name="connsiteX10" fmla="*/ 12537 w 30814"/>
                <a:gd name="connsiteY10" fmla="*/ 48549 h 48549"/>
                <a:gd name="connsiteX11" fmla="*/ 6418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8 w 30814"/>
                <a:gd name="connsiteY14" fmla="*/ 42368 h 48549"/>
                <a:gd name="connsiteX15" fmla="*/ 12411 w 30814"/>
                <a:gd name="connsiteY15" fmla="*/ 43131 h 48549"/>
                <a:gd name="connsiteX16" fmla="*/ 21152 w 30814"/>
                <a:gd name="connsiteY16" fmla="*/ 40226 h 48549"/>
                <a:gd name="connsiteX17" fmla="*/ 24373 w 30814"/>
                <a:gd name="connsiteY17" fmla="*/ 32351 h 48549"/>
                <a:gd name="connsiteX18" fmla="*/ 21152 w 30814"/>
                <a:gd name="connsiteY18" fmla="*/ 24468 h 48549"/>
                <a:gd name="connsiteX19" fmla="*/ 12411 w 30814"/>
                <a:gd name="connsiteY19" fmla="*/ 21562 h 48549"/>
                <a:gd name="connsiteX20" fmla="*/ 7245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10" y="0"/>
                  </a:lnTo>
                  <a:lnTo>
                    <a:pt x="27310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1" y="16545"/>
                    <a:pt x="10718" y="16396"/>
                  </a:cubicBezTo>
                  <a:cubicBezTo>
                    <a:pt x="11655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63" y="23428"/>
                    <a:pt x="30815" y="27374"/>
                    <a:pt x="30815" y="32351"/>
                  </a:cubicBezTo>
                  <a:cubicBezTo>
                    <a:pt x="30815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45" y="48549"/>
                    <a:pt x="8505" y="48384"/>
                    <a:pt x="6418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xmlns="" id="{CA70D6DA-4AF9-EFB4-61C6-391FDD1A6ABE}"/>
                </a:ext>
              </a:extLst>
            </p:cNvPr>
            <p:cNvSpPr/>
            <p:nvPr/>
          </p:nvSpPr>
          <p:spPr>
            <a:xfrm>
              <a:off x="5602248" y="5028275"/>
              <a:ext cx="37634" cy="34232"/>
            </a:xfrm>
            <a:custGeom>
              <a:avLst/>
              <a:gdLst>
                <a:gd name="connsiteX0" fmla="*/ 37635 w 37634"/>
                <a:gd name="connsiteY0" fmla="*/ 4977 h 34232"/>
                <a:gd name="connsiteX1" fmla="*/ 36343 w 37634"/>
                <a:gd name="connsiteY1" fmla="*/ 8229 h 34232"/>
                <a:gd name="connsiteX2" fmla="*/ 33571 w 37634"/>
                <a:gd name="connsiteY2" fmla="*/ 9371 h 34232"/>
                <a:gd name="connsiteX3" fmla="*/ 31437 w 37634"/>
                <a:gd name="connsiteY3" fmla="*/ 8560 h 34232"/>
                <a:gd name="connsiteX4" fmla="*/ 30697 w 37634"/>
                <a:gd name="connsiteY4" fmla="*/ 6710 h 34232"/>
                <a:gd name="connsiteX5" fmla="*/ 31728 w 37634"/>
                <a:gd name="connsiteY5" fmla="*/ 4095 h 34232"/>
                <a:gd name="connsiteX6" fmla="*/ 34311 w 37634"/>
                <a:gd name="connsiteY6" fmla="*/ 2622 h 34232"/>
                <a:gd name="connsiteX7" fmla="*/ 30547 w 37634"/>
                <a:gd name="connsiteY7" fmla="*/ 1662 h 34232"/>
                <a:gd name="connsiteX8" fmla="*/ 27783 w 37634"/>
                <a:gd name="connsiteY8" fmla="*/ 2433 h 34232"/>
                <a:gd name="connsiteX9" fmla="*/ 25751 w 37634"/>
                <a:gd name="connsiteY9" fmla="*/ 4205 h 34232"/>
                <a:gd name="connsiteX10" fmla="*/ 24349 w 37634"/>
                <a:gd name="connsiteY10" fmla="*/ 6639 h 34232"/>
                <a:gd name="connsiteX11" fmla="*/ 23467 w 37634"/>
                <a:gd name="connsiteY11" fmla="*/ 8891 h 34232"/>
                <a:gd name="connsiteX12" fmla="*/ 23058 w 37634"/>
                <a:gd name="connsiteY12" fmla="*/ 10584 h 34232"/>
                <a:gd name="connsiteX13" fmla="*/ 20475 w 37634"/>
                <a:gd name="connsiteY13" fmla="*/ 20916 h 34232"/>
                <a:gd name="connsiteX14" fmla="*/ 19223 w 37634"/>
                <a:gd name="connsiteY14" fmla="*/ 27555 h 34232"/>
                <a:gd name="connsiteX15" fmla="*/ 20254 w 37634"/>
                <a:gd name="connsiteY15" fmla="*/ 31138 h 34232"/>
                <a:gd name="connsiteX16" fmla="*/ 23357 w 37634"/>
                <a:gd name="connsiteY16" fmla="*/ 32539 h 34232"/>
                <a:gd name="connsiteX17" fmla="*/ 25090 w 37634"/>
                <a:gd name="connsiteY17" fmla="*/ 32319 h 34232"/>
                <a:gd name="connsiteX18" fmla="*/ 27192 w 37634"/>
                <a:gd name="connsiteY18" fmla="*/ 31390 h 34232"/>
                <a:gd name="connsiteX19" fmla="*/ 29476 w 37634"/>
                <a:gd name="connsiteY19" fmla="*/ 29657 h 34232"/>
                <a:gd name="connsiteX20" fmla="*/ 31657 w 37634"/>
                <a:gd name="connsiteY20" fmla="*/ 26783 h 34232"/>
                <a:gd name="connsiteX21" fmla="*/ 33421 w 37634"/>
                <a:gd name="connsiteY21" fmla="*/ 22649 h 34232"/>
                <a:gd name="connsiteX22" fmla="*/ 34382 w 37634"/>
                <a:gd name="connsiteY22" fmla="*/ 21837 h 34232"/>
                <a:gd name="connsiteX23" fmla="*/ 35304 w 37634"/>
                <a:gd name="connsiteY23" fmla="*/ 22578 h 34232"/>
                <a:gd name="connsiteX24" fmla="*/ 34792 w 37634"/>
                <a:gd name="connsiteY24" fmla="*/ 24531 h 34232"/>
                <a:gd name="connsiteX25" fmla="*/ 33240 w 37634"/>
                <a:gd name="connsiteY25" fmla="*/ 27523 h 34232"/>
                <a:gd name="connsiteX26" fmla="*/ 30846 w 37634"/>
                <a:gd name="connsiteY26" fmla="*/ 30689 h 34232"/>
                <a:gd name="connsiteX27" fmla="*/ 27452 w 37634"/>
                <a:gd name="connsiteY27" fmla="*/ 33201 h 34232"/>
                <a:gd name="connsiteX28" fmla="*/ 23208 w 37634"/>
                <a:gd name="connsiteY28" fmla="*/ 34233 h 34232"/>
                <a:gd name="connsiteX29" fmla="*/ 17931 w 37634"/>
                <a:gd name="connsiteY29" fmla="*/ 32539 h 34232"/>
                <a:gd name="connsiteX30" fmla="*/ 15057 w 37634"/>
                <a:gd name="connsiteY30" fmla="*/ 28476 h 34232"/>
                <a:gd name="connsiteX31" fmla="*/ 14608 w 37634"/>
                <a:gd name="connsiteY31" fmla="*/ 29256 h 34232"/>
                <a:gd name="connsiteX32" fmla="*/ 13576 w 37634"/>
                <a:gd name="connsiteY32" fmla="*/ 30689 h 34232"/>
                <a:gd name="connsiteX33" fmla="*/ 11994 w 37634"/>
                <a:gd name="connsiteY33" fmla="*/ 32390 h 34232"/>
                <a:gd name="connsiteX34" fmla="*/ 9812 w 37634"/>
                <a:gd name="connsiteY34" fmla="*/ 33642 h 34232"/>
                <a:gd name="connsiteX35" fmla="*/ 7119 w 37634"/>
                <a:gd name="connsiteY35" fmla="*/ 34233 h 34232"/>
                <a:gd name="connsiteX36" fmla="*/ 3764 w 37634"/>
                <a:gd name="connsiteY36" fmla="*/ 33721 h 34232"/>
                <a:gd name="connsiteX37" fmla="*/ 1110 w 37634"/>
                <a:gd name="connsiteY37" fmla="*/ 32020 h 34232"/>
                <a:gd name="connsiteX38" fmla="*/ 0 w 37634"/>
                <a:gd name="connsiteY38" fmla="*/ 29216 h 34232"/>
                <a:gd name="connsiteX39" fmla="*/ 1221 w 37634"/>
                <a:gd name="connsiteY39" fmla="*/ 26153 h 34232"/>
                <a:gd name="connsiteX40" fmla="*/ 4174 w 37634"/>
                <a:gd name="connsiteY40" fmla="*/ 24861 h 34232"/>
                <a:gd name="connsiteX41" fmla="*/ 6087 w 37634"/>
                <a:gd name="connsiteY41" fmla="*/ 25491 h 34232"/>
                <a:gd name="connsiteX42" fmla="*/ 6977 w 37634"/>
                <a:gd name="connsiteY42" fmla="*/ 27484 h 34232"/>
                <a:gd name="connsiteX43" fmla="*/ 5946 w 37634"/>
                <a:gd name="connsiteY43" fmla="*/ 30138 h 34232"/>
                <a:gd name="connsiteX44" fmla="*/ 3433 w 37634"/>
                <a:gd name="connsiteY44" fmla="*/ 31579 h 34232"/>
                <a:gd name="connsiteX45" fmla="*/ 7198 w 37634"/>
                <a:gd name="connsiteY45" fmla="*/ 32539 h 34232"/>
                <a:gd name="connsiteX46" fmla="*/ 11553 w 37634"/>
                <a:gd name="connsiteY46" fmla="*/ 30397 h 34232"/>
                <a:gd name="connsiteX47" fmla="*/ 14388 w 37634"/>
                <a:gd name="connsiteY47" fmla="*/ 24680 h 34232"/>
                <a:gd name="connsiteX48" fmla="*/ 17561 w 37634"/>
                <a:gd name="connsiteY48" fmla="*/ 12246 h 34232"/>
                <a:gd name="connsiteX49" fmla="*/ 18451 w 37634"/>
                <a:gd name="connsiteY49" fmla="*/ 6710 h 34232"/>
                <a:gd name="connsiteX50" fmla="*/ 18042 w 37634"/>
                <a:gd name="connsiteY50" fmla="*/ 4095 h 34232"/>
                <a:gd name="connsiteX51" fmla="*/ 16939 w 37634"/>
                <a:gd name="connsiteY51" fmla="*/ 2544 h 34232"/>
                <a:gd name="connsiteX52" fmla="*/ 15648 w 37634"/>
                <a:gd name="connsiteY52" fmla="*/ 1843 h 34232"/>
                <a:gd name="connsiteX53" fmla="*/ 14388 w 37634"/>
                <a:gd name="connsiteY53" fmla="*/ 1662 h 34232"/>
                <a:gd name="connsiteX54" fmla="*/ 12025 w 37634"/>
                <a:gd name="connsiteY54" fmla="*/ 2103 h 34232"/>
                <a:gd name="connsiteX55" fmla="*/ 9340 w 37634"/>
                <a:gd name="connsiteY55" fmla="*/ 3575 h 34232"/>
                <a:gd name="connsiteX56" fmla="*/ 6536 w 37634"/>
                <a:gd name="connsiteY56" fmla="*/ 6639 h 34232"/>
                <a:gd name="connsiteX57" fmla="*/ 4245 w 37634"/>
                <a:gd name="connsiteY57" fmla="*/ 11545 h 34232"/>
                <a:gd name="connsiteX58" fmla="*/ 3252 w 37634"/>
                <a:gd name="connsiteY58" fmla="*/ 12395 h 34232"/>
                <a:gd name="connsiteX59" fmla="*/ 2363 w 37634"/>
                <a:gd name="connsiteY59" fmla="*/ 11624 h 34232"/>
                <a:gd name="connsiteX60" fmla="*/ 2843 w 37634"/>
                <a:gd name="connsiteY60" fmla="*/ 9702 h 34232"/>
                <a:gd name="connsiteX61" fmla="*/ 4394 w 37634"/>
                <a:gd name="connsiteY61" fmla="*/ 6710 h 34232"/>
                <a:gd name="connsiteX62" fmla="*/ 6828 w 37634"/>
                <a:gd name="connsiteY62" fmla="*/ 3575 h 34232"/>
                <a:gd name="connsiteX63" fmla="*/ 10261 w 37634"/>
                <a:gd name="connsiteY63" fmla="*/ 1032 h 34232"/>
                <a:gd name="connsiteX64" fmla="*/ 14537 w 37634"/>
                <a:gd name="connsiteY64" fmla="*/ 0 h 34232"/>
                <a:gd name="connsiteX65" fmla="*/ 16490 w 37634"/>
                <a:gd name="connsiteY65" fmla="*/ 221 h 34232"/>
                <a:gd name="connsiteX66" fmla="*/ 18672 w 37634"/>
                <a:gd name="connsiteY66" fmla="*/ 961 h 34232"/>
                <a:gd name="connsiteX67" fmla="*/ 20955 w 37634"/>
                <a:gd name="connsiteY67" fmla="*/ 2733 h 34232"/>
                <a:gd name="connsiteX68" fmla="*/ 22688 w 37634"/>
                <a:gd name="connsiteY68" fmla="*/ 5717 h 34232"/>
                <a:gd name="connsiteX69" fmla="*/ 23719 w 37634"/>
                <a:gd name="connsiteY69" fmla="*/ 4056 h 34232"/>
                <a:gd name="connsiteX70" fmla="*/ 25310 w 37634"/>
                <a:gd name="connsiteY70" fmla="*/ 2252 h 34232"/>
                <a:gd name="connsiteX71" fmla="*/ 27673 w 37634"/>
                <a:gd name="connsiteY71" fmla="*/ 630 h 34232"/>
                <a:gd name="connsiteX72" fmla="*/ 30618 w 37634"/>
                <a:gd name="connsiteY72" fmla="*/ 0 h 34232"/>
                <a:gd name="connsiteX73" fmla="*/ 33610 w 37634"/>
                <a:gd name="connsiteY73" fmla="*/ 402 h 34232"/>
                <a:gd name="connsiteX74" fmla="*/ 36343 w 37634"/>
                <a:gd name="connsiteY74" fmla="*/ 1992 h 34232"/>
                <a:gd name="connsiteX75" fmla="*/ 37635 w 37634"/>
                <a:gd name="connsiteY75" fmla="*/ 4977 h 3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7634" h="34232">
                  <a:moveTo>
                    <a:pt x="37635" y="4977"/>
                  </a:moveTo>
                  <a:cubicBezTo>
                    <a:pt x="37635" y="6355"/>
                    <a:pt x="37201" y="7442"/>
                    <a:pt x="36343" y="8229"/>
                  </a:cubicBezTo>
                  <a:cubicBezTo>
                    <a:pt x="35485" y="8993"/>
                    <a:pt x="34556" y="9371"/>
                    <a:pt x="33571" y="9371"/>
                  </a:cubicBezTo>
                  <a:cubicBezTo>
                    <a:pt x="32634" y="9371"/>
                    <a:pt x="31925" y="9103"/>
                    <a:pt x="31437" y="8560"/>
                  </a:cubicBezTo>
                  <a:cubicBezTo>
                    <a:pt x="30941" y="8017"/>
                    <a:pt x="30697" y="7403"/>
                    <a:pt x="30697" y="6710"/>
                  </a:cubicBezTo>
                  <a:cubicBezTo>
                    <a:pt x="30697" y="5772"/>
                    <a:pt x="31043" y="4906"/>
                    <a:pt x="31728" y="4095"/>
                  </a:cubicBezTo>
                  <a:cubicBezTo>
                    <a:pt x="32414" y="3284"/>
                    <a:pt x="33280" y="2788"/>
                    <a:pt x="34311" y="2622"/>
                  </a:cubicBezTo>
                  <a:cubicBezTo>
                    <a:pt x="33303" y="1985"/>
                    <a:pt x="32051" y="1662"/>
                    <a:pt x="30547" y="1662"/>
                  </a:cubicBezTo>
                  <a:cubicBezTo>
                    <a:pt x="29563" y="1662"/>
                    <a:pt x="28641" y="1921"/>
                    <a:pt x="27783" y="2433"/>
                  </a:cubicBezTo>
                  <a:cubicBezTo>
                    <a:pt x="26948" y="2945"/>
                    <a:pt x="26271" y="3536"/>
                    <a:pt x="25751" y="4205"/>
                  </a:cubicBezTo>
                  <a:cubicBezTo>
                    <a:pt x="25255" y="4867"/>
                    <a:pt x="24790" y="5678"/>
                    <a:pt x="24349" y="6639"/>
                  </a:cubicBezTo>
                  <a:cubicBezTo>
                    <a:pt x="23932" y="7576"/>
                    <a:pt x="23633" y="8324"/>
                    <a:pt x="23467" y="8891"/>
                  </a:cubicBezTo>
                  <a:cubicBezTo>
                    <a:pt x="23318" y="9434"/>
                    <a:pt x="23184" y="9993"/>
                    <a:pt x="23058" y="10584"/>
                  </a:cubicBezTo>
                  <a:lnTo>
                    <a:pt x="20475" y="20916"/>
                  </a:lnTo>
                  <a:cubicBezTo>
                    <a:pt x="19640" y="24184"/>
                    <a:pt x="19223" y="26397"/>
                    <a:pt x="19223" y="27555"/>
                  </a:cubicBezTo>
                  <a:cubicBezTo>
                    <a:pt x="19223" y="28980"/>
                    <a:pt x="19569" y="30177"/>
                    <a:pt x="20254" y="31138"/>
                  </a:cubicBezTo>
                  <a:cubicBezTo>
                    <a:pt x="20940" y="32075"/>
                    <a:pt x="21979" y="32539"/>
                    <a:pt x="23357" y="32539"/>
                  </a:cubicBezTo>
                  <a:cubicBezTo>
                    <a:pt x="23901" y="32539"/>
                    <a:pt x="24475" y="32469"/>
                    <a:pt x="25090" y="32319"/>
                  </a:cubicBezTo>
                  <a:cubicBezTo>
                    <a:pt x="25704" y="32146"/>
                    <a:pt x="26405" y="31839"/>
                    <a:pt x="27192" y="31390"/>
                  </a:cubicBezTo>
                  <a:cubicBezTo>
                    <a:pt x="28003" y="30925"/>
                    <a:pt x="28760" y="30342"/>
                    <a:pt x="29476" y="29657"/>
                  </a:cubicBezTo>
                  <a:cubicBezTo>
                    <a:pt x="30216" y="28941"/>
                    <a:pt x="30941" y="27988"/>
                    <a:pt x="31657" y="26783"/>
                  </a:cubicBezTo>
                  <a:cubicBezTo>
                    <a:pt x="32366" y="25578"/>
                    <a:pt x="32957" y="24200"/>
                    <a:pt x="33421" y="22649"/>
                  </a:cubicBezTo>
                  <a:cubicBezTo>
                    <a:pt x="33571" y="22105"/>
                    <a:pt x="33894" y="21837"/>
                    <a:pt x="34382" y="21837"/>
                  </a:cubicBezTo>
                  <a:cubicBezTo>
                    <a:pt x="34996" y="21837"/>
                    <a:pt x="35304" y="22082"/>
                    <a:pt x="35304" y="22578"/>
                  </a:cubicBezTo>
                  <a:cubicBezTo>
                    <a:pt x="35304" y="22995"/>
                    <a:pt x="35130" y="23641"/>
                    <a:pt x="34792" y="24531"/>
                  </a:cubicBezTo>
                  <a:cubicBezTo>
                    <a:pt x="34469" y="25389"/>
                    <a:pt x="33957" y="26389"/>
                    <a:pt x="33240" y="27523"/>
                  </a:cubicBezTo>
                  <a:cubicBezTo>
                    <a:pt x="32555" y="28626"/>
                    <a:pt x="31752" y="29681"/>
                    <a:pt x="30846" y="30689"/>
                  </a:cubicBezTo>
                  <a:cubicBezTo>
                    <a:pt x="29933" y="31673"/>
                    <a:pt x="28799" y="32516"/>
                    <a:pt x="27452" y="33201"/>
                  </a:cubicBezTo>
                  <a:cubicBezTo>
                    <a:pt x="26098" y="33886"/>
                    <a:pt x="24680" y="34233"/>
                    <a:pt x="23208" y="34233"/>
                  </a:cubicBezTo>
                  <a:cubicBezTo>
                    <a:pt x="21089" y="34233"/>
                    <a:pt x="19333" y="33666"/>
                    <a:pt x="17931" y="32539"/>
                  </a:cubicBezTo>
                  <a:cubicBezTo>
                    <a:pt x="16530" y="31406"/>
                    <a:pt x="15569" y="30051"/>
                    <a:pt x="15057" y="28476"/>
                  </a:cubicBezTo>
                  <a:cubicBezTo>
                    <a:pt x="14931" y="28696"/>
                    <a:pt x="14781" y="28956"/>
                    <a:pt x="14608" y="29256"/>
                  </a:cubicBezTo>
                  <a:cubicBezTo>
                    <a:pt x="14443" y="29547"/>
                    <a:pt x="14096" y="30027"/>
                    <a:pt x="13576" y="30689"/>
                  </a:cubicBezTo>
                  <a:cubicBezTo>
                    <a:pt x="13088" y="31327"/>
                    <a:pt x="12561" y="31894"/>
                    <a:pt x="11994" y="32390"/>
                  </a:cubicBezTo>
                  <a:cubicBezTo>
                    <a:pt x="11427" y="32854"/>
                    <a:pt x="10702" y="33272"/>
                    <a:pt x="9812" y="33642"/>
                  </a:cubicBezTo>
                  <a:cubicBezTo>
                    <a:pt x="8954" y="34036"/>
                    <a:pt x="8056" y="34233"/>
                    <a:pt x="7119" y="34233"/>
                  </a:cubicBezTo>
                  <a:cubicBezTo>
                    <a:pt x="5946" y="34233"/>
                    <a:pt x="4827" y="34059"/>
                    <a:pt x="3764" y="33721"/>
                  </a:cubicBezTo>
                  <a:cubicBezTo>
                    <a:pt x="2733" y="33374"/>
                    <a:pt x="1843" y="32807"/>
                    <a:pt x="1110" y="32020"/>
                  </a:cubicBezTo>
                  <a:cubicBezTo>
                    <a:pt x="370" y="31232"/>
                    <a:pt x="0" y="30295"/>
                    <a:pt x="0" y="29216"/>
                  </a:cubicBezTo>
                  <a:cubicBezTo>
                    <a:pt x="0" y="28011"/>
                    <a:pt x="410" y="26988"/>
                    <a:pt x="1221" y="26153"/>
                  </a:cubicBezTo>
                  <a:cubicBezTo>
                    <a:pt x="2055" y="25294"/>
                    <a:pt x="3040" y="24861"/>
                    <a:pt x="4174" y="24861"/>
                  </a:cubicBezTo>
                  <a:cubicBezTo>
                    <a:pt x="4890" y="24861"/>
                    <a:pt x="5528" y="25074"/>
                    <a:pt x="6087" y="25491"/>
                  </a:cubicBezTo>
                  <a:cubicBezTo>
                    <a:pt x="6678" y="25909"/>
                    <a:pt x="6977" y="26578"/>
                    <a:pt x="6977" y="27484"/>
                  </a:cubicBezTo>
                  <a:cubicBezTo>
                    <a:pt x="6977" y="28492"/>
                    <a:pt x="6631" y="29374"/>
                    <a:pt x="5946" y="30138"/>
                  </a:cubicBezTo>
                  <a:cubicBezTo>
                    <a:pt x="5253" y="30901"/>
                    <a:pt x="4418" y="31382"/>
                    <a:pt x="3433" y="31579"/>
                  </a:cubicBezTo>
                  <a:cubicBezTo>
                    <a:pt x="4442" y="32217"/>
                    <a:pt x="5694" y="32539"/>
                    <a:pt x="7198" y="32539"/>
                  </a:cubicBezTo>
                  <a:cubicBezTo>
                    <a:pt x="8820" y="32539"/>
                    <a:pt x="10269" y="31823"/>
                    <a:pt x="11553" y="30397"/>
                  </a:cubicBezTo>
                  <a:cubicBezTo>
                    <a:pt x="12828" y="28972"/>
                    <a:pt x="13773" y="27066"/>
                    <a:pt x="14388" y="24680"/>
                  </a:cubicBezTo>
                  <a:cubicBezTo>
                    <a:pt x="15915" y="18947"/>
                    <a:pt x="16971" y="14805"/>
                    <a:pt x="17561" y="12246"/>
                  </a:cubicBezTo>
                  <a:cubicBezTo>
                    <a:pt x="18152" y="9663"/>
                    <a:pt x="18451" y="7820"/>
                    <a:pt x="18451" y="6710"/>
                  </a:cubicBezTo>
                  <a:cubicBezTo>
                    <a:pt x="18451" y="5678"/>
                    <a:pt x="18317" y="4812"/>
                    <a:pt x="18042" y="4095"/>
                  </a:cubicBezTo>
                  <a:cubicBezTo>
                    <a:pt x="17774" y="3378"/>
                    <a:pt x="17404" y="2867"/>
                    <a:pt x="16939" y="2544"/>
                  </a:cubicBezTo>
                  <a:cubicBezTo>
                    <a:pt x="16490" y="2205"/>
                    <a:pt x="16065" y="1969"/>
                    <a:pt x="15648" y="1843"/>
                  </a:cubicBezTo>
                  <a:cubicBezTo>
                    <a:pt x="15254" y="1725"/>
                    <a:pt x="14836" y="1662"/>
                    <a:pt x="14388" y="1662"/>
                  </a:cubicBezTo>
                  <a:cubicBezTo>
                    <a:pt x="13655" y="1662"/>
                    <a:pt x="12868" y="1811"/>
                    <a:pt x="12025" y="2103"/>
                  </a:cubicBezTo>
                  <a:cubicBezTo>
                    <a:pt x="11214" y="2394"/>
                    <a:pt x="10324" y="2890"/>
                    <a:pt x="9340" y="3575"/>
                  </a:cubicBezTo>
                  <a:cubicBezTo>
                    <a:pt x="8379" y="4245"/>
                    <a:pt x="7442" y="5261"/>
                    <a:pt x="6536" y="6639"/>
                  </a:cubicBezTo>
                  <a:cubicBezTo>
                    <a:pt x="5623" y="8017"/>
                    <a:pt x="4859" y="9647"/>
                    <a:pt x="4245" y="11545"/>
                  </a:cubicBezTo>
                  <a:cubicBezTo>
                    <a:pt x="4126" y="12112"/>
                    <a:pt x="3796" y="12395"/>
                    <a:pt x="3252" y="12395"/>
                  </a:cubicBezTo>
                  <a:cubicBezTo>
                    <a:pt x="2662" y="12372"/>
                    <a:pt x="2363" y="12112"/>
                    <a:pt x="2363" y="11624"/>
                  </a:cubicBezTo>
                  <a:cubicBezTo>
                    <a:pt x="2363" y="11206"/>
                    <a:pt x="2520" y="10560"/>
                    <a:pt x="2843" y="9702"/>
                  </a:cubicBezTo>
                  <a:cubicBezTo>
                    <a:pt x="3189" y="8812"/>
                    <a:pt x="3709" y="7820"/>
                    <a:pt x="4394" y="6710"/>
                  </a:cubicBezTo>
                  <a:cubicBezTo>
                    <a:pt x="5111" y="5607"/>
                    <a:pt x="5922" y="4560"/>
                    <a:pt x="6828" y="3575"/>
                  </a:cubicBezTo>
                  <a:cubicBezTo>
                    <a:pt x="7765" y="2567"/>
                    <a:pt x="8907" y="1717"/>
                    <a:pt x="10261" y="1032"/>
                  </a:cubicBezTo>
                  <a:cubicBezTo>
                    <a:pt x="11639" y="346"/>
                    <a:pt x="13065" y="0"/>
                    <a:pt x="14537" y="0"/>
                  </a:cubicBezTo>
                  <a:cubicBezTo>
                    <a:pt x="15207" y="0"/>
                    <a:pt x="15852" y="71"/>
                    <a:pt x="16490" y="221"/>
                  </a:cubicBezTo>
                  <a:cubicBezTo>
                    <a:pt x="17160" y="339"/>
                    <a:pt x="17884" y="591"/>
                    <a:pt x="18672" y="961"/>
                  </a:cubicBezTo>
                  <a:cubicBezTo>
                    <a:pt x="19483" y="1331"/>
                    <a:pt x="20239" y="1921"/>
                    <a:pt x="20955" y="2733"/>
                  </a:cubicBezTo>
                  <a:cubicBezTo>
                    <a:pt x="21672" y="3544"/>
                    <a:pt x="22247" y="4536"/>
                    <a:pt x="22688" y="5717"/>
                  </a:cubicBezTo>
                  <a:cubicBezTo>
                    <a:pt x="22987" y="5150"/>
                    <a:pt x="23334" y="4599"/>
                    <a:pt x="23719" y="4056"/>
                  </a:cubicBezTo>
                  <a:cubicBezTo>
                    <a:pt x="24137" y="3512"/>
                    <a:pt x="24672" y="2914"/>
                    <a:pt x="25310" y="2252"/>
                  </a:cubicBezTo>
                  <a:cubicBezTo>
                    <a:pt x="25972" y="1559"/>
                    <a:pt x="26759" y="1016"/>
                    <a:pt x="27673" y="630"/>
                  </a:cubicBezTo>
                  <a:cubicBezTo>
                    <a:pt x="28610" y="213"/>
                    <a:pt x="29586" y="0"/>
                    <a:pt x="30618" y="0"/>
                  </a:cubicBezTo>
                  <a:cubicBezTo>
                    <a:pt x="31634" y="0"/>
                    <a:pt x="32626" y="134"/>
                    <a:pt x="33610" y="402"/>
                  </a:cubicBezTo>
                  <a:cubicBezTo>
                    <a:pt x="34595" y="646"/>
                    <a:pt x="35500" y="1181"/>
                    <a:pt x="36343" y="1992"/>
                  </a:cubicBezTo>
                  <a:cubicBezTo>
                    <a:pt x="37201" y="2780"/>
                    <a:pt x="37635" y="3772"/>
                    <a:pt x="37635" y="4977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xmlns="" id="{66C835B4-4362-4F63-14C9-048DDB2C38DF}"/>
                </a:ext>
              </a:extLst>
            </p:cNvPr>
            <p:cNvSpPr/>
            <p:nvPr/>
          </p:nvSpPr>
          <p:spPr>
            <a:xfrm>
              <a:off x="5647576" y="5048206"/>
              <a:ext cx="17451" cy="35217"/>
            </a:xfrm>
            <a:custGeom>
              <a:avLst/>
              <a:gdLst>
                <a:gd name="connsiteX0" fmla="*/ 0 w 17451"/>
                <a:gd name="connsiteY0" fmla="*/ 5032 h 35217"/>
                <a:gd name="connsiteX1" fmla="*/ 0 w 17451"/>
                <a:gd name="connsiteY1" fmla="*/ 3378 h 35217"/>
                <a:gd name="connsiteX2" fmla="*/ 9631 w 17451"/>
                <a:gd name="connsiteY2" fmla="*/ 0 h 35217"/>
                <a:gd name="connsiteX3" fmla="*/ 10686 w 17451"/>
                <a:gd name="connsiteY3" fmla="*/ 205 h 35217"/>
                <a:gd name="connsiteX4" fmla="*/ 10844 w 17451"/>
                <a:gd name="connsiteY4" fmla="*/ 1362 h 35217"/>
                <a:gd name="connsiteX5" fmla="*/ 10844 w 17451"/>
                <a:gd name="connsiteY5" fmla="*/ 31035 h 35217"/>
                <a:gd name="connsiteX6" fmla="*/ 11616 w 17451"/>
                <a:gd name="connsiteY6" fmla="*/ 33107 h 35217"/>
                <a:gd name="connsiteX7" fmla="*/ 15774 w 17451"/>
                <a:gd name="connsiteY7" fmla="*/ 33595 h 35217"/>
                <a:gd name="connsiteX8" fmla="*/ 17451 w 17451"/>
                <a:gd name="connsiteY8" fmla="*/ 33595 h 35217"/>
                <a:gd name="connsiteX9" fmla="*/ 17451 w 17451"/>
                <a:gd name="connsiteY9" fmla="*/ 35217 h 35217"/>
                <a:gd name="connsiteX10" fmla="*/ 8883 w 17451"/>
                <a:gd name="connsiteY10" fmla="*/ 35067 h 35217"/>
                <a:gd name="connsiteX11" fmla="*/ 331 w 17451"/>
                <a:gd name="connsiteY11" fmla="*/ 35217 h 35217"/>
                <a:gd name="connsiteX12" fmla="*/ 331 w 17451"/>
                <a:gd name="connsiteY12" fmla="*/ 33595 h 35217"/>
                <a:gd name="connsiteX13" fmla="*/ 2008 w 17451"/>
                <a:gd name="connsiteY13" fmla="*/ 33595 h 35217"/>
                <a:gd name="connsiteX14" fmla="*/ 6143 w 17451"/>
                <a:gd name="connsiteY14" fmla="*/ 33130 h 35217"/>
                <a:gd name="connsiteX15" fmla="*/ 6946 w 17451"/>
                <a:gd name="connsiteY15" fmla="*/ 31035 h 35217"/>
                <a:gd name="connsiteX16" fmla="*/ 6946 w 17451"/>
                <a:gd name="connsiteY16" fmla="*/ 3638 h 35217"/>
                <a:gd name="connsiteX17" fmla="*/ 0 w 17451"/>
                <a:gd name="connsiteY17" fmla="*/ 5032 h 3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451" h="35217">
                  <a:moveTo>
                    <a:pt x="0" y="5032"/>
                  </a:moveTo>
                  <a:lnTo>
                    <a:pt x="0" y="3378"/>
                  </a:lnTo>
                  <a:cubicBezTo>
                    <a:pt x="4229" y="3378"/>
                    <a:pt x="7442" y="2252"/>
                    <a:pt x="9631" y="0"/>
                  </a:cubicBezTo>
                  <a:cubicBezTo>
                    <a:pt x="10230" y="0"/>
                    <a:pt x="10584" y="71"/>
                    <a:pt x="10686" y="205"/>
                  </a:cubicBezTo>
                  <a:cubicBezTo>
                    <a:pt x="10789" y="339"/>
                    <a:pt x="10844" y="725"/>
                    <a:pt x="10844" y="1362"/>
                  </a:cubicBezTo>
                  <a:lnTo>
                    <a:pt x="10844" y="31035"/>
                  </a:lnTo>
                  <a:cubicBezTo>
                    <a:pt x="10844" y="32083"/>
                    <a:pt x="11104" y="32776"/>
                    <a:pt x="11616" y="33107"/>
                  </a:cubicBezTo>
                  <a:cubicBezTo>
                    <a:pt x="12135" y="33429"/>
                    <a:pt x="13521" y="33595"/>
                    <a:pt x="15774" y="33595"/>
                  </a:cubicBezTo>
                  <a:lnTo>
                    <a:pt x="17451" y="33595"/>
                  </a:lnTo>
                  <a:lnTo>
                    <a:pt x="17451" y="35217"/>
                  </a:lnTo>
                  <a:cubicBezTo>
                    <a:pt x="16215" y="35115"/>
                    <a:pt x="13356" y="35067"/>
                    <a:pt x="8883" y="35067"/>
                  </a:cubicBezTo>
                  <a:cubicBezTo>
                    <a:pt x="4402" y="35067"/>
                    <a:pt x="1551" y="35115"/>
                    <a:pt x="331" y="35217"/>
                  </a:cubicBezTo>
                  <a:lnTo>
                    <a:pt x="331" y="33595"/>
                  </a:lnTo>
                  <a:lnTo>
                    <a:pt x="2008" y="33595"/>
                  </a:lnTo>
                  <a:cubicBezTo>
                    <a:pt x="4229" y="33595"/>
                    <a:pt x="5607" y="33437"/>
                    <a:pt x="6143" y="33130"/>
                  </a:cubicBezTo>
                  <a:cubicBezTo>
                    <a:pt x="6678" y="32807"/>
                    <a:pt x="6946" y="32106"/>
                    <a:pt x="6946" y="31035"/>
                  </a:cubicBezTo>
                  <a:lnTo>
                    <a:pt x="6946" y="3638"/>
                  </a:lnTo>
                  <a:cubicBezTo>
                    <a:pt x="5103" y="4568"/>
                    <a:pt x="2788" y="5032"/>
                    <a:pt x="0" y="5032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xmlns="" id="{55B73F6E-1BFE-FFF7-F688-016544A9288D}"/>
                </a:ext>
              </a:extLst>
            </p:cNvPr>
            <p:cNvSpPr/>
            <p:nvPr/>
          </p:nvSpPr>
          <p:spPr>
            <a:xfrm>
              <a:off x="4873334" y="4846212"/>
              <a:ext cx="1528509" cy="787"/>
            </a:xfrm>
            <a:custGeom>
              <a:avLst/>
              <a:gdLst>
                <a:gd name="connsiteX0" fmla="*/ 0 w 1528509"/>
                <a:gd name="connsiteY0" fmla="*/ 0 h 787"/>
                <a:gd name="connsiteX1" fmla="*/ 1528510 w 1528509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8509" h="787">
                  <a:moveTo>
                    <a:pt x="0" y="0"/>
                  </a:moveTo>
                  <a:lnTo>
                    <a:pt x="152851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xmlns="" id="{FA619DAC-EA34-31A2-8F04-6145F96888EF}"/>
                </a:ext>
              </a:extLst>
            </p:cNvPr>
            <p:cNvSpPr/>
            <p:nvPr/>
          </p:nvSpPr>
          <p:spPr>
            <a:xfrm>
              <a:off x="4873334" y="4623386"/>
              <a:ext cx="1528509" cy="787"/>
            </a:xfrm>
            <a:custGeom>
              <a:avLst/>
              <a:gdLst>
                <a:gd name="connsiteX0" fmla="*/ 0 w 1528509"/>
                <a:gd name="connsiteY0" fmla="*/ 0 h 787"/>
                <a:gd name="connsiteX1" fmla="*/ 1528510 w 1528509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8509" h="787">
                  <a:moveTo>
                    <a:pt x="0" y="0"/>
                  </a:moveTo>
                  <a:lnTo>
                    <a:pt x="152851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xmlns="" id="{9CC5F15A-35EB-0BAC-2E36-8FC234737394}"/>
                </a:ext>
              </a:extLst>
            </p:cNvPr>
            <p:cNvSpPr/>
            <p:nvPr/>
          </p:nvSpPr>
          <p:spPr>
            <a:xfrm>
              <a:off x="4873334" y="4400558"/>
              <a:ext cx="1528509" cy="787"/>
            </a:xfrm>
            <a:custGeom>
              <a:avLst/>
              <a:gdLst>
                <a:gd name="connsiteX0" fmla="*/ 0 w 1528509"/>
                <a:gd name="connsiteY0" fmla="*/ 0 h 787"/>
                <a:gd name="connsiteX1" fmla="*/ 1528510 w 1528509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8509" h="787">
                  <a:moveTo>
                    <a:pt x="0" y="0"/>
                  </a:moveTo>
                  <a:lnTo>
                    <a:pt x="152851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xmlns="" id="{525F8CB4-079A-45C7-7B3E-2FF929C8318F}"/>
                </a:ext>
              </a:extLst>
            </p:cNvPr>
            <p:cNvSpPr/>
            <p:nvPr/>
          </p:nvSpPr>
          <p:spPr>
            <a:xfrm>
              <a:off x="4873334" y="4177731"/>
              <a:ext cx="1528509" cy="787"/>
            </a:xfrm>
            <a:custGeom>
              <a:avLst/>
              <a:gdLst>
                <a:gd name="connsiteX0" fmla="*/ 0 w 1528509"/>
                <a:gd name="connsiteY0" fmla="*/ 0 h 787"/>
                <a:gd name="connsiteX1" fmla="*/ 1528510 w 1528509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8509" h="787">
                  <a:moveTo>
                    <a:pt x="0" y="0"/>
                  </a:moveTo>
                  <a:lnTo>
                    <a:pt x="152851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xmlns="" id="{0353E6D9-2BC0-6EDE-E437-9DBF9538B067}"/>
                </a:ext>
              </a:extLst>
            </p:cNvPr>
            <p:cNvSpPr/>
            <p:nvPr/>
          </p:nvSpPr>
          <p:spPr>
            <a:xfrm>
              <a:off x="4873334" y="3954903"/>
              <a:ext cx="1528509" cy="787"/>
            </a:xfrm>
            <a:custGeom>
              <a:avLst/>
              <a:gdLst>
                <a:gd name="connsiteX0" fmla="*/ 0 w 1528509"/>
                <a:gd name="connsiteY0" fmla="*/ 0 h 787"/>
                <a:gd name="connsiteX1" fmla="*/ 1528510 w 1528509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8509" h="787">
                  <a:moveTo>
                    <a:pt x="0" y="0"/>
                  </a:moveTo>
                  <a:lnTo>
                    <a:pt x="152851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xmlns="" id="{7301F0A3-EB80-3A89-A493-39DB650388BF}"/>
                </a:ext>
              </a:extLst>
            </p:cNvPr>
            <p:cNvSpPr/>
            <p:nvPr/>
          </p:nvSpPr>
          <p:spPr>
            <a:xfrm>
              <a:off x="4873334" y="3877433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xmlns="" id="{14BFFA9E-7640-FDD2-82A6-9306CA42AC4B}"/>
                </a:ext>
              </a:extLst>
            </p:cNvPr>
            <p:cNvSpPr/>
            <p:nvPr/>
          </p:nvSpPr>
          <p:spPr>
            <a:xfrm>
              <a:off x="4873334" y="4846212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xmlns="" id="{FA29505F-83AE-AB2A-19BE-98D127D8EB11}"/>
                </a:ext>
              </a:extLst>
            </p:cNvPr>
            <p:cNvSpPr/>
            <p:nvPr/>
          </p:nvSpPr>
          <p:spPr>
            <a:xfrm>
              <a:off x="4873334" y="4623386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xmlns="" id="{A56527C9-14DB-DF72-900F-18C3492C2413}"/>
                </a:ext>
              </a:extLst>
            </p:cNvPr>
            <p:cNvSpPr/>
            <p:nvPr/>
          </p:nvSpPr>
          <p:spPr>
            <a:xfrm>
              <a:off x="4873334" y="4400558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xmlns="" id="{611CD820-7B8F-29F0-4551-CAC76F480721}"/>
                </a:ext>
              </a:extLst>
            </p:cNvPr>
            <p:cNvSpPr/>
            <p:nvPr/>
          </p:nvSpPr>
          <p:spPr>
            <a:xfrm>
              <a:off x="4873334" y="4177731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xmlns="" id="{F58C1B41-1394-C8D8-559B-C7C2C0E54B02}"/>
                </a:ext>
              </a:extLst>
            </p:cNvPr>
            <p:cNvSpPr/>
            <p:nvPr/>
          </p:nvSpPr>
          <p:spPr>
            <a:xfrm>
              <a:off x="4873334" y="3954903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xmlns="" id="{B7A40C89-0DDC-DC92-5EE4-DDF7AD63931B}"/>
                </a:ext>
              </a:extLst>
            </p:cNvPr>
            <p:cNvSpPr/>
            <p:nvPr/>
          </p:nvSpPr>
          <p:spPr>
            <a:xfrm>
              <a:off x="4697602" y="4846835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xmlns="" id="{BD458283-E90B-87EF-DC84-2B47327A00F0}"/>
                </a:ext>
              </a:extLst>
            </p:cNvPr>
            <p:cNvSpPr/>
            <p:nvPr/>
          </p:nvSpPr>
          <p:spPr>
            <a:xfrm>
              <a:off x="4752599" y="4822398"/>
              <a:ext cx="28360" cy="47628"/>
            </a:xfrm>
            <a:custGeom>
              <a:avLst/>
              <a:gdLst>
                <a:gd name="connsiteX0" fmla="*/ 925 w 28360"/>
                <a:gd name="connsiteY0" fmla="*/ 42210 h 47628"/>
                <a:gd name="connsiteX1" fmla="*/ 11453 w 28360"/>
                <a:gd name="connsiteY1" fmla="*/ 42210 h 47628"/>
                <a:gd name="connsiteX2" fmla="*/ 11453 w 28360"/>
                <a:gd name="connsiteY2" fmla="*/ 5875 h 47628"/>
                <a:gd name="connsiteX3" fmla="*/ 0 w 28360"/>
                <a:gd name="connsiteY3" fmla="*/ 8166 h 47628"/>
                <a:gd name="connsiteX4" fmla="*/ 0 w 28360"/>
                <a:gd name="connsiteY4" fmla="*/ 2300 h 47628"/>
                <a:gd name="connsiteX5" fmla="*/ 11389 w 28360"/>
                <a:gd name="connsiteY5" fmla="*/ 0 h 47628"/>
                <a:gd name="connsiteX6" fmla="*/ 17833 w 28360"/>
                <a:gd name="connsiteY6" fmla="*/ 0 h 47628"/>
                <a:gd name="connsiteX7" fmla="*/ 17833 w 28360"/>
                <a:gd name="connsiteY7" fmla="*/ 42210 h 47628"/>
                <a:gd name="connsiteX8" fmla="*/ 28360 w 28360"/>
                <a:gd name="connsiteY8" fmla="*/ 42210 h 47628"/>
                <a:gd name="connsiteX9" fmla="*/ 28360 w 28360"/>
                <a:gd name="connsiteY9" fmla="*/ 47628 h 47628"/>
                <a:gd name="connsiteX10" fmla="*/ 925 w 28360"/>
                <a:gd name="connsiteY10" fmla="*/ 47628 h 47628"/>
                <a:gd name="connsiteX11" fmla="*/ 925 w 28360"/>
                <a:gd name="connsiteY11" fmla="*/ 42210 h 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0" h="47628">
                  <a:moveTo>
                    <a:pt x="925" y="42210"/>
                  </a:moveTo>
                  <a:lnTo>
                    <a:pt x="11453" y="42210"/>
                  </a:lnTo>
                  <a:lnTo>
                    <a:pt x="11453" y="5875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9" y="0"/>
                  </a:lnTo>
                  <a:lnTo>
                    <a:pt x="17833" y="0"/>
                  </a:lnTo>
                  <a:lnTo>
                    <a:pt x="17833" y="42210"/>
                  </a:lnTo>
                  <a:lnTo>
                    <a:pt x="28360" y="42210"/>
                  </a:lnTo>
                  <a:lnTo>
                    <a:pt x="28360" y="47628"/>
                  </a:lnTo>
                  <a:lnTo>
                    <a:pt x="925" y="47628"/>
                  </a:lnTo>
                  <a:lnTo>
                    <a:pt x="925" y="4221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xmlns="" id="{A1E4DF73-3035-1986-8828-DE5C22C9EDE6}"/>
                </a:ext>
              </a:extLst>
            </p:cNvPr>
            <p:cNvSpPr/>
            <p:nvPr/>
          </p:nvSpPr>
          <p:spPr>
            <a:xfrm>
              <a:off x="4793975" y="4861923"/>
              <a:ext cx="6731" cy="8103"/>
            </a:xfrm>
            <a:custGeom>
              <a:avLst/>
              <a:gdLst>
                <a:gd name="connsiteX0" fmla="*/ 0 w 6731"/>
                <a:gd name="connsiteY0" fmla="*/ 0 h 8103"/>
                <a:gd name="connsiteX1" fmla="*/ 6732 w 6731"/>
                <a:gd name="connsiteY1" fmla="*/ 0 h 8103"/>
                <a:gd name="connsiteX2" fmla="*/ 6732 w 6731"/>
                <a:gd name="connsiteY2" fmla="*/ 8103 h 8103"/>
                <a:gd name="connsiteX3" fmla="*/ 0 w 6731"/>
                <a:gd name="connsiteY3" fmla="*/ 8103 h 8103"/>
                <a:gd name="connsiteX4" fmla="*/ 0 w 6731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3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xmlns="" id="{E2D7F4C0-3FC8-F6F3-40D9-DCF93B7B366A}"/>
                </a:ext>
              </a:extLst>
            </p:cNvPr>
            <p:cNvSpPr/>
            <p:nvPr/>
          </p:nvSpPr>
          <p:spPr>
            <a:xfrm>
              <a:off x="4812063" y="4821540"/>
              <a:ext cx="32921" cy="49415"/>
            </a:xfrm>
            <a:custGeom>
              <a:avLst/>
              <a:gdLst>
                <a:gd name="connsiteX0" fmla="*/ 16461 w 32921"/>
                <a:gd name="connsiteY0" fmla="*/ 5103 h 49415"/>
                <a:gd name="connsiteX1" fmla="*/ 8964 w 32921"/>
                <a:gd name="connsiteY1" fmla="*/ 10017 h 49415"/>
                <a:gd name="connsiteX2" fmla="*/ 6476 w 32921"/>
                <a:gd name="connsiteY2" fmla="*/ 24720 h 49415"/>
                <a:gd name="connsiteX3" fmla="*/ 8964 w 32921"/>
                <a:gd name="connsiteY3" fmla="*/ 39430 h 49415"/>
                <a:gd name="connsiteX4" fmla="*/ 16461 w 32921"/>
                <a:gd name="connsiteY4" fmla="*/ 44313 h 49415"/>
                <a:gd name="connsiteX5" fmla="*/ 23957 w 32921"/>
                <a:gd name="connsiteY5" fmla="*/ 39430 h 49415"/>
                <a:gd name="connsiteX6" fmla="*/ 26477 w 32921"/>
                <a:gd name="connsiteY6" fmla="*/ 24720 h 49415"/>
                <a:gd name="connsiteX7" fmla="*/ 23957 w 32921"/>
                <a:gd name="connsiteY7" fmla="*/ 10017 h 49415"/>
                <a:gd name="connsiteX8" fmla="*/ 16461 w 32921"/>
                <a:gd name="connsiteY8" fmla="*/ 5103 h 49415"/>
                <a:gd name="connsiteX9" fmla="*/ 16461 w 32921"/>
                <a:gd name="connsiteY9" fmla="*/ 0 h 49415"/>
                <a:gd name="connsiteX10" fmla="*/ 28679 w 32921"/>
                <a:gd name="connsiteY10" fmla="*/ 6347 h 49415"/>
                <a:gd name="connsiteX11" fmla="*/ 32921 w 32921"/>
                <a:gd name="connsiteY11" fmla="*/ 24720 h 49415"/>
                <a:gd name="connsiteX12" fmla="*/ 28679 w 32921"/>
                <a:gd name="connsiteY12" fmla="*/ 43100 h 49415"/>
                <a:gd name="connsiteX13" fmla="*/ 16461 w 32921"/>
                <a:gd name="connsiteY13" fmla="*/ 49416 h 49415"/>
                <a:gd name="connsiteX14" fmla="*/ 4211 w 32921"/>
                <a:gd name="connsiteY14" fmla="*/ 43100 h 49415"/>
                <a:gd name="connsiteX15" fmla="*/ 0 w 32921"/>
                <a:gd name="connsiteY15" fmla="*/ 24720 h 49415"/>
                <a:gd name="connsiteX16" fmla="*/ 4211 w 32921"/>
                <a:gd name="connsiteY16" fmla="*/ 6347 h 49415"/>
                <a:gd name="connsiteX17" fmla="*/ 16461 w 32921"/>
                <a:gd name="connsiteY17" fmla="*/ 0 h 4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5">
                  <a:moveTo>
                    <a:pt x="16461" y="5103"/>
                  </a:moveTo>
                  <a:cubicBezTo>
                    <a:pt x="13143" y="5103"/>
                    <a:pt x="10644" y="6741"/>
                    <a:pt x="8964" y="10017"/>
                  </a:cubicBezTo>
                  <a:cubicBezTo>
                    <a:pt x="7305" y="13269"/>
                    <a:pt x="6476" y="18175"/>
                    <a:pt x="6476" y="24720"/>
                  </a:cubicBezTo>
                  <a:cubicBezTo>
                    <a:pt x="6476" y="31248"/>
                    <a:pt x="7305" y="36154"/>
                    <a:pt x="8964" y="39430"/>
                  </a:cubicBezTo>
                  <a:cubicBezTo>
                    <a:pt x="10644" y="42683"/>
                    <a:pt x="13143" y="44313"/>
                    <a:pt x="16461" y="44313"/>
                  </a:cubicBezTo>
                  <a:cubicBezTo>
                    <a:pt x="19799" y="44313"/>
                    <a:pt x="22298" y="42683"/>
                    <a:pt x="23957" y="39430"/>
                  </a:cubicBezTo>
                  <a:cubicBezTo>
                    <a:pt x="25637" y="36154"/>
                    <a:pt x="26477" y="31248"/>
                    <a:pt x="26477" y="24720"/>
                  </a:cubicBezTo>
                  <a:cubicBezTo>
                    <a:pt x="26477" y="18175"/>
                    <a:pt x="25637" y="13269"/>
                    <a:pt x="23957" y="10017"/>
                  </a:cubicBezTo>
                  <a:cubicBezTo>
                    <a:pt x="22298" y="6741"/>
                    <a:pt x="19799" y="5103"/>
                    <a:pt x="16461" y="5103"/>
                  </a:cubicBezTo>
                  <a:moveTo>
                    <a:pt x="16461" y="0"/>
                  </a:moveTo>
                  <a:cubicBezTo>
                    <a:pt x="21799" y="0"/>
                    <a:pt x="25872" y="2118"/>
                    <a:pt x="28679" y="6347"/>
                  </a:cubicBezTo>
                  <a:cubicBezTo>
                    <a:pt x="31507" y="10560"/>
                    <a:pt x="32921" y="16679"/>
                    <a:pt x="32921" y="24720"/>
                  </a:cubicBezTo>
                  <a:cubicBezTo>
                    <a:pt x="32921" y="32736"/>
                    <a:pt x="31507" y="38863"/>
                    <a:pt x="28679" y="43100"/>
                  </a:cubicBezTo>
                  <a:cubicBezTo>
                    <a:pt x="25872" y="47313"/>
                    <a:pt x="21799" y="49416"/>
                    <a:pt x="16461" y="49416"/>
                  </a:cubicBezTo>
                  <a:cubicBezTo>
                    <a:pt x="11123" y="49416"/>
                    <a:pt x="7039" y="47313"/>
                    <a:pt x="4211" y="43100"/>
                  </a:cubicBezTo>
                  <a:cubicBezTo>
                    <a:pt x="1403" y="38863"/>
                    <a:pt x="0" y="32736"/>
                    <a:pt x="0" y="24720"/>
                  </a:cubicBezTo>
                  <a:cubicBezTo>
                    <a:pt x="0" y="16679"/>
                    <a:pt x="1403" y="10560"/>
                    <a:pt x="4211" y="6347"/>
                  </a:cubicBezTo>
                  <a:cubicBezTo>
                    <a:pt x="7039" y="2118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xmlns="" id="{99067ED4-0FEC-389B-85F3-8EEEE1C4AAD5}"/>
                </a:ext>
              </a:extLst>
            </p:cNvPr>
            <p:cNvSpPr/>
            <p:nvPr/>
          </p:nvSpPr>
          <p:spPr>
            <a:xfrm>
              <a:off x="4698974" y="4624008"/>
              <a:ext cx="40897" cy="5421"/>
            </a:xfrm>
            <a:custGeom>
              <a:avLst/>
              <a:gdLst>
                <a:gd name="connsiteX0" fmla="*/ 0 w 40897"/>
                <a:gd name="connsiteY0" fmla="*/ 0 h 5421"/>
                <a:gd name="connsiteX1" fmla="*/ 40897 w 40897"/>
                <a:gd name="connsiteY1" fmla="*/ 0 h 5421"/>
                <a:gd name="connsiteX2" fmla="*/ 40897 w 40897"/>
                <a:gd name="connsiteY2" fmla="*/ 5421 h 5421"/>
                <a:gd name="connsiteX3" fmla="*/ 0 w 40897"/>
                <a:gd name="connsiteY3" fmla="*/ 5421 h 5421"/>
                <a:gd name="connsiteX4" fmla="*/ 0 w 40897"/>
                <a:gd name="connsiteY4" fmla="*/ 0 h 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1">
                  <a:moveTo>
                    <a:pt x="0" y="0"/>
                  </a:moveTo>
                  <a:lnTo>
                    <a:pt x="40897" y="0"/>
                  </a:lnTo>
                  <a:lnTo>
                    <a:pt x="40897" y="5421"/>
                  </a:lnTo>
                  <a:lnTo>
                    <a:pt x="0" y="54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xmlns="" id="{A6550102-2088-CF13-56AD-79BD3EEDE947}"/>
                </a:ext>
              </a:extLst>
            </p:cNvPr>
            <p:cNvSpPr/>
            <p:nvPr/>
          </p:nvSpPr>
          <p:spPr>
            <a:xfrm>
              <a:off x="4751100" y="4598711"/>
              <a:ext cx="32921" cy="49414"/>
            </a:xfrm>
            <a:custGeom>
              <a:avLst/>
              <a:gdLst>
                <a:gd name="connsiteX0" fmla="*/ 16461 w 32921"/>
                <a:gd name="connsiteY0" fmla="*/ 5105 h 49414"/>
                <a:gd name="connsiteX1" fmla="*/ 8964 w 32921"/>
                <a:gd name="connsiteY1" fmla="*/ 10017 h 49414"/>
                <a:gd name="connsiteX2" fmla="*/ 6476 w 32921"/>
                <a:gd name="connsiteY2" fmla="*/ 24724 h 49414"/>
                <a:gd name="connsiteX3" fmla="*/ 8964 w 32921"/>
                <a:gd name="connsiteY3" fmla="*/ 39429 h 49414"/>
                <a:gd name="connsiteX4" fmla="*/ 16461 w 32921"/>
                <a:gd name="connsiteY4" fmla="*/ 44311 h 49414"/>
                <a:gd name="connsiteX5" fmla="*/ 23957 w 32921"/>
                <a:gd name="connsiteY5" fmla="*/ 39429 h 49414"/>
                <a:gd name="connsiteX6" fmla="*/ 26478 w 32921"/>
                <a:gd name="connsiteY6" fmla="*/ 24724 h 49414"/>
                <a:gd name="connsiteX7" fmla="*/ 23957 w 32921"/>
                <a:gd name="connsiteY7" fmla="*/ 10017 h 49414"/>
                <a:gd name="connsiteX8" fmla="*/ 16461 w 32921"/>
                <a:gd name="connsiteY8" fmla="*/ 5105 h 49414"/>
                <a:gd name="connsiteX9" fmla="*/ 16461 w 32921"/>
                <a:gd name="connsiteY9" fmla="*/ 0 h 49414"/>
                <a:gd name="connsiteX10" fmla="*/ 28679 w 32921"/>
                <a:gd name="connsiteY10" fmla="*/ 6349 h 49414"/>
                <a:gd name="connsiteX11" fmla="*/ 32921 w 32921"/>
                <a:gd name="connsiteY11" fmla="*/ 24724 h 49414"/>
                <a:gd name="connsiteX12" fmla="*/ 28679 w 32921"/>
                <a:gd name="connsiteY12" fmla="*/ 43098 h 49414"/>
                <a:gd name="connsiteX13" fmla="*/ 16461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4 h 49414"/>
                <a:gd name="connsiteX16" fmla="*/ 4211 w 32921"/>
                <a:gd name="connsiteY16" fmla="*/ 6349 h 49414"/>
                <a:gd name="connsiteX17" fmla="*/ 16461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1" y="5105"/>
                  </a:moveTo>
                  <a:cubicBezTo>
                    <a:pt x="13143" y="5105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4"/>
                  </a:cubicBezTo>
                  <a:cubicBezTo>
                    <a:pt x="6476" y="31254"/>
                    <a:pt x="7305" y="36153"/>
                    <a:pt x="8964" y="39429"/>
                  </a:cubicBezTo>
                  <a:cubicBezTo>
                    <a:pt x="10644" y="42681"/>
                    <a:pt x="13143" y="44311"/>
                    <a:pt x="16461" y="44311"/>
                  </a:cubicBezTo>
                  <a:cubicBezTo>
                    <a:pt x="19800" y="44311"/>
                    <a:pt x="22299" y="42681"/>
                    <a:pt x="23957" y="39429"/>
                  </a:cubicBezTo>
                  <a:cubicBezTo>
                    <a:pt x="25638" y="36153"/>
                    <a:pt x="26478" y="31254"/>
                    <a:pt x="26478" y="24724"/>
                  </a:cubicBezTo>
                  <a:cubicBezTo>
                    <a:pt x="26478" y="18173"/>
                    <a:pt x="25638" y="13271"/>
                    <a:pt x="23957" y="10017"/>
                  </a:cubicBezTo>
                  <a:cubicBezTo>
                    <a:pt x="22299" y="6742"/>
                    <a:pt x="19800" y="5105"/>
                    <a:pt x="16461" y="5105"/>
                  </a:cubicBezTo>
                  <a:moveTo>
                    <a:pt x="16461" y="0"/>
                  </a:moveTo>
                  <a:cubicBezTo>
                    <a:pt x="21800" y="0"/>
                    <a:pt x="25872" y="2116"/>
                    <a:pt x="28679" y="6349"/>
                  </a:cubicBezTo>
                  <a:cubicBezTo>
                    <a:pt x="31507" y="10560"/>
                    <a:pt x="32921" y="16684"/>
                    <a:pt x="32921" y="24724"/>
                  </a:cubicBezTo>
                  <a:cubicBezTo>
                    <a:pt x="32921" y="32743"/>
                    <a:pt x="31507" y="38869"/>
                    <a:pt x="28679" y="43098"/>
                  </a:cubicBezTo>
                  <a:cubicBezTo>
                    <a:pt x="25872" y="47311"/>
                    <a:pt x="21800" y="49414"/>
                    <a:pt x="16461" y="49414"/>
                  </a:cubicBezTo>
                  <a:cubicBezTo>
                    <a:pt x="11123" y="49414"/>
                    <a:pt x="7039" y="47311"/>
                    <a:pt x="4211" y="43098"/>
                  </a:cubicBezTo>
                  <a:cubicBezTo>
                    <a:pt x="1403" y="38869"/>
                    <a:pt x="0" y="32743"/>
                    <a:pt x="0" y="24724"/>
                  </a:cubicBezTo>
                  <a:cubicBezTo>
                    <a:pt x="0" y="16684"/>
                    <a:pt x="1403" y="10560"/>
                    <a:pt x="4211" y="6349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xmlns="" id="{89831C7F-E10C-7B3D-5513-E11B8AB2489D}"/>
                </a:ext>
              </a:extLst>
            </p:cNvPr>
            <p:cNvSpPr/>
            <p:nvPr/>
          </p:nvSpPr>
          <p:spPr>
            <a:xfrm>
              <a:off x="4795346" y="4639100"/>
              <a:ext cx="6731" cy="8103"/>
            </a:xfrm>
            <a:custGeom>
              <a:avLst/>
              <a:gdLst>
                <a:gd name="connsiteX0" fmla="*/ 0 w 6731"/>
                <a:gd name="connsiteY0" fmla="*/ 0 h 8103"/>
                <a:gd name="connsiteX1" fmla="*/ 6732 w 6731"/>
                <a:gd name="connsiteY1" fmla="*/ 0 h 8103"/>
                <a:gd name="connsiteX2" fmla="*/ 6732 w 6731"/>
                <a:gd name="connsiteY2" fmla="*/ 8103 h 8103"/>
                <a:gd name="connsiteX3" fmla="*/ 0 w 6731"/>
                <a:gd name="connsiteY3" fmla="*/ 8103 h 8103"/>
                <a:gd name="connsiteX4" fmla="*/ 0 w 6731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3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xmlns="" id="{F524F5A5-1D48-ED9E-4E1E-B70FEEE9972B}"/>
                </a:ext>
              </a:extLst>
            </p:cNvPr>
            <p:cNvSpPr/>
            <p:nvPr/>
          </p:nvSpPr>
          <p:spPr>
            <a:xfrm>
              <a:off x="4814168" y="4599572"/>
              <a:ext cx="30816" cy="48552"/>
            </a:xfrm>
            <a:custGeom>
              <a:avLst/>
              <a:gdLst>
                <a:gd name="connsiteX0" fmla="*/ 2010 w 30816"/>
                <a:gd name="connsiteY0" fmla="*/ 0 h 48552"/>
                <a:gd name="connsiteX1" fmla="*/ 27307 w 30816"/>
                <a:gd name="connsiteY1" fmla="*/ 0 h 48552"/>
                <a:gd name="connsiteX2" fmla="*/ 27307 w 30816"/>
                <a:gd name="connsiteY2" fmla="*/ 5424 h 48552"/>
                <a:gd name="connsiteX3" fmla="*/ 7912 w 30816"/>
                <a:gd name="connsiteY3" fmla="*/ 5424 h 48552"/>
                <a:gd name="connsiteX4" fmla="*/ 7912 w 30816"/>
                <a:gd name="connsiteY4" fmla="*/ 17099 h 48552"/>
                <a:gd name="connsiteX5" fmla="*/ 10719 w 30816"/>
                <a:gd name="connsiteY5" fmla="*/ 16397 h 48552"/>
                <a:gd name="connsiteX6" fmla="*/ 13526 w 30816"/>
                <a:gd name="connsiteY6" fmla="*/ 16142 h 48552"/>
                <a:gd name="connsiteX7" fmla="*/ 26159 w 30816"/>
                <a:gd name="connsiteY7" fmla="*/ 20512 h 48552"/>
                <a:gd name="connsiteX8" fmla="*/ 30816 w 30816"/>
                <a:gd name="connsiteY8" fmla="*/ 32346 h 48552"/>
                <a:gd name="connsiteX9" fmla="*/ 26032 w 30816"/>
                <a:gd name="connsiteY9" fmla="*/ 44308 h 48552"/>
                <a:gd name="connsiteX10" fmla="*/ 12538 w 30816"/>
                <a:gd name="connsiteY10" fmla="*/ 48553 h 48552"/>
                <a:gd name="connsiteX11" fmla="*/ 6413 w 30816"/>
                <a:gd name="connsiteY11" fmla="*/ 48041 h 48552"/>
                <a:gd name="connsiteX12" fmla="*/ 0 w 30816"/>
                <a:gd name="connsiteY12" fmla="*/ 46513 h 48552"/>
                <a:gd name="connsiteX13" fmla="*/ 0 w 30816"/>
                <a:gd name="connsiteY13" fmla="*/ 40032 h 48552"/>
                <a:gd name="connsiteX14" fmla="*/ 5934 w 30816"/>
                <a:gd name="connsiteY14" fmla="*/ 42363 h 48552"/>
                <a:gd name="connsiteX15" fmla="*/ 12409 w 30816"/>
                <a:gd name="connsiteY15" fmla="*/ 43127 h 48552"/>
                <a:gd name="connsiteX16" fmla="*/ 21151 w 30816"/>
                <a:gd name="connsiteY16" fmla="*/ 40229 h 48552"/>
                <a:gd name="connsiteX17" fmla="*/ 24372 w 30816"/>
                <a:gd name="connsiteY17" fmla="*/ 32346 h 48552"/>
                <a:gd name="connsiteX18" fmla="*/ 21151 w 30816"/>
                <a:gd name="connsiteY18" fmla="*/ 24468 h 48552"/>
                <a:gd name="connsiteX19" fmla="*/ 12409 w 30816"/>
                <a:gd name="connsiteY19" fmla="*/ 21565 h 48552"/>
                <a:gd name="connsiteX20" fmla="*/ 7242 w 30816"/>
                <a:gd name="connsiteY20" fmla="*/ 22139 h 48552"/>
                <a:gd name="connsiteX21" fmla="*/ 2010 w 30816"/>
                <a:gd name="connsiteY21" fmla="*/ 23926 h 48552"/>
                <a:gd name="connsiteX22" fmla="*/ 2010 w 30816"/>
                <a:gd name="connsiteY22" fmla="*/ 0 h 48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2">
                  <a:moveTo>
                    <a:pt x="2010" y="0"/>
                  </a:moveTo>
                  <a:lnTo>
                    <a:pt x="27307" y="0"/>
                  </a:lnTo>
                  <a:lnTo>
                    <a:pt x="27307" y="5424"/>
                  </a:lnTo>
                  <a:lnTo>
                    <a:pt x="7912" y="5424"/>
                  </a:lnTo>
                  <a:lnTo>
                    <a:pt x="7912" y="17099"/>
                  </a:lnTo>
                  <a:cubicBezTo>
                    <a:pt x="8848" y="16780"/>
                    <a:pt x="9783" y="16546"/>
                    <a:pt x="10719" y="16397"/>
                  </a:cubicBezTo>
                  <a:cubicBezTo>
                    <a:pt x="11655" y="16227"/>
                    <a:pt x="12591" y="16142"/>
                    <a:pt x="13526" y="16142"/>
                  </a:cubicBezTo>
                  <a:cubicBezTo>
                    <a:pt x="18843" y="16142"/>
                    <a:pt x="23054" y="17599"/>
                    <a:pt x="26159" y="20512"/>
                  </a:cubicBezTo>
                  <a:cubicBezTo>
                    <a:pt x="29264" y="23426"/>
                    <a:pt x="30816" y="27370"/>
                    <a:pt x="30816" y="32346"/>
                  </a:cubicBezTo>
                  <a:cubicBezTo>
                    <a:pt x="30816" y="37472"/>
                    <a:pt x="29222" y="41457"/>
                    <a:pt x="26032" y="44308"/>
                  </a:cubicBezTo>
                  <a:cubicBezTo>
                    <a:pt x="22841" y="47135"/>
                    <a:pt x="18344" y="48553"/>
                    <a:pt x="12538" y="48553"/>
                  </a:cubicBezTo>
                  <a:cubicBezTo>
                    <a:pt x="10538" y="48553"/>
                    <a:pt x="8497" y="48379"/>
                    <a:pt x="6413" y="48041"/>
                  </a:cubicBezTo>
                  <a:cubicBezTo>
                    <a:pt x="4349" y="47702"/>
                    <a:pt x="2212" y="47190"/>
                    <a:pt x="0" y="46513"/>
                  </a:cubicBezTo>
                  <a:lnTo>
                    <a:pt x="0" y="40032"/>
                  </a:lnTo>
                  <a:cubicBezTo>
                    <a:pt x="1914" y="41079"/>
                    <a:pt x="3892" y="41851"/>
                    <a:pt x="5934" y="42363"/>
                  </a:cubicBezTo>
                  <a:cubicBezTo>
                    <a:pt x="7976" y="42875"/>
                    <a:pt x="10134" y="43127"/>
                    <a:pt x="12409" y="43127"/>
                  </a:cubicBezTo>
                  <a:cubicBezTo>
                    <a:pt x="16089" y="43127"/>
                    <a:pt x="19003" y="42158"/>
                    <a:pt x="21151" y="40229"/>
                  </a:cubicBezTo>
                  <a:cubicBezTo>
                    <a:pt x="23298" y="38291"/>
                    <a:pt x="24372" y="35661"/>
                    <a:pt x="24372" y="32346"/>
                  </a:cubicBezTo>
                  <a:cubicBezTo>
                    <a:pt x="24372" y="29030"/>
                    <a:pt x="23298" y="26403"/>
                    <a:pt x="21151" y="24468"/>
                  </a:cubicBezTo>
                  <a:cubicBezTo>
                    <a:pt x="19003" y="22533"/>
                    <a:pt x="16089" y="21565"/>
                    <a:pt x="12409" y="21565"/>
                  </a:cubicBezTo>
                  <a:cubicBezTo>
                    <a:pt x="10687" y="21565"/>
                    <a:pt x="8964" y="21756"/>
                    <a:pt x="7242" y="22139"/>
                  </a:cubicBezTo>
                  <a:cubicBezTo>
                    <a:pt x="5540" y="22522"/>
                    <a:pt x="3797" y="23117"/>
                    <a:pt x="2010" y="23926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xmlns="" id="{75DEDD2D-FD9F-FB4C-2965-624165871584}"/>
                </a:ext>
              </a:extLst>
            </p:cNvPr>
            <p:cNvSpPr/>
            <p:nvPr/>
          </p:nvSpPr>
          <p:spPr>
            <a:xfrm>
              <a:off x="4749728" y="4375884"/>
              <a:ext cx="32922" cy="49414"/>
            </a:xfrm>
            <a:custGeom>
              <a:avLst/>
              <a:gdLst>
                <a:gd name="connsiteX0" fmla="*/ 16461 w 32922"/>
                <a:gd name="connsiteY0" fmla="*/ 5104 h 49414"/>
                <a:gd name="connsiteX1" fmla="*/ 8964 w 32922"/>
                <a:gd name="connsiteY1" fmla="*/ 10016 h 49414"/>
                <a:gd name="connsiteX2" fmla="*/ 6476 w 32922"/>
                <a:gd name="connsiteY2" fmla="*/ 24723 h 49414"/>
                <a:gd name="connsiteX3" fmla="*/ 8964 w 32922"/>
                <a:gd name="connsiteY3" fmla="*/ 39429 h 49414"/>
                <a:gd name="connsiteX4" fmla="*/ 16461 w 32922"/>
                <a:gd name="connsiteY4" fmla="*/ 44310 h 49414"/>
                <a:gd name="connsiteX5" fmla="*/ 23958 w 32922"/>
                <a:gd name="connsiteY5" fmla="*/ 39429 h 49414"/>
                <a:gd name="connsiteX6" fmla="*/ 26478 w 32922"/>
                <a:gd name="connsiteY6" fmla="*/ 24723 h 49414"/>
                <a:gd name="connsiteX7" fmla="*/ 23958 w 32922"/>
                <a:gd name="connsiteY7" fmla="*/ 10016 h 49414"/>
                <a:gd name="connsiteX8" fmla="*/ 16461 w 32922"/>
                <a:gd name="connsiteY8" fmla="*/ 5104 h 49414"/>
                <a:gd name="connsiteX9" fmla="*/ 16461 w 32922"/>
                <a:gd name="connsiteY9" fmla="*/ 0 h 49414"/>
                <a:gd name="connsiteX10" fmla="*/ 28679 w 32922"/>
                <a:gd name="connsiteY10" fmla="*/ 6348 h 49414"/>
                <a:gd name="connsiteX11" fmla="*/ 32922 w 32922"/>
                <a:gd name="connsiteY11" fmla="*/ 24723 h 49414"/>
                <a:gd name="connsiteX12" fmla="*/ 28679 w 32922"/>
                <a:gd name="connsiteY12" fmla="*/ 43098 h 49414"/>
                <a:gd name="connsiteX13" fmla="*/ 16461 w 32922"/>
                <a:gd name="connsiteY13" fmla="*/ 49414 h 49414"/>
                <a:gd name="connsiteX14" fmla="*/ 4211 w 32922"/>
                <a:gd name="connsiteY14" fmla="*/ 43098 h 49414"/>
                <a:gd name="connsiteX15" fmla="*/ 0 w 32922"/>
                <a:gd name="connsiteY15" fmla="*/ 24723 h 49414"/>
                <a:gd name="connsiteX16" fmla="*/ 4211 w 32922"/>
                <a:gd name="connsiteY16" fmla="*/ 6348 h 49414"/>
                <a:gd name="connsiteX17" fmla="*/ 16461 w 32922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2" h="49414">
                  <a:moveTo>
                    <a:pt x="16461" y="5104"/>
                  </a:moveTo>
                  <a:cubicBezTo>
                    <a:pt x="13143" y="5104"/>
                    <a:pt x="10644" y="6741"/>
                    <a:pt x="8964" y="10016"/>
                  </a:cubicBezTo>
                  <a:cubicBezTo>
                    <a:pt x="7306" y="13270"/>
                    <a:pt x="6476" y="18172"/>
                    <a:pt x="6476" y="24723"/>
                  </a:cubicBezTo>
                  <a:cubicBezTo>
                    <a:pt x="6476" y="31252"/>
                    <a:pt x="7306" y="36154"/>
                    <a:pt x="8964" y="39429"/>
                  </a:cubicBezTo>
                  <a:cubicBezTo>
                    <a:pt x="10644" y="42683"/>
                    <a:pt x="13143" y="44310"/>
                    <a:pt x="16461" y="44310"/>
                  </a:cubicBezTo>
                  <a:cubicBezTo>
                    <a:pt x="19800" y="44310"/>
                    <a:pt x="22299" y="42683"/>
                    <a:pt x="23958" y="39429"/>
                  </a:cubicBezTo>
                  <a:cubicBezTo>
                    <a:pt x="25638" y="36154"/>
                    <a:pt x="26478" y="31252"/>
                    <a:pt x="26478" y="24723"/>
                  </a:cubicBezTo>
                  <a:cubicBezTo>
                    <a:pt x="26478" y="18172"/>
                    <a:pt x="25638" y="13270"/>
                    <a:pt x="23958" y="10016"/>
                  </a:cubicBezTo>
                  <a:cubicBezTo>
                    <a:pt x="22299" y="6741"/>
                    <a:pt x="19800" y="5104"/>
                    <a:pt x="16461" y="5104"/>
                  </a:cubicBezTo>
                  <a:moveTo>
                    <a:pt x="16461" y="0"/>
                  </a:moveTo>
                  <a:cubicBezTo>
                    <a:pt x="21800" y="0"/>
                    <a:pt x="25872" y="2116"/>
                    <a:pt x="28679" y="6348"/>
                  </a:cubicBezTo>
                  <a:cubicBezTo>
                    <a:pt x="31508" y="10559"/>
                    <a:pt x="32922" y="16684"/>
                    <a:pt x="32922" y="24723"/>
                  </a:cubicBezTo>
                  <a:cubicBezTo>
                    <a:pt x="32922" y="32740"/>
                    <a:pt x="31508" y="38865"/>
                    <a:pt x="28679" y="43098"/>
                  </a:cubicBezTo>
                  <a:cubicBezTo>
                    <a:pt x="25872" y="47308"/>
                    <a:pt x="21800" y="49414"/>
                    <a:pt x="16461" y="49414"/>
                  </a:cubicBezTo>
                  <a:cubicBezTo>
                    <a:pt x="11123" y="49414"/>
                    <a:pt x="7039" y="47308"/>
                    <a:pt x="4211" y="43098"/>
                  </a:cubicBezTo>
                  <a:cubicBezTo>
                    <a:pt x="1403" y="38865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xmlns="" id="{7F9A3DC0-68B0-D342-B2F5-16983ED3179A}"/>
                </a:ext>
              </a:extLst>
            </p:cNvPr>
            <p:cNvSpPr/>
            <p:nvPr/>
          </p:nvSpPr>
          <p:spPr>
            <a:xfrm>
              <a:off x="4793975" y="4416270"/>
              <a:ext cx="6731" cy="8102"/>
            </a:xfrm>
            <a:custGeom>
              <a:avLst/>
              <a:gdLst>
                <a:gd name="connsiteX0" fmla="*/ 0 w 6731"/>
                <a:gd name="connsiteY0" fmla="*/ 0 h 8102"/>
                <a:gd name="connsiteX1" fmla="*/ 6732 w 6731"/>
                <a:gd name="connsiteY1" fmla="*/ 0 h 8102"/>
                <a:gd name="connsiteX2" fmla="*/ 6732 w 6731"/>
                <a:gd name="connsiteY2" fmla="*/ 8103 h 8102"/>
                <a:gd name="connsiteX3" fmla="*/ 0 w 6731"/>
                <a:gd name="connsiteY3" fmla="*/ 8103 h 8102"/>
                <a:gd name="connsiteX4" fmla="*/ 0 w 6731"/>
                <a:gd name="connsiteY4" fmla="*/ 0 h 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2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xmlns="" id="{CB08237D-9565-8F47-5479-23E2F7D1F972}"/>
                </a:ext>
              </a:extLst>
            </p:cNvPr>
            <p:cNvSpPr/>
            <p:nvPr/>
          </p:nvSpPr>
          <p:spPr>
            <a:xfrm>
              <a:off x="4812063" y="4375884"/>
              <a:ext cx="32921" cy="49414"/>
            </a:xfrm>
            <a:custGeom>
              <a:avLst/>
              <a:gdLst>
                <a:gd name="connsiteX0" fmla="*/ 16461 w 32921"/>
                <a:gd name="connsiteY0" fmla="*/ 5104 h 49414"/>
                <a:gd name="connsiteX1" fmla="*/ 8964 w 32921"/>
                <a:gd name="connsiteY1" fmla="*/ 10016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1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6 h 49414"/>
                <a:gd name="connsiteX8" fmla="*/ 16461 w 32921"/>
                <a:gd name="connsiteY8" fmla="*/ 5104 h 49414"/>
                <a:gd name="connsiteX9" fmla="*/ 16461 w 32921"/>
                <a:gd name="connsiteY9" fmla="*/ 0 h 49414"/>
                <a:gd name="connsiteX10" fmla="*/ 28679 w 32921"/>
                <a:gd name="connsiteY10" fmla="*/ 6348 h 49414"/>
                <a:gd name="connsiteX11" fmla="*/ 32921 w 32921"/>
                <a:gd name="connsiteY11" fmla="*/ 24723 h 49414"/>
                <a:gd name="connsiteX12" fmla="*/ 28679 w 32921"/>
                <a:gd name="connsiteY12" fmla="*/ 43098 h 49414"/>
                <a:gd name="connsiteX13" fmla="*/ 16461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1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1" y="5104"/>
                  </a:moveTo>
                  <a:cubicBezTo>
                    <a:pt x="13143" y="5104"/>
                    <a:pt x="10644" y="6741"/>
                    <a:pt x="8964" y="10016"/>
                  </a:cubicBezTo>
                  <a:cubicBezTo>
                    <a:pt x="7305" y="13270"/>
                    <a:pt x="6476" y="18172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1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2"/>
                    <a:pt x="25637" y="13270"/>
                    <a:pt x="23957" y="10016"/>
                  </a:cubicBezTo>
                  <a:cubicBezTo>
                    <a:pt x="22298" y="6741"/>
                    <a:pt x="19799" y="5104"/>
                    <a:pt x="16461" y="5104"/>
                  </a:cubicBezTo>
                  <a:moveTo>
                    <a:pt x="16461" y="0"/>
                  </a:moveTo>
                  <a:cubicBezTo>
                    <a:pt x="21799" y="0"/>
                    <a:pt x="25872" y="2116"/>
                    <a:pt x="28679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0"/>
                    <a:pt x="31507" y="38865"/>
                    <a:pt x="28679" y="43098"/>
                  </a:cubicBezTo>
                  <a:cubicBezTo>
                    <a:pt x="25872" y="47308"/>
                    <a:pt x="21799" y="49414"/>
                    <a:pt x="16461" y="49414"/>
                  </a:cubicBezTo>
                  <a:cubicBezTo>
                    <a:pt x="11123" y="49414"/>
                    <a:pt x="7039" y="47308"/>
                    <a:pt x="4211" y="43098"/>
                  </a:cubicBezTo>
                  <a:cubicBezTo>
                    <a:pt x="1403" y="38865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xmlns="" id="{ADCFD89D-3FA7-B52C-105B-F9C844B38BF5}"/>
                </a:ext>
              </a:extLst>
            </p:cNvPr>
            <p:cNvSpPr/>
            <p:nvPr/>
          </p:nvSpPr>
          <p:spPr>
            <a:xfrm>
              <a:off x="4751100" y="4153056"/>
              <a:ext cx="32921" cy="49414"/>
            </a:xfrm>
            <a:custGeom>
              <a:avLst/>
              <a:gdLst>
                <a:gd name="connsiteX0" fmla="*/ 16461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1 w 32921"/>
                <a:gd name="connsiteY4" fmla="*/ 44310 h 49414"/>
                <a:gd name="connsiteX5" fmla="*/ 23957 w 32921"/>
                <a:gd name="connsiteY5" fmla="*/ 39429 h 49414"/>
                <a:gd name="connsiteX6" fmla="*/ 26478 w 32921"/>
                <a:gd name="connsiteY6" fmla="*/ 24723 h 49414"/>
                <a:gd name="connsiteX7" fmla="*/ 23957 w 32921"/>
                <a:gd name="connsiteY7" fmla="*/ 10017 h 49414"/>
                <a:gd name="connsiteX8" fmla="*/ 16461 w 32921"/>
                <a:gd name="connsiteY8" fmla="*/ 5104 h 49414"/>
                <a:gd name="connsiteX9" fmla="*/ 16461 w 32921"/>
                <a:gd name="connsiteY9" fmla="*/ 0 h 49414"/>
                <a:gd name="connsiteX10" fmla="*/ 28679 w 32921"/>
                <a:gd name="connsiteY10" fmla="*/ 6348 h 49414"/>
                <a:gd name="connsiteX11" fmla="*/ 32921 w 32921"/>
                <a:gd name="connsiteY11" fmla="*/ 24723 h 49414"/>
                <a:gd name="connsiteX12" fmla="*/ 28679 w 32921"/>
                <a:gd name="connsiteY12" fmla="*/ 43098 h 49414"/>
                <a:gd name="connsiteX13" fmla="*/ 16461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1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1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0"/>
                    <a:pt x="6476" y="18172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1" y="44310"/>
                  </a:cubicBezTo>
                  <a:cubicBezTo>
                    <a:pt x="19800" y="44310"/>
                    <a:pt x="22299" y="42683"/>
                    <a:pt x="23957" y="39429"/>
                  </a:cubicBezTo>
                  <a:cubicBezTo>
                    <a:pt x="25638" y="36154"/>
                    <a:pt x="26478" y="31252"/>
                    <a:pt x="26478" y="24723"/>
                  </a:cubicBezTo>
                  <a:cubicBezTo>
                    <a:pt x="26478" y="18172"/>
                    <a:pt x="25638" y="13270"/>
                    <a:pt x="23957" y="10017"/>
                  </a:cubicBezTo>
                  <a:cubicBezTo>
                    <a:pt x="22299" y="6742"/>
                    <a:pt x="19800" y="5104"/>
                    <a:pt x="16461" y="5104"/>
                  </a:cubicBezTo>
                  <a:moveTo>
                    <a:pt x="16461" y="0"/>
                  </a:moveTo>
                  <a:cubicBezTo>
                    <a:pt x="21800" y="0"/>
                    <a:pt x="25872" y="2116"/>
                    <a:pt x="28679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0"/>
                    <a:pt x="31507" y="38865"/>
                    <a:pt x="28679" y="43098"/>
                  </a:cubicBezTo>
                  <a:cubicBezTo>
                    <a:pt x="25872" y="47308"/>
                    <a:pt x="21800" y="49414"/>
                    <a:pt x="16461" y="49414"/>
                  </a:cubicBezTo>
                  <a:cubicBezTo>
                    <a:pt x="11123" y="49414"/>
                    <a:pt x="7039" y="47308"/>
                    <a:pt x="4211" y="43098"/>
                  </a:cubicBezTo>
                  <a:cubicBezTo>
                    <a:pt x="1403" y="38865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xmlns="" id="{D02E757B-3925-4CA4-8341-567D61AFF9B7}"/>
                </a:ext>
              </a:extLst>
            </p:cNvPr>
            <p:cNvSpPr/>
            <p:nvPr/>
          </p:nvSpPr>
          <p:spPr>
            <a:xfrm>
              <a:off x="4795346" y="4193442"/>
              <a:ext cx="6731" cy="8102"/>
            </a:xfrm>
            <a:custGeom>
              <a:avLst/>
              <a:gdLst>
                <a:gd name="connsiteX0" fmla="*/ 0 w 6731"/>
                <a:gd name="connsiteY0" fmla="*/ 0 h 8102"/>
                <a:gd name="connsiteX1" fmla="*/ 6732 w 6731"/>
                <a:gd name="connsiteY1" fmla="*/ 0 h 8102"/>
                <a:gd name="connsiteX2" fmla="*/ 6732 w 6731"/>
                <a:gd name="connsiteY2" fmla="*/ 8103 h 8102"/>
                <a:gd name="connsiteX3" fmla="*/ 0 w 6731"/>
                <a:gd name="connsiteY3" fmla="*/ 8103 h 8102"/>
                <a:gd name="connsiteX4" fmla="*/ 0 w 6731"/>
                <a:gd name="connsiteY4" fmla="*/ 0 h 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2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xmlns="" id="{D4EE38AC-3B77-D22C-DB29-C8DA744E87DF}"/>
                </a:ext>
              </a:extLst>
            </p:cNvPr>
            <p:cNvSpPr/>
            <p:nvPr/>
          </p:nvSpPr>
          <p:spPr>
            <a:xfrm>
              <a:off x="4814168" y="4153917"/>
              <a:ext cx="30816" cy="48553"/>
            </a:xfrm>
            <a:custGeom>
              <a:avLst/>
              <a:gdLst>
                <a:gd name="connsiteX0" fmla="*/ 2010 w 30816"/>
                <a:gd name="connsiteY0" fmla="*/ 0 h 48553"/>
                <a:gd name="connsiteX1" fmla="*/ 27307 w 30816"/>
                <a:gd name="connsiteY1" fmla="*/ 0 h 48553"/>
                <a:gd name="connsiteX2" fmla="*/ 27307 w 30816"/>
                <a:gd name="connsiteY2" fmla="*/ 5424 h 48553"/>
                <a:gd name="connsiteX3" fmla="*/ 7912 w 30816"/>
                <a:gd name="connsiteY3" fmla="*/ 5424 h 48553"/>
                <a:gd name="connsiteX4" fmla="*/ 7912 w 30816"/>
                <a:gd name="connsiteY4" fmla="*/ 17099 h 48553"/>
                <a:gd name="connsiteX5" fmla="*/ 10719 w 30816"/>
                <a:gd name="connsiteY5" fmla="*/ 16397 h 48553"/>
                <a:gd name="connsiteX6" fmla="*/ 13526 w 30816"/>
                <a:gd name="connsiteY6" fmla="*/ 16142 h 48553"/>
                <a:gd name="connsiteX7" fmla="*/ 26159 w 30816"/>
                <a:gd name="connsiteY7" fmla="*/ 20513 h 48553"/>
                <a:gd name="connsiteX8" fmla="*/ 30816 w 30816"/>
                <a:gd name="connsiteY8" fmla="*/ 32348 h 48553"/>
                <a:gd name="connsiteX9" fmla="*/ 26032 w 30816"/>
                <a:gd name="connsiteY9" fmla="*/ 44311 h 48553"/>
                <a:gd name="connsiteX10" fmla="*/ 12538 w 30816"/>
                <a:gd name="connsiteY10" fmla="*/ 48553 h 48553"/>
                <a:gd name="connsiteX11" fmla="*/ 6413 w 30816"/>
                <a:gd name="connsiteY11" fmla="*/ 48043 h 48553"/>
                <a:gd name="connsiteX12" fmla="*/ 0 w 30816"/>
                <a:gd name="connsiteY12" fmla="*/ 46512 h 48553"/>
                <a:gd name="connsiteX13" fmla="*/ 0 w 30816"/>
                <a:gd name="connsiteY13" fmla="*/ 40036 h 48553"/>
                <a:gd name="connsiteX14" fmla="*/ 5934 w 30816"/>
                <a:gd name="connsiteY14" fmla="*/ 42364 h 48553"/>
                <a:gd name="connsiteX15" fmla="*/ 12409 w 30816"/>
                <a:gd name="connsiteY15" fmla="*/ 43131 h 48553"/>
                <a:gd name="connsiteX16" fmla="*/ 21151 w 30816"/>
                <a:gd name="connsiteY16" fmla="*/ 40227 h 48553"/>
                <a:gd name="connsiteX17" fmla="*/ 24372 w 30816"/>
                <a:gd name="connsiteY17" fmla="*/ 32348 h 48553"/>
                <a:gd name="connsiteX18" fmla="*/ 21151 w 30816"/>
                <a:gd name="connsiteY18" fmla="*/ 24468 h 48553"/>
                <a:gd name="connsiteX19" fmla="*/ 12409 w 30816"/>
                <a:gd name="connsiteY19" fmla="*/ 21566 h 48553"/>
                <a:gd name="connsiteX20" fmla="*/ 7242 w 30816"/>
                <a:gd name="connsiteY20" fmla="*/ 22140 h 48553"/>
                <a:gd name="connsiteX21" fmla="*/ 2010 w 30816"/>
                <a:gd name="connsiteY21" fmla="*/ 23926 h 48553"/>
                <a:gd name="connsiteX22" fmla="*/ 2010 w 30816"/>
                <a:gd name="connsiteY22" fmla="*/ 0 h 4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3">
                  <a:moveTo>
                    <a:pt x="2010" y="0"/>
                  </a:moveTo>
                  <a:lnTo>
                    <a:pt x="27307" y="0"/>
                  </a:lnTo>
                  <a:lnTo>
                    <a:pt x="27307" y="5424"/>
                  </a:lnTo>
                  <a:lnTo>
                    <a:pt x="7912" y="5424"/>
                  </a:lnTo>
                  <a:lnTo>
                    <a:pt x="7912" y="17099"/>
                  </a:lnTo>
                  <a:cubicBezTo>
                    <a:pt x="8848" y="16780"/>
                    <a:pt x="9783" y="16546"/>
                    <a:pt x="10719" y="16397"/>
                  </a:cubicBezTo>
                  <a:cubicBezTo>
                    <a:pt x="11655" y="16227"/>
                    <a:pt x="12591" y="16142"/>
                    <a:pt x="13526" y="16142"/>
                  </a:cubicBezTo>
                  <a:cubicBezTo>
                    <a:pt x="18843" y="16142"/>
                    <a:pt x="23054" y="17599"/>
                    <a:pt x="26159" y="20513"/>
                  </a:cubicBezTo>
                  <a:cubicBezTo>
                    <a:pt x="29264" y="23427"/>
                    <a:pt x="30816" y="27372"/>
                    <a:pt x="30816" y="32348"/>
                  </a:cubicBezTo>
                  <a:cubicBezTo>
                    <a:pt x="30816" y="37473"/>
                    <a:pt x="29222" y="41461"/>
                    <a:pt x="26032" y="44311"/>
                  </a:cubicBezTo>
                  <a:cubicBezTo>
                    <a:pt x="22841" y="47139"/>
                    <a:pt x="18344" y="48553"/>
                    <a:pt x="12538" y="48553"/>
                  </a:cubicBezTo>
                  <a:cubicBezTo>
                    <a:pt x="10538" y="48553"/>
                    <a:pt x="8497" y="48383"/>
                    <a:pt x="6413" y="48043"/>
                  </a:cubicBezTo>
                  <a:cubicBezTo>
                    <a:pt x="4349" y="47703"/>
                    <a:pt x="2212" y="47192"/>
                    <a:pt x="0" y="46512"/>
                  </a:cubicBezTo>
                  <a:lnTo>
                    <a:pt x="0" y="40036"/>
                  </a:lnTo>
                  <a:cubicBezTo>
                    <a:pt x="1914" y="41078"/>
                    <a:pt x="3892" y="41854"/>
                    <a:pt x="5934" y="42364"/>
                  </a:cubicBezTo>
                  <a:cubicBezTo>
                    <a:pt x="7976" y="42875"/>
                    <a:pt x="10134" y="43131"/>
                    <a:pt x="12409" y="43131"/>
                  </a:cubicBezTo>
                  <a:cubicBezTo>
                    <a:pt x="16089" y="43131"/>
                    <a:pt x="19003" y="42163"/>
                    <a:pt x="21151" y="40227"/>
                  </a:cubicBezTo>
                  <a:cubicBezTo>
                    <a:pt x="23298" y="38292"/>
                    <a:pt x="24372" y="35666"/>
                    <a:pt x="24372" y="32348"/>
                  </a:cubicBezTo>
                  <a:cubicBezTo>
                    <a:pt x="24372" y="29030"/>
                    <a:pt x="23298" y="26403"/>
                    <a:pt x="21151" y="24468"/>
                  </a:cubicBezTo>
                  <a:cubicBezTo>
                    <a:pt x="19003" y="22534"/>
                    <a:pt x="16089" y="21566"/>
                    <a:pt x="12409" y="21566"/>
                  </a:cubicBezTo>
                  <a:cubicBezTo>
                    <a:pt x="10687" y="21566"/>
                    <a:pt x="8964" y="21757"/>
                    <a:pt x="7242" y="22140"/>
                  </a:cubicBezTo>
                  <a:cubicBezTo>
                    <a:pt x="5540" y="22522"/>
                    <a:pt x="3797" y="23118"/>
                    <a:pt x="2010" y="23926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xmlns="" id="{0098B5F0-17B8-E04E-A65D-3C1F9EA6EE10}"/>
                </a:ext>
              </a:extLst>
            </p:cNvPr>
            <p:cNvSpPr/>
            <p:nvPr/>
          </p:nvSpPr>
          <p:spPr>
            <a:xfrm>
              <a:off x="4752599" y="3931089"/>
              <a:ext cx="28360" cy="47627"/>
            </a:xfrm>
            <a:custGeom>
              <a:avLst/>
              <a:gdLst>
                <a:gd name="connsiteX0" fmla="*/ 925 w 28360"/>
                <a:gd name="connsiteY0" fmla="*/ 42204 h 47627"/>
                <a:gd name="connsiteX1" fmla="*/ 11453 w 28360"/>
                <a:gd name="connsiteY1" fmla="*/ 42204 h 47627"/>
                <a:gd name="connsiteX2" fmla="*/ 11453 w 28360"/>
                <a:gd name="connsiteY2" fmla="*/ 5869 h 47627"/>
                <a:gd name="connsiteX3" fmla="*/ 0 w 28360"/>
                <a:gd name="connsiteY3" fmla="*/ 8166 h 47627"/>
                <a:gd name="connsiteX4" fmla="*/ 0 w 28360"/>
                <a:gd name="connsiteY4" fmla="*/ 2296 h 47627"/>
                <a:gd name="connsiteX5" fmla="*/ 11389 w 28360"/>
                <a:gd name="connsiteY5" fmla="*/ 0 h 47627"/>
                <a:gd name="connsiteX6" fmla="*/ 17833 w 28360"/>
                <a:gd name="connsiteY6" fmla="*/ 0 h 47627"/>
                <a:gd name="connsiteX7" fmla="*/ 17833 w 28360"/>
                <a:gd name="connsiteY7" fmla="*/ 42204 h 47627"/>
                <a:gd name="connsiteX8" fmla="*/ 28360 w 28360"/>
                <a:gd name="connsiteY8" fmla="*/ 42204 h 47627"/>
                <a:gd name="connsiteX9" fmla="*/ 28360 w 28360"/>
                <a:gd name="connsiteY9" fmla="*/ 47628 h 47627"/>
                <a:gd name="connsiteX10" fmla="*/ 925 w 28360"/>
                <a:gd name="connsiteY10" fmla="*/ 47628 h 47627"/>
                <a:gd name="connsiteX11" fmla="*/ 925 w 28360"/>
                <a:gd name="connsiteY11" fmla="*/ 42204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0" h="47627">
                  <a:moveTo>
                    <a:pt x="925" y="42204"/>
                  </a:moveTo>
                  <a:lnTo>
                    <a:pt x="11453" y="42204"/>
                  </a:lnTo>
                  <a:lnTo>
                    <a:pt x="11453" y="5869"/>
                  </a:lnTo>
                  <a:lnTo>
                    <a:pt x="0" y="8166"/>
                  </a:lnTo>
                  <a:lnTo>
                    <a:pt x="0" y="2296"/>
                  </a:lnTo>
                  <a:lnTo>
                    <a:pt x="11389" y="0"/>
                  </a:lnTo>
                  <a:lnTo>
                    <a:pt x="17833" y="0"/>
                  </a:lnTo>
                  <a:lnTo>
                    <a:pt x="17833" y="42204"/>
                  </a:lnTo>
                  <a:lnTo>
                    <a:pt x="28360" y="42204"/>
                  </a:lnTo>
                  <a:lnTo>
                    <a:pt x="28360" y="47628"/>
                  </a:lnTo>
                  <a:lnTo>
                    <a:pt x="925" y="47628"/>
                  </a:lnTo>
                  <a:lnTo>
                    <a:pt x="925" y="42204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xmlns="" id="{1396C193-98FD-DCB7-B166-ED84D2B3A463}"/>
                </a:ext>
              </a:extLst>
            </p:cNvPr>
            <p:cNvSpPr/>
            <p:nvPr/>
          </p:nvSpPr>
          <p:spPr>
            <a:xfrm>
              <a:off x="4793975" y="3970614"/>
              <a:ext cx="6731" cy="8103"/>
            </a:xfrm>
            <a:custGeom>
              <a:avLst/>
              <a:gdLst>
                <a:gd name="connsiteX0" fmla="*/ 0 w 6731"/>
                <a:gd name="connsiteY0" fmla="*/ 0 h 8103"/>
                <a:gd name="connsiteX1" fmla="*/ 6732 w 6731"/>
                <a:gd name="connsiteY1" fmla="*/ 0 h 8103"/>
                <a:gd name="connsiteX2" fmla="*/ 6732 w 6731"/>
                <a:gd name="connsiteY2" fmla="*/ 8103 h 8103"/>
                <a:gd name="connsiteX3" fmla="*/ 0 w 6731"/>
                <a:gd name="connsiteY3" fmla="*/ 8103 h 8103"/>
                <a:gd name="connsiteX4" fmla="*/ 0 w 6731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" h="8103">
                  <a:moveTo>
                    <a:pt x="0" y="0"/>
                  </a:moveTo>
                  <a:lnTo>
                    <a:pt x="6732" y="0"/>
                  </a:lnTo>
                  <a:lnTo>
                    <a:pt x="6732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xmlns="" id="{67244CDC-2FE3-069B-439F-D194B337977F}"/>
                </a:ext>
              </a:extLst>
            </p:cNvPr>
            <p:cNvSpPr/>
            <p:nvPr/>
          </p:nvSpPr>
          <p:spPr>
            <a:xfrm>
              <a:off x="4812063" y="3930228"/>
              <a:ext cx="32921" cy="49414"/>
            </a:xfrm>
            <a:custGeom>
              <a:avLst/>
              <a:gdLst>
                <a:gd name="connsiteX0" fmla="*/ 16461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1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7 h 49414"/>
                <a:gd name="connsiteX8" fmla="*/ 16461 w 32921"/>
                <a:gd name="connsiteY8" fmla="*/ 5104 h 49414"/>
                <a:gd name="connsiteX9" fmla="*/ 16461 w 32921"/>
                <a:gd name="connsiteY9" fmla="*/ 0 h 49414"/>
                <a:gd name="connsiteX10" fmla="*/ 28679 w 32921"/>
                <a:gd name="connsiteY10" fmla="*/ 6348 h 49414"/>
                <a:gd name="connsiteX11" fmla="*/ 32921 w 32921"/>
                <a:gd name="connsiteY11" fmla="*/ 24723 h 49414"/>
                <a:gd name="connsiteX12" fmla="*/ 28679 w 32921"/>
                <a:gd name="connsiteY12" fmla="*/ 43098 h 49414"/>
                <a:gd name="connsiteX13" fmla="*/ 16461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1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1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1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4"/>
                    <a:pt x="16461" y="5104"/>
                  </a:cubicBezTo>
                  <a:moveTo>
                    <a:pt x="16461" y="0"/>
                  </a:moveTo>
                  <a:cubicBezTo>
                    <a:pt x="21799" y="0"/>
                    <a:pt x="25872" y="2116"/>
                    <a:pt x="28679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0"/>
                    <a:pt x="31507" y="38865"/>
                    <a:pt x="28679" y="43098"/>
                  </a:cubicBezTo>
                  <a:cubicBezTo>
                    <a:pt x="25872" y="47309"/>
                    <a:pt x="21799" y="49414"/>
                    <a:pt x="16461" y="49414"/>
                  </a:cubicBezTo>
                  <a:cubicBezTo>
                    <a:pt x="11123" y="49414"/>
                    <a:pt x="7039" y="47309"/>
                    <a:pt x="4211" y="43098"/>
                  </a:cubicBezTo>
                  <a:cubicBezTo>
                    <a:pt x="1403" y="38865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xmlns="" id="{05D84BB0-E274-A067-66F2-2645C97BA956}"/>
                </a:ext>
              </a:extLst>
            </p:cNvPr>
            <p:cNvSpPr/>
            <p:nvPr/>
          </p:nvSpPr>
          <p:spPr>
            <a:xfrm>
              <a:off x="4608855" y="4400019"/>
              <a:ext cx="34234" cy="37627"/>
            </a:xfrm>
            <a:custGeom>
              <a:avLst/>
              <a:gdLst>
                <a:gd name="connsiteX0" fmla="*/ 4980 w 34234"/>
                <a:gd name="connsiteY0" fmla="*/ 0 h 37627"/>
                <a:gd name="connsiteX1" fmla="*/ 8227 w 34234"/>
                <a:gd name="connsiteY1" fmla="*/ 1291 h 37627"/>
                <a:gd name="connsiteX2" fmla="*/ 9370 w 34234"/>
                <a:gd name="connsiteY2" fmla="*/ 4057 h 37627"/>
                <a:gd name="connsiteX3" fmla="*/ 8559 w 34234"/>
                <a:gd name="connsiteY3" fmla="*/ 6197 h 37627"/>
                <a:gd name="connsiteX4" fmla="*/ 6714 w 34234"/>
                <a:gd name="connsiteY4" fmla="*/ 6935 h 37627"/>
                <a:gd name="connsiteX5" fmla="*/ 4095 w 34234"/>
                <a:gd name="connsiteY5" fmla="*/ 5902 h 37627"/>
                <a:gd name="connsiteX6" fmla="*/ 2619 w 34234"/>
                <a:gd name="connsiteY6" fmla="*/ 3320 h 37627"/>
                <a:gd name="connsiteX7" fmla="*/ 1660 w 34234"/>
                <a:gd name="connsiteY7" fmla="*/ 7083 h 37627"/>
                <a:gd name="connsiteX8" fmla="*/ 2435 w 34234"/>
                <a:gd name="connsiteY8" fmla="*/ 9849 h 37627"/>
                <a:gd name="connsiteX9" fmla="*/ 4205 w 34234"/>
                <a:gd name="connsiteY9" fmla="*/ 11879 h 37627"/>
                <a:gd name="connsiteX10" fmla="*/ 6640 w 34234"/>
                <a:gd name="connsiteY10" fmla="*/ 13280 h 37627"/>
                <a:gd name="connsiteX11" fmla="*/ 8891 w 34234"/>
                <a:gd name="connsiteY11" fmla="*/ 14166 h 37627"/>
                <a:gd name="connsiteX12" fmla="*/ 10588 w 34234"/>
                <a:gd name="connsiteY12" fmla="*/ 14571 h 37627"/>
                <a:gd name="connsiteX13" fmla="*/ 20917 w 34234"/>
                <a:gd name="connsiteY13" fmla="*/ 17153 h 37627"/>
                <a:gd name="connsiteX14" fmla="*/ 27557 w 34234"/>
                <a:gd name="connsiteY14" fmla="*/ 18408 h 37627"/>
                <a:gd name="connsiteX15" fmla="*/ 31136 w 34234"/>
                <a:gd name="connsiteY15" fmla="*/ 17375 h 37627"/>
                <a:gd name="connsiteX16" fmla="*/ 32537 w 34234"/>
                <a:gd name="connsiteY16" fmla="*/ 14277 h 37627"/>
                <a:gd name="connsiteX17" fmla="*/ 32316 w 34234"/>
                <a:gd name="connsiteY17" fmla="*/ 12543 h 37627"/>
                <a:gd name="connsiteX18" fmla="*/ 31394 w 34234"/>
                <a:gd name="connsiteY18" fmla="*/ 10440 h 37627"/>
                <a:gd name="connsiteX19" fmla="*/ 29660 w 34234"/>
                <a:gd name="connsiteY19" fmla="*/ 8152 h 37627"/>
                <a:gd name="connsiteX20" fmla="*/ 26782 w 34234"/>
                <a:gd name="connsiteY20" fmla="*/ 5976 h 37627"/>
                <a:gd name="connsiteX21" fmla="*/ 22650 w 34234"/>
                <a:gd name="connsiteY21" fmla="*/ 4205 h 37627"/>
                <a:gd name="connsiteX22" fmla="*/ 21839 w 34234"/>
                <a:gd name="connsiteY22" fmla="*/ 3246 h 37627"/>
                <a:gd name="connsiteX23" fmla="*/ 22577 w 34234"/>
                <a:gd name="connsiteY23" fmla="*/ 2324 h 37627"/>
                <a:gd name="connsiteX24" fmla="*/ 24532 w 34234"/>
                <a:gd name="connsiteY24" fmla="*/ 2841 h 37627"/>
                <a:gd name="connsiteX25" fmla="*/ 27520 w 34234"/>
                <a:gd name="connsiteY25" fmla="*/ 4390 h 37627"/>
                <a:gd name="connsiteX26" fmla="*/ 30693 w 34234"/>
                <a:gd name="connsiteY26" fmla="*/ 6787 h 37627"/>
                <a:gd name="connsiteX27" fmla="*/ 33201 w 34234"/>
                <a:gd name="connsiteY27" fmla="*/ 10182 h 37627"/>
                <a:gd name="connsiteX28" fmla="*/ 34234 w 34234"/>
                <a:gd name="connsiteY28" fmla="*/ 14424 h 37627"/>
                <a:gd name="connsiteX29" fmla="*/ 32537 w 34234"/>
                <a:gd name="connsiteY29" fmla="*/ 19699 h 37627"/>
                <a:gd name="connsiteX30" fmla="*/ 28479 w 34234"/>
                <a:gd name="connsiteY30" fmla="*/ 22577 h 37627"/>
                <a:gd name="connsiteX31" fmla="*/ 29254 w 34234"/>
                <a:gd name="connsiteY31" fmla="*/ 23019 h 37627"/>
                <a:gd name="connsiteX32" fmla="*/ 30693 w 34234"/>
                <a:gd name="connsiteY32" fmla="*/ 24052 h 37627"/>
                <a:gd name="connsiteX33" fmla="*/ 32390 w 34234"/>
                <a:gd name="connsiteY33" fmla="*/ 25639 h 37627"/>
                <a:gd name="connsiteX34" fmla="*/ 33644 w 34234"/>
                <a:gd name="connsiteY34" fmla="*/ 27815 h 37627"/>
                <a:gd name="connsiteX35" fmla="*/ 34234 w 34234"/>
                <a:gd name="connsiteY35" fmla="*/ 30508 h 37627"/>
                <a:gd name="connsiteX36" fmla="*/ 33718 w 34234"/>
                <a:gd name="connsiteY36" fmla="*/ 33865 h 37627"/>
                <a:gd name="connsiteX37" fmla="*/ 32021 w 34234"/>
                <a:gd name="connsiteY37" fmla="*/ 36521 h 37627"/>
                <a:gd name="connsiteX38" fmla="*/ 29217 w 34234"/>
                <a:gd name="connsiteY38" fmla="*/ 37628 h 37627"/>
                <a:gd name="connsiteX39" fmla="*/ 26155 w 34234"/>
                <a:gd name="connsiteY39" fmla="*/ 36410 h 37627"/>
                <a:gd name="connsiteX40" fmla="*/ 24864 w 34234"/>
                <a:gd name="connsiteY40" fmla="*/ 33459 h 37627"/>
                <a:gd name="connsiteX41" fmla="*/ 25492 w 34234"/>
                <a:gd name="connsiteY41" fmla="*/ 31541 h 37627"/>
                <a:gd name="connsiteX42" fmla="*/ 27483 w 34234"/>
                <a:gd name="connsiteY42" fmla="*/ 30656 h 37627"/>
                <a:gd name="connsiteX43" fmla="*/ 30139 w 34234"/>
                <a:gd name="connsiteY43" fmla="*/ 31688 h 37627"/>
                <a:gd name="connsiteX44" fmla="*/ 31578 w 34234"/>
                <a:gd name="connsiteY44" fmla="*/ 34197 h 37627"/>
                <a:gd name="connsiteX45" fmla="*/ 32537 w 34234"/>
                <a:gd name="connsiteY45" fmla="*/ 30435 h 37627"/>
                <a:gd name="connsiteX46" fmla="*/ 30398 w 34234"/>
                <a:gd name="connsiteY46" fmla="*/ 26081 h 37627"/>
                <a:gd name="connsiteX47" fmla="*/ 24680 w 34234"/>
                <a:gd name="connsiteY47" fmla="*/ 23241 h 37627"/>
                <a:gd name="connsiteX48" fmla="*/ 12248 w 34234"/>
                <a:gd name="connsiteY48" fmla="*/ 20068 h 37627"/>
                <a:gd name="connsiteX49" fmla="*/ 6714 w 34234"/>
                <a:gd name="connsiteY49" fmla="*/ 19183 h 37627"/>
                <a:gd name="connsiteX50" fmla="*/ 4095 w 34234"/>
                <a:gd name="connsiteY50" fmla="*/ 19588 h 37627"/>
                <a:gd name="connsiteX51" fmla="*/ 2545 w 34234"/>
                <a:gd name="connsiteY51" fmla="*/ 20696 h 37627"/>
                <a:gd name="connsiteX52" fmla="*/ 1844 w 34234"/>
                <a:gd name="connsiteY52" fmla="*/ 21986 h 37627"/>
                <a:gd name="connsiteX53" fmla="*/ 1660 w 34234"/>
                <a:gd name="connsiteY53" fmla="*/ 23241 h 37627"/>
                <a:gd name="connsiteX54" fmla="*/ 2103 w 34234"/>
                <a:gd name="connsiteY54" fmla="*/ 25602 h 37627"/>
                <a:gd name="connsiteX55" fmla="*/ 3578 w 34234"/>
                <a:gd name="connsiteY55" fmla="*/ 28295 h 37627"/>
                <a:gd name="connsiteX56" fmla="*/ 6640 w 34234"/>
                <a:gd name="connsiteY56" fmla="*/ 31098 h 37627"/>
                <a:gd name="connsiteX57" fmla="*/ 11547 w 34234"/>
                <a:gd name="connsiteY57" fmla="*/ 33385 h 37627"/>
                <a:gd name="connsiteX58" fmla="*/ 12395 w 34234"/>
                <a:gd name="connsiteY58" fmla="*/ 34382 h 37627"/>
                <a:gd name="connsiteX59" fmla="*/ 11620 w 34234"/>
                <a:gd name="connsiteY59" fmla="*/ 35267 h 37627"/>
                <a:gd name="connsiteX60" fmla="*/ 9702 w 34234"/>
                <a:gd name="connsiteY60" fmla="*/ 34787 h 37627"/>
                <a:gd name="connsiteX61" fmla="*/ 6714 w 34234"/>
                <a:gd name="connsiteY61" fmla="*/ 33238 h 37627"/>
                <a:gd name="connsiteX62" fmla="*/ 3578 w 34234"/>
                <a:gd name="connsiteY62" fmla="*/ 30803 h 37627"/>
                <a:gd name="connsiteX63" fmla="*/ 1033 w 34234"/>
                <a:gd name="connsiteY63" fmla="*/ 27372 h 37627"/>
                <a:gd name="connsiteX64" fmla="*/ 0 w 34234"/>
                <a:gd name="connsiteY64" fmla="*/ 23093 h 37627"/>
                <a:gd name="connsiteX65" fmla="*/ 221 w 34234"/>
                <a:gd name="connsiteY65" fmla="*/ 21138 h 37627"/>
                <a:gd name="connsiteX66" fmla="*/ 959 w 34234"/>
                <a:gd name="connsiteY66" fmla="*/ 18961 h 37627"/>
                <a:gd name="connsiteX67" fmla="*/ 2730 w 34234"/>
                <a:gd name="connsiteY67" fmla="*/ 16674 h 37627"/>
                <a:gd name="connsiteX68" fmla="*/ 5718 w 34234"/>
                <a:gd name="connsiteY68" fmla="*/ 14940 h 37627"/>
                <a:gd name="connsiteX69" fmla="*/ 4058 w 34234"/>
                <a:gd name="connsiteY69" fmla="*/ 13907 h 37627"/>
                <a:gd name="connsiteX70" fmla="*/ 2250 w 34234"/>
                <a:gd name="connsiteY70" fmla="*/ 12321 h 37627"/>
                <a:gd name="connsiteX71" fmla="*/ 627 w 34234"/>
                <a:gd name="connsiteY71" fmla="*/ 9960 h 37627"/>
                <a:gd name="connsiteX72" fmla="*/ 0 w 34234"/>
                <a:gd name="connsiteY72" fmla="*/ 7009 h 37627"/>
                <a:gd name="connsiteX73" fmla="*/ 406 w 34234"/>
                <a:gd name="connsiteY73" fmla="*/ 4021 h 37627"/>
                <a:gd name="connsiteX74" fmla="*/ 1992 w 34234"/>
                <a:gd name="connsiteY74" fmla="*/ 1291 h 37627"/>
                <a:gd name="connsiteX75" fmla="*/ 4980 w 34234"/>
                <a:gd name="connsiteY75" fmla="*/ 0 h 3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4234" h="37627">
                  <a:moveTo>
                    <a:pt x="4980" y="0"/>
                  </a:moveTo>
                  <a:cubicBezTo>
                    <a:pt x="6357" y="0"/>
                    <a:pt x="7440" y="430"/>
                    <a:pt x="8227" y="1291"/>
                  </a:cubicBezTo>
                  <a:cubicBezTo>
                    <a:pt x="8989" y="2151"/>
                    <a:pt x="9370" y="3074"/>
                    <a:pt x="9370" y="4057"/>
                  </a:cubicBezTo>
                  <a:cubicBezTo>
                    <a:pt x="9370" y="4992"/>
                    <a:pt x="9100" y="5705"/>
                    <a:pt x="8559" y="6197"/>
                  </a:cubicBezTo>
                  <a:cubicBezTo>
                    <a:pt x="8017" y="6689"/>
                    <a:pt x="7403" y="6935"/>
                    <a:pt x="6714" y="6935"/>
                  </a:cubicBezTo>
                  <a:cubicBezTo>
                    <a:pt x="5780" y="6935"/>
                    <a:pt x="4906" y="6591"/>
                    <a:pt x="4095" y="5902"/>
                  </a:cubicBezTo>
                  <a:cubicBezTo>
                    <a:pt x="3283" y="5213"/>
                    <a:pt x="2791" y="4353"/>
                    <a:pt x="2619" y="3320"/>
                  </a:cubicBezTo>
                  <a:cubicBezTo>
                    <a:pt x="1980" y="4328"/>
                    <a:pt x="1660" y="5583"/>
                    <a:pt x="1660" y="7083"/>
                  </a:cubicBezTo>
                  <a:cubicBezTo>
                    <a:pt x="1660" y="8066"/>
                    <a:pt x="1918" y="8989"/>
                    <a:pt x="2435" y="9849"/>
                  </a:cubicBezTo>
                  <a:cubicBezTo>
                    <a:pt x="2951" y="10686"/>
                    <a:pt x="3541" y="11362"/>
                    <a:pt x="4205" y="11879"/>
                  </a:cubicBezTo>
                  <a:cubicBezTo>
                    <a:pt x="4870" y="12371"/>
                    <a:pt x="5681" y="12838"/>
                    <a:pt x="6640" y="13280"/>
                  </a:cubicBezTo>
                  <a:cubicBezTo>
                    <a:pt x="7575" y="13699"/>
                    <a:pt x="8325" y="13993"/>
                    <a:pt x="8891" y="14166"/>
                  </a:cubicBezTo>
                  <a:cubicBezTo>
                    <a:pt x="9432" y="14313"/>
                    <a:pt x="9997" y="14448"/>
                    <a:pt x="10588" y="14571"/>
                  </a:cubicBezTo>
                  <a:lnTo>
                    <a:pt x="20917" y="17153"/>
                  </a:lnTo>
                  <a:cubicBezTo>
                    <a:pt x="24188" y="17990"/>
                    <a:pt x="26401" y="18408"/>
                    <a:pt x="27557" y="18408"/>
                  </a:cubicBezTo>
                  <a:cubicBezTo>
                    <a:pt x="28983" y="18408"/>
                    <a:pt x="30176" y="18064"/>
                    <a:pt x="31136" y="17375"/>
                  </a:cubicBezTo>
                  <a:cubicBezTo>
                    <a:pt x="32070" y="16686"/>
                    <a:pt x="32537" y="15654"/>
                    <a:pt x="32537" y="14277"/>
                  </a:cubicBezTo>
                  <a:cubicBezTo>
                    <a:pt x="32537" y="13736"/>
                    <a:pt x="32463" y="13158"/>
                    <a:pt x="32316" y="12543"/>
                  </a:cubicBezTo>
                  <a:cubicBezTo>
                    <a:pt x="32144" y="11928"/>
                    <a:pt x="31836" y="11227"/>
                    <a:pt x="31394" y="10440"/>
                  </a:cubicBezTo>
                  <a:cubicBezTo>
                    <a:pt x="30927" y="9628"/>
                    <a:pt x="30349" y="8866"/>
                    <a:pt x="29660" y="8152"/>
                  </a:cubicBezTo>
                  <a:cubicBezTo>
                    <a:pt x="28946" y="7414"/>
                    <a:pt x="27987" y="6689"/>
                    <a:pt x="26782" y="5976"/>
                  </a:cubicBezTo>
                  <a:cubicBezTo>
                    <a:pt x="25577" y="5263"/>
                    <a:pt x="24200" y="4672"/>
                    <a:pt x="22650" y="4205"/>
                  </a:cubicBezTo>
                  <a:cubicBezTo>
                    <a:pt x="22109" y="4058"/>
                    <a:pt x="21839" y="3738"/>
                    <a:pt x="21839" y="3246"/>
                  </a:cubicBezTo>
                  <a:cubicBezTo>
                    <a:pt x="21839" y="2631"/>
                    <a:pt x="22085" y="2324"/>
                    <a:pt x="22577" y="2324"/>
                  </a:cubicBezTo>
                  <a:cubicBezTo>
                    <a:pt x="22995" y="2324"/>
                    <a:pt x="23646" y="2496"/>
                    <a:pt x="24532" y="2841"/>
                  </a:cubicBezTo>
                  <a:cubicBezTo>
                    <a:pt x="25393" y="3160"/>
                    <a:pt x="26389" y="3677"/>
                    <a:pt x="27520" y="4390"/>
                  </a:cubicBezTo>
                  <a:cubicBezTo>
                    <a:pt x="28627" y="5079"/>
                    <a:pt x="29684" y="5878"/>
                    <a:pt x="30693" y="6787"/>
                  </a:cubicBezTo>
                  <a:cubicBezTo>
                    <a:pt x="31677" y="7697"/>
                    <a:pt x="32512" y="8829"/>
                    <a:pt x="33201" y="10182"/>
                  </a:cubicBezTo>
                  <a:cubicBezTo>
                    <a:pt x="33890" y="11534"/>
                    <a:pt x="34234" y="12948"/>
                    <a:pt x="34234" y="14424"/>
                  </a:cubicBezTo>
                  <a:cubicBezTo>
                    <a:pt x="34234" y="16539"/>
                    <a:pt x="33669" y="18298"/>
                    <a:pt x="32537" y="19699"/>
                  </a:cubicBezTo>
                  <a:cubicBezTo>
                    <a:pt x="31406" y="21101"/>
                    <a:pt x="30054" y="22060"/>
                    <a:pt x="28479" y="22577"/>
                  </a:cubicBezTo>
                  <a:cubicBezTo>
                    <a:pt x="28701" y="22700"/>
                    <a:pt x="28959" y="22847"/>
                    <a:pt x="29254" y="23019"/>
                  </a:cubicBezTo>
                  <a:cubicBezTo>
                    <a:pt x="29550" y="23192"/>
                    <a:pt x="30029" y="23536"/>
                    <a:pt x="30693" y="24052"/>
                  </a:cubicBezTo>
                  <a:cubicBezTo>
                    <a:pt x="31332" y="24544"/>
                    <a:pt x="31898" y="25072"/>
                    <a:pt x="32390" y="25639"/>
                  </a:cubicBezTo>
                  <a:cubicBezTo>
                    <a:pt x="32857" y="26204"/>
                    <a:pt x="33275" y="26929"/>
                    <a:pt x="33644" y="27815"/>
                  </a:cubicBezTo>
                  <a:cubicBezTo>
                    <a:pt x="34038" y="28676"/>
                    <a:pt x="34234" y="29573"/>
                    <a:pt x="34234" y="30508"/>
                  </a:cubicBezTo>
                  <a:cubicBezTo>
                    <a:pt x="34234" y="31688"/>
                    <a:pt x="34062" y="32807"/>
                    <a:pt x="33718" y="33865"/>
                  </a:cubicBezTo>
                  <a:cubicBezTo>
                    <a:pt x="33374" y="34898"/>
                    <a:pt x="32807" y="35783"/>
                    <a:pt x="32021" y="36521"/>
                  </a:cubicBezTo>
                  <a:cubicBezTo>
                    <a:pt x="31234" y="37259"/>
                    <a:pt x="30299" y="37628"/>
                    <a:pt x="29217" y="37628"/>
                  </a:cubicBezTo>
                  <a:cubicBezTo>
                    <a:pt x="28012" y="37628"/>
                    <a:pt x="26991" y="37222"/>
                    <a:pt x="26155" y="36410"/>
                  </a:cubicBezTo>
                  <a:cubicBezTo>
                    <a:pt x="25295" y="35575"/>
                    <a:pt x="24864" y="34591"/>
                    <a:pt x="24864" y="33459"/>
                  </a:cubicBezTo>
                  <a:cubicBezTo>
                    <a:pt x="24864" y="32746"/>
                    <a:pt x="25073" y="32106"/>
                    <a:pt x="25492" y="31541"/>
                  </a:cubicBezTo>
                  <a:cubicBezTo>
                    <a:pt x="25910" y="30951"/>
                    <a:pt x="26574" y="30656"/>
                    <a:pt x="27483" y="30656"/>
                  </a:cubicBezTo>
                  <a:cubicBezTo>
                    <a:pt x="28492" y="30656"/>
                    <a:pt x="29377" y="31000"/>
                    <a:pt x="30139" y="31688"/>
                  </a:cubicBezTo>
                  <a:cubicBezTo>
                    <a:pt x="30902" y="32377"/>
                    <a:pt x="31381" y="33214"/>
                    <a:pt x="31578" y="34197"/>
                  </a:cubicBezTo>
                  <a:cubicBezTo>
                    <a:pt x="32218" y="33188"/>
                    <a:pt x="32537" y="31935"/>
                    <a:pt x="32537" y="30435"/>
                  </a:cubicBezTo>
                  <a:cubicBezTo>
                    <a:pt x="32537" y="28812"/>
                    <a:pt x="31824" y="27360"/>
                    <a:pt x="30398" y="26081"/>
                  </a:cubicBezTo>
                  <a:cubicBezTo>
                    <a:pt x="28972" y="24802"/>
                    <a:pt x="27065" y="23856"/>
                    <a:pt x="24680" y="23241"/>
                  </a:cubicBezTo>
                  <a:cubicBezTo>
                    <a:pt x="18949" y="21715"/>
                    <a:pt x="14805" y="20658"/>
                    <a:pt x="12248" y="20068"/>
                  </a:cubicBezTo>
                  <a:cubicBezTo>
                    <a:pt x="9665" y="19478"/>
                    <a:pt x="7821" y="19183"/>
                    <a:pt x="6714" y="19183"/>
                  </a:cubicBezTo>
                  <a:cubicBezTo>
                    <a:pt x="5681" y="19183"/>
                    <a:pt x="4808" y="19318"/>
                    <a:pt x="4095" y="19588"/>
                  </a:cubicBezTo>
                  <a:cubicBezTo>
                    <a:pt x="3382" y="19858"/>
                    <a:pt x="2865" y="20228"/>
                    <a:pt x="2545" y="20696"/>
                  </a:cubicBezTo>
                  <a:cubicBezTo>
                    <a:pt x="2201" y="21138"/>
                    <a:pt x="1967" y="21568"/>
                    <a:pt x="1844" y="21986"/>
                  </a:cubicBezTo>
                  <a:cubicBezTo>
                    <a:pt x="1722" y="22380"/>
                    <a:pt x="1660" y="22798"/>
                    <a:pt x="1660" y="23241"/>
                  </a:cubicBezTo>
                  <a:cubicBezTo>
                    <a:pt x="1660" y="23979"/>
                    <a:pt x="1808" y="24765"/>
                    <a:pt x="2103" y="25602"/>
                  </a:cubicBezTo>
                  <a:cubicBezTo>
                    <a:pt x="2398" y="26414"/>
                    <a:pt x="2890" y="27311"/>
                    <a:pt x="3578" y="28295"/>
                  </a:cubicBezTo>
                  <a:cubicBezTo>
                    <a:pt x="4242" y="29254"/>
                    <a:pt x="5263" y="30189"/>
                    <a:pt x="6640" y="31098"/>
                  </a:cubicBezTo>
                  <a:cubicBezTo>
                    <a:pt x="8018" y="32008"/>
                    <a:pt x="9653" y="32770"/>
                    <a:pt x="11547" y="33385"/>
                  </a:cubicBezTo>
                  <a:cubicBezTo>
                    <a:pt x="12112" y="33508"/>
                    <a:pt x="12395" y="33840"/>
                    <a:pt x="12395" y="34382"/>
                  </a:cubicBezTo>
                  <a:cubicBezTo>
                    <a:pt x="12371" y="34971"/>
                    <a:pt x="12112" y="35267"/>
                    <a:pt x="11620" y="35267"/>
                  </a:cubicBezTo>
                  <a:cubicBezTo>
                    <a:pt x="11202" y="35267"/>
                    <a:pt x="10563" y="35107"/>
                    <a:pt x="9702" y="34787"/>
                  </a:cubicBezTo>
                  <a:cubicBezTo>
                    <a:pt x="8817" y="34443"/>
                    <a:pt x="7821" y="33926"/>
                    <a:pt x="6714" y="33238"/>
                  </a:cubicBezTo>
                  <a:cubicBezTo>
                    <a:pt x="5607" y="32525"/>
                    <a:pt x="4562" y="31713"/>
                    <a:pt x="3578" y="30803"/>
                  </a:cubicBezTo>
                  <a:cubicBezTo>
                    <a:pt x="2570" y="29868"/>
                    <a:pt x="1722" y="28725"/>
                    <a:pt x="1033" y="27372"/>
                  </a:cubicBezTo>
                  <a:cubicBezTo>
                    <a:pt x="344" y="25995"/>
                    <a:pt x="0" y="24568"/>
                    <a:pt x="0" y="23093"/>
                  </a:cubicBezTo>
                  <a:cubicBezTo>
                    <a:pt x="0" y="22429"/>
                    <a:pt x="74" y="21778"/>
                    <a:pt x="221" y="21138"/>
                  </a:cubicBezTo>
                  <a:cubicBezTo>
                    <a:pt x="344" y="20474"/>
                    <a:pt x="590" y="19748"/>
                    <a:pt x="959" y="18961"/>
                  </a:cubicBezTo>
                  <a:cubicBezTo>
                    <a:pt x="1328" y="18150"/>
                    <a:pt x="1918" y="17387"/>
                    <a:pt x="2730" y="16674"/>
                  </a:cubicBezTo>
                  <a:cubicBezTo>
                    <a:pt x="3541" y="15961"/>
                    <a:pt x="4537" y="15383"/>
                    <a:pt x="5718" y="14940"/>
                  </a:cubicBezTo>
                  <a:cubicBezTo>
                    <a:pt x="5152" y="14645"/>
                    <a:pt x="4599" y="14301"/>
                    <a:pt x="4058" y="13907"/>
                  </a:cubicBezTo>
                  <a:cubicBezTo>
                    <a:pt x="3517" y="13489"/>
                    <a:pt x="2914" y="12961"/>
                    <a:pt x="2250" y="12321"/>
                  </a:cubicBezTo>
                  <a:cubicBezTo>
                    <a:pt x="1562" y="11657"/>
                    <a:pt x="1021" y="10870"/>
                    <a:pt x="627" y="9960"/>
                  </a:cubicBezTo>
                  <a:cubicBezTo>
                    <a:pt x="209" y="9026"/>
                    <a:pt x="0" y="8042"/>
                    <a:pt x="0" y="7009"/>
                  </a:cubicBezTo>
                  <a:cubicBezTo>
                    <a:pt x="0" y="6000"/>
                    <a:pt x="135" y="5005"/>
                    <a:pt x="406" y="4021"/>
                  </a:cubicBezTo>
                  <a:cubicBezTo>
                    <a:pt x="652" y="3037"/>
                    <a:pt x="1180" y="2127"/>
                    <a:pt x="1992" y="1291"/>
                  </a:cubicBezTo>
                  <a:cubicBezTo>
                    <a:pt x="2779" y="430"/>
                    <a:pt x="3775" y="0"/>
                    <a:pt x="498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xmlns="" id="{89515A26-7B1D-D1FE-4C4B-09E236C47F11}"/>
                </a:ext>
              </a:extLst>
            </p:cNvPr>
            <p:cNvSpPr/>
            <p:nvPr/>
          </p:nvSpPr>
          <p:spPr>
            <a:xfrm>
              <a:off x="4628785" y="4371200"/>
              <a:ext cx="35223" cy="21123"/>
            </a:xfrm>
            <a:custGeom>
              <a:avLst/>
              <a:gdLst>
                <a:gd name="connsiteX0" fmla="*/ 35223 w 35223"/>
                <a:gd name="connsiteY0" fmla="*/ 21124 h 21123"/>
                <a:gd name="connsiteX1" fmla="*/ 33984 w 35223"/>
                <a:gd name="connsiteY1" fmla="*/ 21046 h 21123"/>
                <a:gd name="connsiteX2" fmla="*/ 33261 w 35223"/>
                <a:gd name="connsiteY2" fmla="*/ 20530 h 21123"/>
                <a:gd name="connsiteX3" fmla="*/ 21950 w 35223"/>
                <a:gd name="connsiteY3" fmla="*/ 10382 h 21123"/>
                <a:gd name="connsiteX4" fmla="*/ 10252 w 35223"/>
                <a:gd name="connsiteY4" fmla="*/ 4829 h 21123"/>
                <a:gd name="connsiteX5" fmla="*/ 4184 w 35223"/>
                <a:gd name="connsiteY5" fmla="*/ 6688 h 21123"/>
                <a:gd name="connsiteX6" fmla="*/ 1653 w 35223"/>
                <a:gd name="connsiteY6" fmla="*/ 11905 h 21123"/>
                <a:gd name="connsiteX7" fmla="*/ 3074 w 35223"/>
                <a:gd name="connsiteY7" fmla="*/ 16192 h 21123"/>
                <a:gd name="connsiteX8" fmla="*/ 7025 w 35223"/>
                <a:gd name="connsiteY8" fmla="*/ 19058 h 21123"/>
                <a:gd name="connsiteX9" fmla="*/ 6973 w 35223"/>
                <a:gd name="connsiteY9" fmla="*/ 18361 h 21123"/>
                <a:gd name="connsiteX10" fmla="*/ 7799 w 35223"/>
                <a:gd name="connsiteY10" fmla="*/ 16321 h 21123"/>
                <a:gd name="connsiteX11" fmla="*/ 9736 w 35223"/>
                <a:gd name="connsiteY11" fmla="*/ 15572 h 21123"/>
                <a:gd name="connsiteX12" fmla="*/ 11853 w 35223"/>
                <a:gd name="connsiteY12" fmla="*/ 16501 h 21123"/>
                <a:gd name="connsiteX13" fmla="*/ 12524 w 35223"/>
                <a:gd name="connsiteY13" fmla="*/ 18309 h 21123"/>
                <a:gd name="connsiteX14" fmla="*/ 12447 w 35223"/>
                <a:gd name="connsiteY14" fmla="*/ 19161 h 21123"/>
                <a:gd name="connsiteX15" fmla="*/ 11646 w 35223"/>
                <a:gd name="connsiteY15" fmla="*/ 20375 h 21123"/>
                <a:gd name="connsiteX16" fmla="*/ 9581 w 35223"/>
                <a:gd name="connsiteY16" fmla="*/ 21124 h 21123"/>
                <a:gd name="connsiteX17" fmla="*/ 2944 w 35223"/>
                <a:gd name="connsiteY17" fmla="*/ 18335 h 21123"/>
                <a:gd name="connsiteX18" fmla="*/ 0 w 35223"/>
                <a:gd name="connsiteY18" fmla="*/ 11234 h 21123"/>
                <a:gd name="connsiteX19" fmla="*/ 2892 w 35223"/>
                <a:gd name="connsiteY19" fmla="*/ 3203 h 21123"/>
                <a:gd name="connsiteX20" fmla="*/ 10252 w 35223"/>
                <a:gd name="connsiteY20" fmla="*/ 0 h 21123"/>
                <a:gd name="connsiteX21" fmla="*/ 13273 w 35223"/>
                <a:gd name="connsiteY21" fmla="*/ 491 h 21123"/>
                <a:gd name="connsiteX22" fmla="*/ 15804 w 35223"/>
                <a:gd name="connsiteY22" fmla="*/ 1602 h 21123"/>
                <a:gd name="connsiteX23" fmla="*/ 18696 w 35223"/>
                <a:gd name="connsiteY23" fmla="*/ 3926 h 21123"/>
                <a:gd name="connsiteX24" fmla="*/ 21744 w 35223"/>
                <a:gd name="connsiteY24" fmla="*/ 6999 h 21123"/>
                <a:gd name="connsiteX25" fmla="*/ 25695 w 35223"/>
                <a:gd name="connsiteY25" fmla="*/ 11440 h 21123"/>
                <a:gd name="connsiteX26" fmla="*/ 31143 w 35223"/>
                <a:gd name="connsiteY26" fmla="*/ 17044 h 21123"/>
                <a:gd name="connsiteX27" fmla="*/ 31143 w 35223"/>
                <a:gd name="connsiteY27" fmla="*/ 7515 h 21123"/>
                <a:gd name="connsiteX28" fmla="*/ 30730 w 35223"/>
                <a:gd name="connsiteY28" fmla="*/ 2505 h 21123"/>
                <a:gd name="connsiteX29" fmla="*/ 26030 w 35223"/>
                <a:gd name="connsiteY29" fmla="*/ 1343 h 21123"/>
                <a:gd name="connsiteX30" fmla="*/ 26030 w 35223"/>
                <a:gd name="connsiteY30" fmla="*/ 0 h 21123"/>
                <a:gd name="connsiteX31" fmla="*/ 35223 w 35223"/>
                <a:gd name="connsiteY31" fmla="*/ 1498 h 21123"/>
                <a:gd name="connsiteX32" fmla="*/ 35223 w 35223"/>
                <a:gd name="connsiteY32" fmla="*/ 21124 h 21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223" h="21123">
                  <a:moveTo>
                    <a:pt x="35223" y="21124"/>
                  </a:moveTo>
                  <a:cubicBezTo>
                    <a:pt x="34586" y="21124"/>
                    <a:pt x="34174" y="21098"/>
                    <a:pt x="33984" y="21046"/>
                  </a:cubicBezTo>
                  <a:cubicBezTo>
                    <a:pt x="33794" y="20977"/>
                    <a:pt x="33553" y="20805"/>
                    <a:pt x="33261" y="20530"/>
                  </a:cubicBezTo>
                  <a:lnTo>
                    <a:pt x="21950" y="10382"/>
                  </a:lnTo>
                  <a:cubicBezTo>
                    <a:pt x="17784" y="6680"/>
                    <a:pt x="13885" y="4829"/>
                    <a:pt x="10252" y="4829"/>
                  </a:cubicBezTo>
                  <a:cubicBezTo>
                    <a:pt x="7894" y="4829"/>
                    <a:pt x="5871" y="5449"/>
                    <a:pt x="4184" y="6688"/>
                  </a:cubicBezTo>
                  <a:cubicBezTo>
                    <a:pt x="2496" y="7911"/>
                    <a:pt x="1653" y="9650"/>
                    <a:pt x="1653" y="11905"/>
                  </a:cubicBezTo>
                  <a:cubicBezTo>
                    <a:pt x="1653" y="13454"/>
                    <a:pt x="2126" y="14884"/>
                    <a:pt x="3074" y="16192"/>
                  </a:cubicBezTo>
                  <a:cubicBezTo>
                    <a:pt x="4020" y="17500"/>
                    <a:pt x="5337" y="18456"/>
                    <a:pt x="7025" y="19058"/>
                  </a:cubicBezTo>
                  <a:cubicBezTo>
                    <a:pt x="6990" y="18955"/>
                    <a:pt x="6973" y="18722"/>
                    <a:pt x="6973" y="18361"/>
                  </a:cubicBezTo>
                  <a:cubicBezTo>
                    <a:pt x="6973" y="17483"/>
                    <a:pt x="7248" y="16803"/>
                    <a:pt x="7799" y="16321"/>
                  </a:cubicBezTo>
                  <a:cubicBezTo>
                    <a:pt x="8350" y="15822"/>
                    <a:pt x="8996" y="15572"/>
                    <a:pt x="9736" y="15572"/>
                  </a:cubicBezTo>
                  <a:cubicBezTo>
                    <a:pt x="10682" y="15572"/>
                    <a:pt x="11388" y="15882"/>
                    <a:pt x="11853" y="16501"/>
                  </a:cubicBezTo>
                  <a:cubicBezTo>
                    <a:pt x="12301" y="17104"/>
                    <a:pt x="12524" y="17707"/>
                    <a:pt x="12524" y="18309"/>
                  </a:cubicBezTo>
                  <a:cubicBezTo>
                    <a:pt x="12524" y="18550"/>
                    <a:pt x="12498" y="18835"/>
                    <a:pt x="12447" y="19161"/>
                  </a:cubicBezTo>
                  <a:cubicBezTo>
                    <a:pt x="12396" y="19471"/>
                    <a:pt x="12129" y="19876"/>
                    <a:pt x="11646" y="20375"/>
                  </a:cubicBezTo>
                  <a:cubicBezTo>
                    <a:pt x="11147" y="20874"/>
                    <a:pt x="10459" y="21124"/>
                    <a:pt x="9581" y="21124"/>
                  </a:cubicBezTo>
                  <a:cubicBezTo>
                    <a:pt x="7119" y="21124"/>
                    <a:pt x="4907" y="20194"/>
                    <a:pt x="2944" y="18335"/>
                  </a:cubicBezTo>
                  <a:cubicBezTo>
                    <a:pt x="981" y="16458"/>
                    <a:pt x="0" y="14092"/>
                    <a:pt x="0" y="11234"/>
                  </a:cubicBezTo>
                  <a:cubicBezTo>
                    <a:pt x="0" y="7997"/>
                    <a:pt x="964" y="5320"/>
                    <a:pt x="2892" y="3203"/>
                  </a:cubicBezTo>
                  <a:cubicBezTo>
                    <a:pt x="4804" y="1068"/>
                    <a:pt x="7257" y="0"/>
                    <a:pt x="10252" y="0"/>
                  </a:cubicBezTo>
                  <a:cubicBezTo>
                    <a:pt x="11302" y="0"/>
                    <a:pt x="12309" y="164"/>
                    <a:pt x="13273" y="491"/>
                  </a:cubicBezTo>
                  <a:cubicBezTo>
                    <a:pt x="14221" y="801"/>
                    <a:pt x="15064" y="1171"/>
                    <a:pt x="15804" y="1602"/>
                  </a:cubicBezTo>
                  <a:cubicBezTo>
                    <a:pt x="16545" y="2015"/>
                    <a:pt x="17508" y="2789"/>
                    <a:pt x="18696" y="3926"/>
                  </a:cubicBezTo>
                  <a:cubicBezTo>
                    <a:pt x="19884" y="5062"/>
                    <a:pt x="20900" y="6086"/>
                    <a:pt x="21744" y="6999"/>
                  </a:cubicBezTo>
                  <a:cubicBezTo>
                    <a:pt x="22587" y="7911"/>
                    <a:pt x="23905" y="9392"/>
                    <a:pt x="25695" y="11440"/>
                  </a:cubicBezTo>
                  <a:lnTo>
                    <a:pt x="31143" y="17044"/>
                  </a:lnTo>
                  <a:lnTo>
                    <a:pt x="31143" y="7515"/>
                  </a:lnTo>
                  <a:cubicBezTo>
                    <a:pt x="31143" y="4416"/>
                    <a:pt x="31005" y="2746"/>
                    <a:pt x="30730" y="2505"/>
                  </a:cubicBezTo>
                  <a:cubicBezTo>
                    <a:pt x="30231" y="2161"/>
                    <a:pt x="28664" y="1773"/>
                    <a:pt x="26030" y="1343"/>
                  </a:cubicBezTo>
                  <a:lnTo>
                    <a:pt x="26030" y="0"/>
                  </a:lnTo>
                  <a:lnTo>
                    <a:pt x="35223" y="1498"/>
                  </a:lnTo>
                  <a:lnTo>
                    <a:pt x="35223" y="21124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sp>
        <p:nvSpPr>
          <p:cNvPr id="243" name="Freeform 242">
            <a:extLst>
              <a:ext uri="{FF2B5EF4-FFF2-40B4-BE49-F238E27FC236}">
                <a16:creationId xmlns:a16="http://schemas.microsoft.com/office/drawing/2014/main" xmlns="" id="{1673F947-2239-FD8B-5CD6-3667B65D06C0}"/>
              </a:ext>
            </a:extLst>
          </p:cNvPr>
          <p:cNvSpPr/>
          <p:nvPr/>
        </p:nvSpPr>
        <p:spPr>
          <a:xfrm>
            <a:off x="4916594" y="4125129"/>
            <a:ext cx="1441985" cy="550739"/>
          </a:xfrm>
          <a:custGeom>
            <a:avLst/>
            <a:gdLst>
              <a:gd name="connsiteX0" fmla="*/ 1334405 w 1441985"/>
              <a:gd name="connsiteY0" fmla="*/ 130627 h 550739"/>
              <a:gd name="connsiteX1" fmla="*/ 1357218 w 1441985"/>
              <a:gd name="connsiteY1" fmla="*/ 145779 h 550739"/>
              <a:gd name="connsiteX2" fmla="*/ 1377465 w 1441985"/>
              <a:gd name="connsiteY2" fmla="*/ 161452 h 550739"/>
              <a:gd name="connsiteX3" fmla="*/ 1395066 w 1441985"/>
              <a:gd name="connsiteY3" fmla="*/ 177585 h 550739"/>
              <a:gd name="connsiteX4" fmla="*/ 1409957 w 1441985"/>
              <a:gd name="connsiteY4" fmla="*/ 194112 h 550739"/>
              <a:gd name="connsiteX5" fmla="*/ 1422069 w 1441985"/>
              <a:gd name="connsiteY5" fmla="*/ 210966 h 550739"/>
              <a:gd name="connsiteX6" fmla="*/ 1431362 w 1441985"/>
              <a:gd name="connsiteY6" fmla="*/ 228079 h 550739"/>
              <a:gd name="connsiteX7" fmla="*/ 1437796 w 1441985"/>
              <a:gd name="connsiteY7" fmla="*/ 245383 h 550739"/>
              <a:gd name="connsiteX8" fmla="*/ 1441339 w 1441985"/>
              <a:gd name="connsiteY8" fmla="*/ 262808 h 550739"/>
              <a:gd name="connsiteX9" fmla="*/ 1441985 w 1441985"/>
              <a:gd name="connsiteY9" fmla="*/ 280284 h 550739"/>
              <a:gd name="connsiteX10" fmla="*/ 1439733 w 1441985"/>
              <a:gd name="connsiteY10" fmla="*/ 297740 h 550739"/>
              <a:gd name="connsiteX11" fmla="*/ 1434575 w 1441985"/>
              <a:gd name="connsiteY11" fmla="*/ 315107 h 550739"/>
              <a:gd name="connsiteX12" fmla="*/ 1426550 w 1441985"/>
              <a:gd name="connsiteY12" fmla="*/ 332314 h 550739"/>
              <a:gd name="connsiteX13" fmla="*/ 1415690 w 1441985"/>
              <a:gd name="connsiteY13" fmla="*/ 349292 h 550739"/>
              <a:gd name="connsiteX14" fmla="*/ 1402027 w 1441985"/>
              <a:gd name="connsiteY14" fmla="*/ 365972 h 550739"/>
              <a:gd name="connsiteX15" fmla="*/ 1385616 w 1441985"/>
              <a:gd name="connsiteY15" fmla="*/ 382287 h 550739"/>
              <a:gd name="connsiteX16" fmla="*/ 1366535 w 1441985"/>
              <a:gd name="connsiteY16" fmla="*/ 398173 h 550739"/>
              <a:gd name="connsiteX17" fmla="*/ 1344855 w 1441985"/>
              <a:gd name="connsiteY17" fmla="*/ 413564 h 550739"/>
              <a:gd name="connsiteX18" fmla="*/ 1320663 w 1441985"/>
              <a:gd name="connsiteY18" fmla="*/ 428399 h 550739"/>
              <a:gd name="connsiteX19" fmla="*/ 1294061 w 1441985"/>
              <a:gd name="connsiteY19" fmla="*/ 442618 h 550739"/>
              <a:gd name="connsiteX20" fmla="*/ 1265144 w 1441985"/>
              <a:gd name="connsiteY20" fmla="*/ 456164 h 550739"/>
              <a:gd name="connsiteX21" fmla="*/ 1234038 w 1441985"/>
              <a:gd name="connsiteY21" fmla="*/ 468982 h 550739"/>
              <a:gd name="connsiteX22" fmla="*/ 1200868 w 1441985"/>
              <a:gd name="connsiteY22" fmla="*/ 481021 h 550739"/>
              <a:gd name="connsiteX23" fmla="*/ 1165762 w 1441985"/>
              <a:gd name="connsiteY23" fmla="*/ 492232 h 550739"/>
              <a:gd name="connsiteX24" fmla="*/ 1128867 w 1441985"/>
              <a:gd name="connsiteY24" fmla="*/ 502569 h 550739"/>
              <a:gd name="connsiteX25" fmla="*/ 1090335 w 1441985"/>
              <a:gd name="connsiteY25" fmla="*/ 511995 h 550739"/>
              <a:gd name="connsiteX26" fmla="*/ 1050306 w 1441985"/>
              <a:gd name="connsiteY26" fmla="*/ 520460 h 550739"/>
              <a:gd name="connsiteX27" fmla="*/ 1008954 w 1441985"/>
              <a:gd name="connsiteY27" fmla="*/ 527949 h 550739"/>
              <a:gd name="connsiteX28" fmla="*/ 966445 w 1441985"/>
              <a:gd name="connsiteY28" fmla="*/ 534415 h 550739"/>
              <a:gd name="connsiteX29" fmla="*/ 922952 w 1441985"/>
              <a:gd name="connsiteY29" fmla="*/ 539841 h 550739"/>
              <a:gd name="connsiteX30" fmla="*/ 878639 w 1441985"/>
              <a:gd name="connsiteY30" fmla="*/ 544196 h 550739"/>
              <a:gd name="connsiteX31" fmla="*/ 833696 w 1441985"/>
              <a:gd name="connsiteY31" fmla="*/ 547479 h 550739"/>
              <a:gd name="connsiteX32" fmla="*/ 788297 w 1441985"/>
              <a:gd name="connsiteY32" fmla="*/ 549661 h 550739"/>
              <a:gd name="connsiteX33" fmla="*/ 742622 w 1441985"/>
              <a:gd name="connsiteY33" fmla="*/ 550740 h 550739"/>
              <a:gd name="connsiteX34" fmla="*/ 696868 w 1441985"/>
              <a:gd name="connsiteY34" fmla="*/ 550708 h 550739"/>
              <a:gd name="connsiteX35" fmla="*/ 651209 w 1441985"/>
              <a:gd name="connsiteY35" fmla="*/ 549566 h 550739"/>
              <a:gd name="connsiteX36" fmla="*/ 605833 w 1441985"/>
              <a:gd name="connsiteY36" fmla="*/ 547322 h 550739"/>
              <a:gd name="connsiteX37" fmla="*/ 560914 w 1441985"/>
              <a:gd name="connsiteY37" fmla="*/ 543983 h 550739"/>
              <a:gd name="connsiteX38" fmla="*/ 516641 w 1441985"/>
              <a:gd name="connsiteY38" fmla="*/ 539565 h 550739"/>
              <a:gd name="connsiteX39" fmla="*/ 473195 w 1441985"/>
              <a:gd name="connsiteY39" fmla="*/ 534084 h 550739"/>
              <a:gd name="connsiteX40" fmla="*/ 430748 w 1441985"/>
              <a:gd name="connsiteY40" fmla="*/ 527556 h 550739"/>
              <a:gd name="connsiteX41" fmla="*/ 389468 w 1441985"/>
              <a:gd name="connsiteY41" fmla="*/ 520019 h 550739"/>
              <a:gd name="connsiteX42" fmla="*/ 349522 w 1441985"/>
              <a:gd name="connsiteY42" fmla="*/ 511499 h 550739"/>
              <a:gd name="connsiteX43" fmla="*/ 311072 w 1441985"/>
              <a:gd name="connsiteY43" fmla="*/ 502020 h 550739"/>
              <a:gd name="connsiteX44" fmla="*/ 274273 w 1441985"/>
              <a:gd name="connsiteY44" fmla="*/ 491633 h 550739"/>
              <a:gd name="connsiteX45" fmla="*/ 239272 w 1441985"/>
              <a:gd name="connsiteY45" fmla="*/ 480375 h 550739"/>
              <a:gd name="connsiteX46" fmla="*/ 206212 w 1441985"/>
              <a:gd name="connsiteY46" fmla="*/ 468292 h 550739"/>
              <a:gd name="connsiteX47" fmla="*/ 175224 w 1441985"/>
              <a:gd name="connsiteY47" fmla="*/ 455433 h 550739"/>
              <a:gd name="connsiteX48" fmla="*/ 146435 w 1441985"/>
              <a:gd name="connsiteY48" fmla="*/ 441847 h 550739"/>
              <a:gd name="connsiteX49" fmla="*/ 119958 w 1441985"/>
              <a:gd name="connsiteY49" fmla="*/ 427593 h 550739"/>
              <a:gd name="connsiteX50" fmla="*/ 95903 w 1441985"/>
              <a:gd name="connsiteY50" fmla="*/ 412726 h 550739"/>
              <a:gd name="connsiteX51" fmla="*/ 74364 w 1441985"/>
              <a:gd name="connsiteY51" fmla="*/ 397306 h 550739"/>
              <a:gd name="connsiteX52" fmla="*/ 55429 w 1441985"/>
              <a:gd name="connsiteY52" fmla="*/ 381394 h 550739"/>
              <a:gd name="connsiteX53" fmla="*/ 39174 w 1441985"/>
              <a:gd name="connsiteY53" fmla="*/ 365057 h 550739"/>
              <a:gd name="connsiteX54" fmla="*/ 25665 w 1441985"/>
              <a:gd name="connsiteY54" fmla="*/ 348358 h 550739"/>
              <a:gd name="connsiteX55" fmla="*/ 14955 w 1441985"/>
              <a:gd name="connsiteY55" fmla="*/ 331366 h 550739"/>
              <a:gd name="connsiteX56" fmla="*/ 7088 w 1441985"/>
              <a:gd name="connsiteY56" fmla="*/ 314149 h 550739"/>
              <a:gd name="connsiteX57" fmla="*/ 2097 w 1441985"/>
              <a:gd name="connsiteY57" fmla="*/ 296775 h 550739"/>
              <a:gd name="connsiteX58" fmla="*/ 0 w 1441985"/>
              <a:gd name="connsiteY58" fmla="*/ 279316 h 550739"/>
              <a:gd name="connsiteX59" fmla="*/ 806 w 1441985"/>
              <a:gd name="connsiteY59" fmla="*/ 261841 h 550739"/>
              <a:gd name="connsiteX60" fmla="*/ 4513 w 1441985"/>
              <a:gd name="connsiteY60" fmla="*/ 244420 h 550739"/>
              <a:gd name="connsiteX61" fmla="*/ 11105 w 1441985"/>
              <a:gd name="connsiteY61" fmla="*/ 227125 h 550739"/>
              <a:gd name="connsiteX62" fmla="*/ 20555 w 1441985"/>
              <a:gd name="connsiteY62" fmla="*/ 210025 h 550739"/>
              <a:gd name="connsiteX63" fmla="*/ 32825 w 1441985"/>
              <a:gd name="connsiteY63" fmla="*/ 193187 h 550739"/>
              <a:gd name="connsiteX64" fmla="*/ 47867 w 1441985"/>
              <a:gd name="connsiteY64" fmla="*/ 176680 h 550739"/>
              <a:gd name="connsiteX65" fmla="*/ 65619 w 1441985"/>
              <a:gd name="connsiteY65" fmla="*/ 160572 h 550739"/>
              <a:gd name="connsiteX66" fmla="*/ 86010 w 1441985"/>
              <a:gd name="connsiteY66" fmla="*/ 144926 h 550739"/>
              <a:gd name="connsiteX67" fmla="*/ 108959 w 1441985"/>
              <a:gd name="connsiteY67" fmla="*/ 129805 h 550739"/>
              <a:gd name="connsiteX68" fmla="*/ 134371 w 1441985"/>
              <a:gd name="connsiteY68" fmla="*/ 115270 h 550739"/>
              <a:gd name="connsiteX69" fmla="*/ 162146 w 1441985"/>
              <a:gd name="connsiteY69" fmla="*/ 101381 h 550739"/>
              <a:gd name="connsiteX70" fmla="*/ 192171 w 1441985"/>
              <a:gd name="connsiteY70" fmla="*/ 88193 h 550739"/>
              <a:gd name="connsiteX71" fmla="*/ 224326 w 1441985"/>
              <a:gd name="connsiteY71" fmla="*/ 75758 h 550739"/>
              <a:gd name="connsiteX72" fmla="*/ 258480 w 1441985"/>
              <a:gd name="connsiteY72" fmla="*/ 64127 h 550739"/>
              <a:gd name="connsiteX73" fmla="*/ 294497 w 1441985"/>
              <a:gd name="connsiteY73" fmla="*/ 53348 h 550739"/>
              <a:gd name="connsiteX74" fmla="*/ 332232 w 1441985"/>
              <a:gd name="connsiteY74" fmla="*/ 43462 h 550739"/>
              <a:gd name="connsiteX75" fmla="*/ 371532 w 1441985"/>
              <a:gd name="connsiteY75" fmla="*/ 34511 h 550739"/>
              <a:gd name="connsiteX76" fmla="*/ 412240 w 1441985"/>
              <a:gd name="connsiteY76" fmla="*/ 26529 h 550739"/>
              <a:gd name="connsiteX77" fmla="*/ 454192 w 1441985"/>
              <a:gd name="connsiteY77" fmla="*/ 19550 h 550739"/>
              <a:gd name="connsiteX78" fmla="*/ 497213 w 1441985"/>
              <a:gd name="connsiteY78" fmla="*/ 13601 h 550739"/>
              <a:gd name="connsiteX79" fmla="*/ 541140 w 1441985"/>
              <a:gd name="connsiteY79" fmla="*/ 8707 h 550739"/>
              <a:gd name="connsiteX80" fmla="*/ 585791 w 1441985"/>
              <a:gd name="connsiteY80" fmla="*/ 4886 h 550739"/>
              <a:gd name="connsiteX81" fmla="*/ 630986 w 1441985"/>
              <a:gd name="connsiteY81" fmla="*/ 2155 h 550739"/>
              <a:gd name="connsiteX82" fmla="*/ 676543 w 1441985"/>
              <a:gd name="connsiteY82" fmla="*/ 524 h 550739"/>
              <a:gd name="connsiteX83" fmla="*/ 722281 w 1441985"/>
              <a:gd name="connsiteY83" fmla="*/ 0 h 550739"/>
              <a:gd name="connsiteX84" fmla="*/ 768011 w 1441985"/>
              <a:gd name="connsiteY84" fmla="*/ 585 h 550739"/>
              <a:gd name="connsiteX85" fmla="*/ 813552 w 1441985"/>
              <a:gd name="connsiteY85" fmla="*/ 2277 h 550739"/>
              <a:gd name="connsiteX86" fmla="*/ 858723 w 1441985"/>
              <a:gd name="connsiteY86" fmla="*/ 5069 h 550739"/>
              <a:gd name="connsiteX87" fmla="*/ 903343 w 1441985"/>
              <a:gd name="connsiteY87" fmla="*/ 8950 h 550739"/>
              <a:gd name="connsiteX88" fmla="*/ 947222 w 1441985"/>
              <a:gd name="connsiteY88" fmla="*/ 13903 h 550739"/>
              <a:gd name="connsiteX89" fmla="*/ 990188 w 1441985"/>
              <a:gd name="connsiteY89" fmla="*/ 19910 h 550739"/>
              <a:gd name="connsiteX90" fmla="*/ 1032076 w 1441985"/>
              <a:gd name="connsiteY90" fmla="*/ 26945 h 550739"/>
              <a:gd name="connsiteX91" fmla="*/ 1072711 w 1441985"/>
              <a:gd name="connsiteY91" fmla="*/ 34982 h 550739"/>
              <a:gd name="connsiteX92" fmla="*/ 1111928 w 1441985"/>
              <a:gd name="connsiteY92" fmla="*/ 43985 h 550739"/>
              <a:gd name="connsiteX93" fmla="*/ 1149571 w 1441985"/>
              <a:gd name="connsiteY93" fmla="*/ 53922 h 550739"/>
              <a:gd name="connsiteX94" fmla="*/ 1185488 w 1441985"/>
              <a:gd name="connsiteY94" fmla="*/ 64750 h 550739"/>
              <a:gd name="connsiteX95" fmla="*/ 1219540 w 1441985"/>
              <a:gd name="connsiteY95" fmla="*/ 76426 h 550739"/>
              <a:gd name="connsiteX96" fmla="*/ 1251575 w 1441985"/>
              <a:gd name="connsiteY96" fmla="*/ 88904 h 550739"/>
              <a:gd name="connsiteX97" fmla="*/ 1281477 w 1441985"/>
              <a:gd name="connsiteY97" fmla="*/ 102132 h 550739"/>
              <a:gd name="connsiteX98" fmla="*/ 1309126 w 1441985"/>
              <a:gd name="connsiteY98" fmla="*/ 116059 h 550739"/>
              <a:gd name="connsiteX99" fmla="*/ 1334405 w 1441985"/>
              <a:gd name="connsiteY99" fmla="*/ 130627 h 550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441985" h="550739">
                <a:moveTo>
                  <a:pt x="1334405" y="130627"/>
                </a:moveTo>
                <a:lnTo>
                  <a:pt x="1357218" y="145779"/>
                </a:lnTo>
                <a:lnTo>
                  <a:pt x="1377465" y="161452"/>
                </a:lnTo>
                <a:lnTo>
                  <a:pt x="1395066" y="177585"/>
                </a:lnTo>
                <a:lnTo>
                  <a:pt x="1409957" y="194112"/>
                </a:lnTo>
                <a:lnTo>
                  <a:pt x="1422069" y="210966"/>
                </a:lnTo>
                <a:lnTo>
                  <a:pt x="1431362" y="228079"/>
                </a:lnTo>
                <a:lnTo>
                  <a:pt x="1437796" y="245383"/>
                </a:lnTo>
                <a:lnTo>
                  <a:pt x="1441339" y="262808"/>
                </a:lnTo>
                <a:lnTo>
                  <a:pt x="1441985" y="280284"/>
                </a:lnTo>
                <a:lnTo>
                  <a:pt x="1439733" y="297740"/>
                </a:lnTo>
                <a:lnTo>
                  <a:pt x="1434575" y="315107"/>
                </a:lnTo>
                <a:lnTo>
                  <a:pt x="1426550" y="332314"/>
                </a:lnTo>
                <a:lnTo>
                  <a:pt x="1415690" y="349292"/>
                </a:lnTo>
                <a:lnTo>
                  <a:pt x="1402027" y="365972"/>
                </a:lnTo>
                <a:lnTo>
                  <a:pt x="1385616" y="382287"/>
                </a:lnTo>
                <a:lnTo>
                  <a:pt x="1366535" y="398173"/>
                </a:lnTo>
                <a:lnTo>
                  <a:pt x="1344855" y="413564"/>
                </a:lnTo>
                <a:lnTo>
                  <a:pt x="1320663" y="428399"/>
                </a:lnTo>
                <a:lnTo>
                  <a:pt x="1294061" y="442618"/>
                </a:lnTo>
                <a:lnTo>
                  <a:pt x="1265144" y="456164"/>
                </a:lnTo>
                <a:lnTo>
                  <a:pt x="1234038" y="468982"/>
                </a:lnTo>
                <a:lnTo>
                  <a:pt x="1200868" y="481021"/>
                </a:lnTo>
                <a:lnTo>
                  <a:pt x="1165762" y="492232"/>
                </a:lnTo>
                <a:lnTo>
                  <a:pt x="1128867" y="502569"/>
                </a:lnTo>
                <a:lnTo>
                  <a:pt x="1090335" y="511995"/>
                </a:lnTo>
                <a:lnTo>
                  <a:pt x="1050306" y="520460"/>
                </a:lnTo>
                <a:lnTo>
                  <a:pt x="1008954" y="527949"/>
                </a:lnTo>
                <a:lnTo>
                  <a:pt x="966445" y="534415"/>
                </a:lnTo>
                <a:lnTo>
                  <a:pt x="922952" y="539841"/>
                </a:lnTo>
                <a:lnTo>
                  <a:pt x="878639" y="544196"/>
                </a:lnTo>
                <a:lnTo>
                  <a:pt x="833696" y="547479"/>
                </a:lnTo>
                <a:lnTo>
                  <a:pt x="788297" y="549661"/>
                </a:lnTo>
                <a:lnTo>
                  <a:pt x="742622" y="550740"/>
                </a:lnTo>
                <a:lnTo>
                  <a:pt x="696868" y="550708"/>
                </a:lnTo>
                <a:lnTo>
                  <a:pt x="651209" y="549566"/>
                </a:lnTo>
                <a:lnTo>
                  <a:pt x="605833" y="547322"/>
                </a:lnTo>
                <a:lnTo>
                  <a:pt x="560914" y="543983"/>
                </a:lnTo>
                <a:lnTo>
                  <a:pt x="516641" y="539565"/>
                </a:lnTo>
                <a:lnTo>
                  <a:pt x="473195" y="534084"/>
                </a:lnTo>
                <a:lnTo>
                  <a:pt x="430748" y="527556"/>
                </a:lnTo>
                <a:lnTo>
                  <a:pt x="389468" y="520019"/>
                </a:lnTo>
                <a:lnTo>
                  <a:pt x="349522" y="511499"/>
                </a:lnTo>
                <a:lnTo>
                  <a:pt x="311072" y="502020"/>
                </a:lnTo>
                <a:lnTo>
                  <a:pt x="274273" y="491633"/>
                </a:lnTo>
                <a:lnTo>
                  <a:pt x="239272" y="480375"/>
                </a:lnTo>
                <a:lnTo>
                  <a:pt x="206212" y="468292"/>
                </a:lnTo>
                <a:lnTo>
                  <a:pt x="175224" y="455433"/>
                </a:lnTo>
                <a:lnTo>
                  <a:pt x="146435" y="441847"/>
                </a:lnTo>
                <a:lnTo>
                  <a:pt x="119958" y="427593"/>
                </a:lnTo>
                <a:lnTo>
                  <a:pt x="95903" y="412726"/>
                </a:lnTo>
                <a:lnTo>
                  <a:pt x="74364" y="397306"/>
                </a:lnTo>
                <a:lnTo>
                  <a:pt x="55429" y="381394"/>
                </a:lnTo>
                <a:lnTo>
                  <a:pt x="39174" y="365057"/>
                </a:lnTo>
                <a:lnTo>
                  <a:pt x="25665" y="348358"/>
                </a:lnTo>
                <a:lnTo>
                  <a:pt x="14955" y="331366"/>
                </a:lnTo>
                <a:lnTo>
                  <a:pt x="7088" y="314149"/>
                </a:lnTo>
                <a:lnTo>
                  <a:pt x="2097" y="296775"/>
                </a:lnTo>
                <a:lnTo>
                  <a:pt x="0" y="279316"/>
                </a:lnTo>
                <a:lnTo>
                  <a:pt x="806" y="261841"/>
                </a:lnTo>
                <a:lnTo>
                  <a:pt x="4513" y="244420"/>
                </a:lnTo>
                <a:lnTo>
                  <a:pt x="11105" y="227125"/>
                </a:lnTo>
                <a:lnTo>
                  <a:pt x="20555" y="210025"/>
                </a:lnTo>
                <a:lnTo>
                  <a:pt x="32825" y="193187"/>
                </a:lnTo>
                <a:lnTo>
                  <a:pt x="47867" y="176680"/>
                </a:lnTo>
                <a:lnTo>
                  <a:pt x="65619" y="160572"/>
                </a:lnTo>
                <a:lnTo>
                  <a:pt x="86010" y="144926"/>
                </a:lnTo>
                <a:lnTo>
                  <a:pt x="108959" y="129805"/>
                </a:lnTo>
                <a:lnTo>
                  <a:pt x="134371" y="115270"/>
                </a:lnTo>
                <a:lnTo>
                  <a:pt x="162146" y="101381"/>
                </a:lnTo>
                <a:lnTo>
                  <a:pt x="192171" y="88193"/>
                </a:lnTo>
                <a:lnTo>
                  <a:pt x="224326" y="75758"/>
                </a:lnTo>
                <a:lnTo>
                  <a:pt x="258480" y="64127"/>
                </a:lnTo>
                <a:lnTo>
                  <a:pt x="294497" y="53348"/>
                </a:lnTo>
                <a:lnTo>
                  <a:pt x="332232" y="43462"/>
                </a:lnTo>
                <a:lnTo>
                  <a:pt x="371532" y="34511"/>
                </a:lnTo>
                <a:lnTo>
                  <a:pt x="412240" y="26529"/>
                </a:lnTo>
                <a:lnTo>
                  <a:pt x="454192" y="19550"/>
                </a:lnTo>
                <a:lnTo>
                  <a:pt x="497213" y="13601"/>
                </a:lnTo>
                <a:lnTo>
                  <a:pt x="541140" y="8707"/>
                </a:lnTo>
                <a:lnTo>
                  <a:pt x="585791" y="4886"/>
                </a:lnTo>
                <a:lnTo>
                  <a:pt x="630986" y="2155"/>
                </a:lnTo>
                <a:lnTo>
                  <a:pt x="676543" y="524"/>
                </a:lnTo>
                <a:lnTo>
                  <a:pt x="722281" y="0"/>
                </a:lnTo>
                <a:lnTo>
                  <a:pt x="768011" y="585"/>
                </a:lnTo>
                <a:lnTo>
                  <a:pt x="813552" y="2277"/>
                </a:lnTo>
                <a:lnTo>
                  <a:pt x="858723" y="5069"/>
                </a:lnTo>
                <a:lnTo>
                  <a:pt x="903343" y="8950"/>
                </a:lnTo>
                <a:lnTo>
                  <a:pt x="947222" y="13903"/>
                </a:lnTo>
                <a:lnTo>
                  <a:pt x="990188" y="19910"/>
                </a:lnTo>
                <a:lnTo>
                  <a:pt x="1032076" y="26945"/>
                </a:lnTo>
                <a:lnTo>
                  <a:pt x="1072711" y="34982"/>
                </a:lnTo>
                <a:lnTo>
                  <a:pt x="1111928" y="43985"/>
                </a:lnTo>
                <a:lnTo>
                  <a:pt x="1149571" y="53922"/>
                </a:lnTo>
                <a:lnTo>
                  <a:pt x="1185488" y="64750"/>
                </a:lnTo>
                <a:lnTo>
                  <a:pt x="1219540" y="76426"/>
                </a:lnTo>
                <a:lnTo>
                  <a:pt x="1251575" y="88904"/>
                </a:lnTo>
                <a:lnTo>
                  <a:pt x="1281477" y="102132"/>
                </a:lnTo>
                <a:lnTo>
                  <a:pt x="1309126" y="116059"/>
                </a:lnTo>
                <a:lnTo>
                  <a:pt x="1334405" y="130627"/>
                </a:lnTo>
              </a:path>
            </a:pathLst>
          </a:custGeom>
          <a:noFill/>
          <a:ln w="943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x-none"/>
          </a:p>
        </p:txBody>
      </p:sp>
      <p:grpSp>
        <p:nvGrpSpPr>
          <p:cNvPr id="244" name="Group 243">
            <a:extLst>
              <a:ext uri="{FF2B5EF4-FFF2-40B4-BE49-F238E27FC236}">
                <a16:creationId xmlns:a16="http://schemas.microsoft.com/office/drawing/2014/main" xmlns="" id="{08E069FA-49C3-EC9F-A58D-625A23E714D5}"/>
              </a:ext>
            </a:extLst>
          </p:cNvPr>
          <p:cNvGrpSpPr/>
          <p:nvPr/>
        </p:nvGrpSpPr>
        <p:grpSpPr>
          <a:xfrm>
            <a:off x="5637607" y="4248474"/>
            <a:ext cx="613391" cy="152084"/>
            <a:chOff x="5637607" y="4248474"/>
            <a:chExt cx="613391" cy="152084"/>
          </a:xfrm>
        </p:grpSpPr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xmlns="" id="{02D7A918-DB27-354B-B776-2FBC9314EA06}"/>
                </a:ext>
              </a:extLst>
            </p:cNvPr>
            <p:cNvSpPr/>
            <p:nvPr/>
          </p:nvSpPr>
          <p:spPr>
            <a:xfrm>
              <a:off x="5637607" y="4255756"/>
              <a:ext cx="613391" cy="144802"/>
            </a:xfrm>
            <a:custGeom>
              <a:avLst/>
              <a:gdLst>
                <a:gd name="connsiteX0" fmla="*/ 0 w 613391"/>
                <a:gd name="connsiteY0" fmla="*/ 144802 h 144802"/>
                <a:gd name="connsiteX1" fmla="*/ 613392 w 613391"/>
                <a:gd name="connsiteY1" fmla="*/ 0 h 14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3391" h="144802">
                  <a:moveTo>
                    <a:pt x="0" y="144802"/>
                  </a:moveTo>
                  <a:lnTo>
                    <a:pt x="613392" y="0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46" name="Freeform 245">
              <a:extLst>
                <a:ext uri="{FF2B5EF4-FFF2-40B4-BE49-F238E27FC236}">
                  <a16:creationId xmlns:a16="http://schemas.microsoft.com/office/drawing/2014/main" xmlns="" id="{C595AE01-410F-DD3F-B0C1-47A542185D35}"/>
                </a:ext>
              </a:extLst>
            </p:cNvPr>
            <p:cNvSpPr/>
            <p:nvPr/>
          </p:nvSpPr>
          <p:spPr>
            <a:xfrm>
              <a:off x="6220152" y="4248474"/>
              <a:ext cx="30846" cy="27591"/>
            </a:xfrm>
            <a:custGeom>
              <a:avLst/>
              <a:gdLst>
                <a:gd name="connsiteX0" fmla="*/ 0 w 30846"/>
                <a:gd name="connsiteY0" fmla="*/ 0 h 27591"/>
                <a:gd name="connsiteX1" fmla="*/ 30846 w 30846"/>
                <a:gd name="connsiteY1" fmla="*/ 7282 h 27591"/>
                <a:gd name="connsiteX2" fmla="*/ 6513 w 30846"/>
                <a:gd name="connsiteY2" fmla="*/ 27592 h 27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846" h="27591">
                  <a:moveTo>
                    <a:pt x="0" y="0"/>
                  </a:moveTo>
                  <a:lnTo>
                    <a:pt x="30846" y="7282"/>
                  </a:lnTo>
                  <a:lnTo>
                    <a:pt x="6513" y="27592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xmlns="" id="{11BDF493-BD4B-AC7B-CE9E-C79718E83CE7}"/>
                </a:ext>
              </a:extLst>
            </p:cNvPr>
            <p:cNvSpPr/>
            <p:nvPr/>
          </p:nvSpPr>
          <p:spPr>
            <a:xfrm>
              <a:off x="5637607" y="4255756"/>
              <a:ext cx="613391" cy="144802"/>
            </a:xfrm>
            <a:custGeom>
              <a:avLst/>
              <a:gdLst>
                <a:gd name="connsiteX0" fmla="*/ 613392 w 613391"/>
                <a:gd name="connsiteY0" fmla="*/ 0 h 144802"/>
                <a:gd name="connsiteX1" fmla="*/ 0 w 613391"/>
                <a:gd name="connsiteY1" fmla="*/ 144802 h 14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3391" h="144802">
                  <a:moveTo>
                    <a:pt x="613392" y="0"/>
                  </a:moveTo>
                  <a:lnTo>
                    <a:pt x="0" y="144802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xmlns="" id="{6078AA21-2A6A-CDB5-9C58-513903FF6A3D}"/>
              </a:ext>
            </a:extLst>
          </p:cNvPr>
          <p:cNvGrpSpPr/>
          <p:nvPr/>
        </p:nvGrpSpPr>
        <p:grpSpPr>
          <a:xfrm>
            <a:off x="5637607" y="4400558"/>
            <a:ext cx="369321" cy="236565"/>
            <a:chOff x="5637607" y="4400558"/>
            <a:chExt cx="369321" cy="236565"/>
          </a:xfrm>
        </p:grpSpPr>
        <p:sp>
          <p:nvSpPr>
            <p:cNvPr id="249" name="Freeform 248">
              <a:extLst>
                <a:ext uri="{FF2B5EF4-FFF2-40B4-BE49-F238E27FC236}">
                  <a16:creationId xmlns:a16="http://schemas.microsoft.com/office/drawing/2014/main" xmlns="" id="{2851AC33-95AF-A162-310F-9BD2873B6078}"/>
                </a:ext>
              </a:extLst>
            </p:cNvPr>
            <p:cNvSpPr/>
            <p:nvPr/>
          </p:nvSpPr>
          <p:spPr>
            <a:xfrm>
              <a:off x="5637607" y="4400558"/>
              <a:ext cx="369321" cy="236564"/>
            </a:xfrm>
            <a:custGeom>
              <a:avLst/>
              <a:gdLst>
                <a:gd name="connsiteX0" fmla="*/ 0 w 369321"/>
                <a:gd name="connsiteY0" fmla="*/ 0 h 236564"/>
                <a:gd name="connsiteX1" fmla="*/ 369322 w 369321"/>
                <a:gd name="connsiteY1" fmla="*/ 236565 h 236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9321" h="236564">
                  <a:moveTo>
                    <a:pt x="0" y="0"/>
                  </a:moveTo>
                  <a:lnTo>
                    <a:pt x="369322" y="236565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xmlns="" id="{EFFF84BA-C319-5D88-D874-24A4DA4144BD}"/>
                </a:ext>
              </a:extLst>
            </p:cNvPr>
            <p:cNvSpPr/>
            <p:nvPr/>
          </p:nvSpPr>
          <p:spPr>
            <a:xfrm>
              <a:off x="5975405" y="4609894"/>
              <a:ext cx="31523" cy="27229"/>
            </a:xfrm>
            <a:custGeom>
              <a:avLst/>
              <a:gdLst>
                <a:gd name="connsiteX0" fmla="*/ 15293 w 31523"/>
                <a:gd name="connsiteY0" fmla="*/ 0 h 27229"/>
                <a:gd name="connsiteX1" fmla="*/ 31524 w 31523"/>
                <a:gd name="connsiteY1" fmla="*/ 27229 h 27229"/>
                <a:gd name="connsiteX2" fmla="*/ 0 w 31523"/>
                <a:gd name="connsiteY2" fmla="*/ 23875 h 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23" h="27229">
                  <a:moveTo>
                    <a:pt x="15293" y="0"/>
                  </a:moveTo>
                  <a:lnTo>
                    <a:pt x="31524" y="27229"/>
                  </a:lnTo>
                  <a:lnTo>
                    <a:pt x="0" y="23875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xmlns="" id="{7BBE09D0-951B-3C57-1C06-FB2D2466E894}"/>
                </a:ext>
              </a:extLst>
            </p:cNvPr>
            <p:cNvSpPr/>
            <p:nvPr/>
          </p:nvSpPr>
          <p:spPr>
            <a:xfrm>
              <a:off x="5637607" y="4400558"/>
              <a:ext cx="369321" cy="236564"/>
            </a:xfrm>
            <a:custGeom>
              <a:avLst/>
              <a:gdLst>
                <a:gd name="connsiteX0" fmla="*/ 369322 w 369321"/>
                <a:gd name="connsiteY0" fmla="*/ 236565 h 236564"/>
                <a:gd name="connsiteX1" fmla="*/ 0 w 369321"/>
                <a:gd name="connsiteY1" fmla="*/ 0 h 236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9321" h="236564">
                  <a:moveTo>
                    <a:pt x="369322" y="236565"/>
                  </a:moveTo>
                  <a:lnTo>
                    <a:pt x="0" y="0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xmlns="" id="{104B34C7-6D62-28ED-1990-83EAA50308D2}"/>
              </a:ext>
            </a:extLst>
          </p:cNvPr>
          <p:cNvGrpSpPr/>
          <p:nvPr/>
        </p:nvGrpSpPr>
        <p:grpSpPr>
          <a:xfrm>
            <a:off x="1088771" y="3817831"/>
            <a:ext cx="1941720" cy="1282398"/>
            <a:chOff x="1088771" y="3817831"/>
            <a:chExt cx="1941720" cy="1282398"/>
          </a:xfrm>
        </p:grpSpPr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xmlns="" id="{D2D810FC-DA69-F874-33B4-7C773BB3ED7C}"/>
                </a:ext>
              </a:extLst>
            </p:cNvPr>
            <p:cNvSpPr/>
            <p:nvPr/>
          </p:nvSpPr>
          <p:spPr>
            <a:xfrm>
              <a:off x="1088771" y="3840229"/>
              <a:ext cx="1890000" cy="1260000"/>
            </a:xfrm>
            <a:custGeom>
              <a:avLst/>
              <a:gdLst>
                <a:gd name="connsiteX0" fmla="*/ 0 w 1890000"/>
                <a:gd name="connsiteY0" fmla="*/ 1260000 h 1260000"/>
                <a:gd name="connsiteX1" fmla="*/ 1890000 w 1890000"/>
                <a:gd name="connsiteY1" fmla="*/ 1260000 h 1260000"/>
                <a:gd name="connsiteX2" fmla="*/ 1890000 w 1890000"/>
                <a:gd name="connsiteY2" fmla="*/ 0 h 1260000"/>
                <a:gd name="connsiteX3" fmla="*/ 0 w 1890000"/>
                <a:gd name="connsiteY3" fmla="*/ 0 h 12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0000" h="1260000">
                  <a:moveTo>
                    <a:pt x="0" y="1260000"/>
                  </a:moveTo>
                  <a:lnTo>
                    <a:pt x="1890000" y="1260000"/>
                  </a:lnTo>
                  <a:lnTo>
                    <a:pt x="189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xmlns="" id="{61CE2D40-F548-6266-DC4A-E09207F30084}"/>
                </a:ext>
              </a:extLst>
            </p:cNvPr>
            <p:cNvSpPr/>
            <p:nvPr/>
          </p:nvSpPr>
          <p:spPr>
            <a:xfrm>
              <a:off x="1140491" y="3817831"/>
              <a:ext cx="1890000" cy="1260000"/>
            </a:xfrm>
            <a:custGeom>
              <a:avLst/>
              <a:gdLst>
                <a:gd name="connsiteX0" fmla="*/ 0 w 1890000"/>
                <a:gd name="connsiteY0" fmla="*/ 1260000 h 1260000"/>
                <a:gd name="connsiteX1" fmla="*/ 1890000 w 1890000"/>
                <a:gd name="connsiteY1" fmla="*/ 1260000 h 1260000"/>
                <a:gd name="connsiteX2" fmla="*/ 1890000 w 1890000"/>
                <a:gd name="connsiteY2" fmla="*/ 0 h 1260000"/>
                <a:gd name="connsiteX3" fmla="*/ 0 w 1890000"/>
                <a:gd name="connsiteY3" fmla="*/ 0 h 12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0000" h="1260000">
                  <a:moveTo>
                    <a:pt x="0" y="1260000"/>
                  </a:moveTo>
                  <a:lnTo>
                    <a:pt x="1890000" y="1260000"/>
                  </a:lnTo>
                  <a:lnTo>
                    <a:pt x="189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55" name="Freeform 254">
              <a:extLst>
                <a:ext uri="{FF2B5EF4-FFF2-40B4-BE49-F238E27FC236}">
                  <a16:creationId xmlns:a16="http://schemas.microsoft.com/office/drawing/2014/main" xmlns="" id="{05D1C9FA-EACC-0265-9B54-2ACE7AA0282A}"/>
                </a:ext>
              </a:extLst>
            </p:cNvPr>
            <p:cNvSpPr/>
            <p:nvPr/>
          </p:nvSpPr>
          <p:spPr>
            <a:xfrm>
              <a:off x="1423212" y="3855035"/>
              <a:ext cx="1570076" cy="1046127"/>
            </a:xfrm>
            <a:custGeom>
              <a:avLst/>
              <a:gdLst>
                <a:gd name="connsiteX0" fmla="*/ 0 w 1570076"/>
                <a:gd name="connsiteY0" fmla="*/ 1046128 h 1046127"/>
                <a:gd name="connsiteX1" fmla="*/ 1570077 w 1570076"/>
                <a:gd name="connsiteY1" fmla="*/ 1046128 h 1046127"/>
                <a:gd name="connsiteX2" fmla="*/ 1570077 w 1570076"/>
                <a:gd name="connsiteY2" fmla="*/ 0 h 1046127"/>
                <a:gd name="connsiteX3" fmla="*/ 0 w 1570076"/>
                <a:gd name="connsiteY3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076" h="1046127">
                  <a:moveTo>
                    <a:pt x="0" y="1046128"/>
                  </a:moveTo>
                  <a:lnTo>
                    <a:pt x="1570077" y="1046128"/>
                  </a:lnTo>
                  <a:lnTo>
                    <a:pt x="157007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xmlns="" id="{E8DE4950-492E-A5E4-9481-A3276975BD53}"/>
                </a:ext>
              </a:extLst>
            </p:cNvPr>
            <p:cNvSpPr/>
            <p:nvPr/>
          </p:nvSpPr>
          <p:spPr>
            <a:xfrm>
              <a:off x="1467912" y="3855035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57" name="Freeform 256">
              <a:extLst>
                <a:ext uri="{FF2B5EF4-FFF2-40B4-BE49-F238E27FC236}">
                  <a16:creationId xmlns:a16="http://schemas.microsoft.com/office/drawing/2014/main" xmlns="" id="{198330E0-D807-753C-0713-7A25F7E63C33}"/>
                </a:ext>
              </a:extLst>
            </p:cNvPr>
            <p:cNvSpPr/>
            <p:nvPr/>
          </p:nvSpPr>
          <p:spPr>
            <a:xfrm>
              <a:off x="1714695" y="3855035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xmlns="" id="{0E30A538-4008-573C-4B03-8216929D2117}"/>
                </a:ext>
              </a:extLst>
            </p:cNvPr>
            <p:cNvSpPr/>
            <p:nvPr/>
          </p:nvSpPr>
          <p:spPr>
            <a:xfrm>
              <a:off x="1961483" y="3855035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xmlns="" id="{2C1D4105-11F1-1A58-BF33-0B3E347BCE01}"/>
                </a:ext>
              </a:extLst>
            </p:cNvPr>
            <p:cNvSpPr/>
            <p:nvPr/>
          </p:nvSpPr>
          <p:spPr>
            <a:xfrm>
              <a:off x="2208262" y="3855035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xmlns="" id="{288D652A-B8B7-A439-D74C-9981F63C29D5}"/>
                </a:ext>
              </a:extLst>
            </p:cNvPr>
            <p:cNvSpPr/>
            <p:nvPr/>
          </p:nvSpPr>
          <p:spPr>
            <a:xfrm>
              <a:off x="2455049" y="3855035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xmlns="" id="{1A4240DF-DC08-7910-E3CD-4C27FA3DFE98}"/>
                </a:ext>
              </a:extLst>
            </p:cNvPr>
            <p:cNvSpPr/>
            <p:nvPr/>
          </p:nvSpPr>
          <p:spPr>
            <a:xfrm>
              <a:off x="2701827" y="3855035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xmlns="" id="{D1079495-F951-8A58-7FFE-961DA0930BEA}"/>
                </a:ext>
              </a:extLst>
            </p:cNvPr>
            <p:cNvSpPr/>
            <p:nvPr/>
          </p:nvSpPr>
          <p:spPr>
            <a:xfrm>
              <a:off x="2948614" y="3855035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xmlns="" id="{DC71EB20-82E2-0735-CC03-EE6715FDDC67}"/>
                </a:ext>
              </a:extLst>
            </p:cNvPr>
            <p:cNvSpPr/>
            <p:nvPr/>
          </p:nvSpPr>
          <p:spPr>
            <a:xfrm>
              <a:off x="1423212" y="4901163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xmlns="" id="{F759A308-151F-1306-AC14-FA4080A957A0}"/>
                </a:ext>
              </a:extLst>
            </p:cNvPr>
            <p:cNvSpPr/>
            <p:nvPr/>
          </p:nvSpPr>
          <p:spPr>
            <a:xfrm>
              <a:off x="1467912" y="4886279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xmlns="" id="{22EE3BA1-8216-594E-9896-0DF80B33E3F8}"/>
                </a:ext>
              </a:extLst>
            </p:cNvPr>
            <p:cNvSpPr/>
            <p:nvPr/>
          </p:nvSpPr>
          <p:spPr>
            <a:xfrm>
              <a:off x="1714695" y="4886279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xmlns="" id="{324870FD-7A77-C6FF-EA57-7E13DAC436F8}"/>
                </a:ext>
              </a:extLst>
            </p:cNvPr>
            <p:cNvSpPr/>
            <p:nvPr/>
          </p:nvSpPr>
          <p:spPr>
            <a:xfrm>
              <a:off x="1961483" y="4886279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xmlns="" id="{39A0377B-D453-94E6-56A4-73530270F4A9}"/>
                </a:ext>
              </a:extLst>
            </p:cNvPr>
            <p:cNvSpPr/>
            <p:nvPr/>
          </p:nvSpPr>
          <p:spPr>
            <a:xfrm>
              <a:off x="2208262" y="4886279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xmlns="" id="{340896EC-1D4B-D208-6A1C-66CEDF15EAA4}"/>
                </a:ext>
              </a:extLst>
            </p:cNvPr>
            <p:cNvSpPr/>
            <p:nvPr/>
          </p:nvSpPr>
          <p:spPr>
            <a:xfrm>
              <a:off x="2455049" y="4886279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xmlns="" id="{F084D79F-E149-F3A3-A3A9-91D509E579A7}"/>
                </a:ext>
              </a:extLst>
            </p:cNvPr>
            <p:cNvSpPr/>
            <p:nvPr/>
          </p:nvSpPr>
          <p:spPr>
            <a:xfrm>
              <a:off x="2701827" y="4886279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xmlns="" id="{E0B5AEEA-FAB4-2916-5EB8-6A3DC19E08E4}"/>
                </a:ext>
              </a:extLst>
            </p:cNvPr>
            <p:cNvSpPr/>
            <p:nvPr/>
          </p:nvSpPr>
          <p:spPr>
            <a:xfrm>
              <a:off x="2948614" y="4886279"/>
              <a:ext cx="787" cy="14883"/>
            </a:xfrm>
            <a:custGeom>
              <a:avLst/>
              <a:gdLst>
                <a:gd name="connsiteX0" fmla="*/ 0 w 787"/>
                <a:gd name="connsiteY0" fmla="*/ 14884 h 14883"/>
                <a:gd name="connsiteX1" fmla="*/ 0 w 787"/>
                <a:gd name="connsiteY1" fmla="*/ 0 h 1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4883">
                  <a:moveTo>
                    <a:pt x="0" y="14884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xmlns="" id="{3768E27B-E400-ED21-5E7E-DA6F4838D1A9}"/>
                </a:ext>
              </a:extLst>
            </p:cNvPr>
            <p:cNvSpPr/>
            <p:nvPr/>
          </p:nvSpPr>
          <p:spPr>
            <a:xfrm>
              <a:off x="1394907" y="4952626"/>
              <a:ext cx="40896" cy="5425"/>
            </a:xfrm>
            <a:custGeom>
              <a:avLst/>
              <a:gdLst>
                <a:gd name="connsiteX0" fmla="*/ 0 w 40896"/>
                <a:gd name="connsiteY0" fmla="*/ 0 h 5425"/>
                <a:gd name="connsiteX1" fmla="*/ 40896 w 40896"/>
                <a:gd name="connsiteY1" fmla="*/ 0 h 5425"/>
                <a:gd name="connsiteX2" fmla="*/ 40896 w 40896"/>
                <a:gd name="connsiteY2" fmla="*/ 5426 h 5425"/>
                <a:gd name="connsiteX3" fmla="*/ 0 w 40896"/>
                <a:gd name="connsiteY3" fmla="*/ 5426 h 5425"/>
                <a:gd name="connsiteX4" fmla="*/ 0 w 40896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6" h="5425">
                  <a:moveTo>
                    <a:pt x="0" y="0"/>
                  </a:moveTo>
                  <a:lnTo>
                    <a:pt x="40896" y="0"/>
                  </a:lnTo>
                  <a:lnTo>
                    <a:pt x="40896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xmlns="" id="{B7A23BC9-C754-79C9-1038-E5DC6D46986B}"/>
                </a:ext>
              </a:extLst>
            </p:cNvPr>
            <p:cNvSpPr/>
            <p:nvPr/>
          </p:nvSpPr>
          <p:spPr>
            <a:xfrm>
              <a:off x="1449903" y="4928190"/>
              <a:ext cx="28360" cy="47627"/>
            </a:xfrm>
            <a:custGeom>
              <a:avLst/>
              <a:gdLst>
                <a:gd name="connsiteX0" fmla="*/ 925 w 28360"/>
                <a:gd name="connsiteY0" fmla="*/ 42202 h 47627"/>
                <a:gd name="connsiteX1" fmla="*/ 11453 w 28360"/>
                <a:gd name="connsiteY1" fmla="*/ 42202 h 47627"/>
                <a:gd name="connsiteX2" fmla="*/ 11453 w 28360"/>
                <a:gd name="connsiteY2" fmla="*/ 5867 h 47627"/>
                <a:gd name="connsiteX3" fmla="*/ 0 w 28360"/>
                <a:gd name="connsiteY3" fmla="*/ 8166 h 47627"/>
                <a:gd name="connsiteX4" fmla="*/ 0 w 28360"/>
                <a:gd name="connsiteY4" fmla="*/ 2300 h 47627"/>
                <a:gd name="connsiteX5" fmla="*/ 11389 w 28360"/>
                <a:gd name="connsiteY5" fmla="*/ 0 h 47627"/>
                <a:gd name="connsiteX6" fmla="*/ 17833 w 28360"/>
                <a:gd name="connsiteY6" fmla="*/ 0 h 47627"/>
                <a:gd name="connsiteX7" fmla="*/ 17833 w 28360"/>
                <a:gd name="connsiteY7" fmla="*/ 42202 h 47627"/>
                <a:gd name="connsiteX8" fmla="*/ 28360 w 28360"/>
                <a:gd name="connsiteY8" fmla="*/ 42202 h 47627"/>
                <a:gd name="connsiteX9" fmla="*/ 28360 w 28360"/>
                <a:gd name="connsiteY9" fmla="*/ 47628 h 47627"/>
                <a:gd name="connsiteX10" fmla="*/ 925 w 28360"/>
                <a:gd name="connsiteY10" fmla="*/ 47628 h 47627"/>
                <a:gd name="connsiteX11" fmla="*/ 925 w 28360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0" h="47627">
                  <a:moveTo>
                    <a:pt x="925" y="42202"/>
                  </a:moveTo>
                  <a:lnTo>
                    <a:pt x="11453" y="42202"/>
                  </a:lnTo>
                  <a:lnTo>
                    <a:pt x="11453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9" y="0"/>
                  </a:lnTo>
                  <a:lnTo>
                    <a:pt x="17833" y="0"/>
                  </a:lnTo>
                  <a:lnTo>
                    <a:pt x="17833" y="42202"/>
                  </a:lnTo>
                  <a:lnTo>
                    <a:pt x="28360" y="42202"/>
                  </a:lnTo>
                  <a:lnTo>
                    <a:pt x="28360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xmlns="" id="{30693309-F882-76B4-A6C1-0146182F0232}"/>
                </a:ext>
              </a:extLst>
            </p:cNvPr>
            <p:cNvSpPr/>
            <p:nvPr/>
          </p:nvSpPr>
          <p:spPr>
            <a:xfrm>
              <a:off x="1491279" y="4967714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xmlns="" id="{A756C115-DB2F-27B7-B1F0-EF8B3A74349B}"/>
                </a:ext>
              </a:extLst>
            </p:cNvPr>
            <p:cNvSpPr/>
            <p:nvPr/>
          </p:nvSpPr>
          <p:spPr>
            <a:xfrm>
              <a:off x="1510100" y="4928190"/>
              <a:ext cx="30816" cy="48549"/>
            </a:xfrm>
            <a:custGeom>
              <a:avLst/>
              <a:gdLst>
                <a:gd name="connsiteX0" fmla="*/ 2010 w 30816"/>
                <a:gd name="connsiteY0" fmla="*/ 0 h 48549"/>
                <a:gd name="connsiteX1" fmla="*/ 27307 w 30816"/>
                <a:gd name="connsiteY1" fmla="*/ 0 h 48549"/>
                <a:gd name="connsiteX2" fmla="*/ 27307 w 30816"/>
                <a:gd name="connsiteY2" fmla="*/ 5426 h 48549"/>
                <a:gd name="connsiteX3" fmla="*/ 7911 w 30816"/>
                <a:gd name="connsiteY3" fmla="*/ 5426 h 48549"/>
                <a:gd name="connsiteX4" fmla="*/ 7911 w 30816"/>
                <a:gd name="connsiteY4" fmla="*/ 17097 h 48549"/>
                <a:gd name="connsiteX5" fmla="*/ 10719 w 30816"/>
                <a:gd name="connsiteY5" fmla="*/ 16396 h 48549"/>
                <a:gd name="connsiteX6" fmla="*/ 13526 w 30816"/>
                <a:gd name="connsiteY6" fmla="*/ 16144 h 48549"/>
                <a:gd name="connsiteX7" fmla="*/ 26158 w 30816"/>
                <a:gd name="connsiteY7" fmla="*/ 20514 h 48549"/>
                <a:gd name="connsiteX8" fmla="*/ 30816 w 30816"/>
                <a:gd name="connsiteY8" fmla="*/ 32351 h 48549"/>
                <a:gd name="connsiteX9" fmla="*/ 26031 w 30816"/>
                <a:gd name="connsiteY9" fmla="*/ 44313 h 48549"/>
                <a:gd name="connsiteX10" fmla="*/ 12537 w 30816"/>
                <a:gd name="connsiteY10" fmla="*/ 48549 h 48549"/>
                <a:gd name="connsiteX11" fmla="*/ 6412 w 30816"/>
                <a:gd name="connsiteY11" fmla="*/ 48045 h 48549"/>
                <a:gd name="connsiteX12" fmla="*/ 0 w 30816"/>
                <a:gd name="connsiteY12" fmla="*/ 46510 h 48549"/>
                <a:gd name="connsiteX13" fmla="*/ 0 w 30816"/>
                <a:gd name="connsiteY13" fmla="*/ 40036 h 48549"/>
                <a:gd name="connsiteX14" fmla="*/ 5934 w 30816"/>
                <a:gd name="connsiteY14" fmla="*/ 42368 h 48549"/>
                <a:gd name="connsiteX15" fmla="*/ 12409 w 30816"/>
                <a:gd name="connsiteY15" fmla="*/ 43131 h 48549"/>
                <a:gd name="connsiteX16" fmla="*/ 21150 w 30816"/>
                <a:gd name="connsiteY16" fmla="*/ 40226 h 48549"/>
                <a:gd name="connsiteX17" fmla="*/ 24372 w 30816"/>
                <a:gd name="connsiteY17" fmla="*/ 32351 h 48549"/>
                <a:gd name="connsiteX18" fmla="*/ 21150 w 30816"/>
                <a:gd name="connsiteY18" fmla="*/ 24468 h 48549"/>
                <a:gd name="connsiteX19" fmla="*/ 12409 w 30816"/>
                <a:gd name="connsiteY19" fmla="*/ 21562 h 48549"/>
                <a:gd name="connsiteX20" fmla="*/ 7241 w 30816"/>
                <a:gd name="connsiteY20" fmla="*/ 22137 h 48549"/>
                <a:gd name="connsiteX21" fmla="*/ 2010 w 30816"/>
                <a:gd name="connsiteY21" fmla="*/ 23924 h 48549"/>
                <a:gd name="connsiteX22" fmla="*/ 2010 w 30816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49">
                  <a:moveTo>
                    <a:pt x="2010" y="0"/>
                  </a:moveTo>
                  <a:lnTo>
                    <a:pt x="27307" y="0"/>
                  </a:lnTo>
                  <a:lnTo>
                    <a:pt x="27307" y="5426"/>
                  </a:lnTo>
                  <a:lnTo>
                    <a:pt x="7911" y="5426"/>
                  </a:lnTo>
                  <a:lnTo>
                    <a:pt x="7911" y="17097"/>
                  </a:lnTo>
                  <a:cubicBezTo>
                    <a:pt x="8848" y="16782"/>
                    <a:pt x="9783" y="16545"/>
                    <a:pt x="10719" y="16396"/>
                  </a:cubicBezTo>
                  <a:cubicBezTo>
                    <a:pt x="11654" y="16230"/>
                    <a:pt x="12590" y="16144"/>
                    <a:pt x="13526" y="16144"/>
                  </a:cubicBezTo>
                  <a:cubicBezTo>
                    <a:pt x="18843" y="16144"/>
                    <a:pt x="23053" y="17601"/>
                    <a:pt x="26158" y="20514"/>
                  </a:cubicBezTo>
                  <a:cubicBezTo>
                    <a:pt x="29264" y="23428"/>
                    <a:pt x="30816" y="27374"/>
                    <a:pt x="30816" y="32351"/>
                  </a:cubicBezTo>
                  <a:cubicBezTo>
                    <a:pt x="30816" y="37477"/>
                    <a:pt x="29221" y="41462"/>
                    <a:pt x="26031" y="44313"/>
                  </a:cubicBezTo>
                  <a:cubicBezTo>
                    <a:pt x="22841" y="47140"/>
                    <a:pt x="18343" y="48549"/>
                    <a:pt x="12537" y="48549"/>
                  </a:cubicBezTo>
                  <a:cubicBezTo>
                    <a:pt x="10538" y="48549"/>
                    <a:pt x="8496" y="48384"/>
                    <a:pt x="6412" y="48045"/>
                  </a:cubicBezTo>
                  <a:cubicBezTo>
                    <a:pt x="4349" y="47707"/>
                    <a:pt x="2212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2" y="41856"/>
                    <a:pt x="5934" y="42368"/>
                  </a:cubicBezTo>
                  <a:cubicBezTo>
                    <a:pt x="7975" y="42879"/>
                    <a:pt x="10134" y="43131"/>
                    <a:pt x="12409" y="43131"/>
                  </a:cubicBezTo>
                  <a:cubicBezTo>
                    <a:pt x="16089" y="43131"/>
                    <a:pt x="19002" y="42163"/>
                    <a:pt x="21150" y="40226"/>
                  </a:cubicBezTo>
                  <a:cubicBezTo>
                    <a:pt x="23298" y="38296"/>
                    <a:pt x="24372" y="35666"/>
                    <a:pt x="24372" y="32351"/>
                  </a:cubicBezTo>
                  <a:cubicBezTo>
                    <a:pt x="24372" y="29035"/>
                    <a:pt x="23298" y="26405"/>
                    <a:pt x="21150" y="24468"/>
                  </a:cubicBezTo>
                  <a:cubicBezTo>
                    <a:pt x="19002" y="22530"/>
                    <a:pt x="16089" y="21562"/>
                    <a:pt x="12409" y="21562"/>
                  </a:cubicBezTo>
                  <a:cubicBezTo>
                    <a:pt x="10687" y="21562"/>
                    <a:pt x="8964" y="21751"/>
                    <a:pt x="7241" y="22137"/>
                  </a:cubicBezTo>
                  <a:cubicBezTo>
                    <a:pt x="5540" y="22522"/>
                    <a:pt x="3797" y="23113"/>
                    <a:pt x="2010" y="23924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xmlns="" id="{4251660E-D7BF-A492-C6AA-D3499618A56A}"/>
                </a:ext>
              </a:extLst>
            </p:cNvPr>
            <p:cNvSpPr/>
            <p:nvPr/>
          </p:nvSpPr>
          <p:spPr>
            <a:xfrm>
              <a:off x="1641004" y="4952626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xmlns="" id="{9A1AE0B8-8EB2-734B-70DD-985CAC082516}"/>
                </a:ext>
              </a:extLst>
            </p:cNvPr>
            <p:cNvSpPr/>
            <p:nvPr/>
          </p:nvSpPr>
          <p:spPr>
            <a:xfrm>
              <a:off x="1696002" y="4928190"/>
              <a:ext cx="28359" cy="47627"/>
            </a:xfrm>
            <a:custGeom>
              <a:avLst/>
              <a:gdLst>
                <a:gd name="connsiteX0" fmla="*/ 925 w 28359"/>
                <a:gd name="connsiteY0" fmla="*/ 42202 h 47627"/>
                <a:gd name="connsiteX1" fmla="*/ 11452 w 28359"/>
                <a:gd name="connsiteY1" fmla="*/ 42202 h 47627"/>
                <a:gd name="connsiteX2" fmla="*/ 11452 w 28359"/>
                <a:gd name="connsiteY2" fmla="*/ 5867 h 47627"/>
                <a:gd name="connsiteX3" fmla="*/ 0 w 28359"/>
                <a:gd name="connsiteY3" fmla="*/ 8166 h 47627"/>
                <a:gd name="connsiteX4" fmla="*/ 0 w 28359"/>
                <a:gd name="connsiteY4" fmla="*/ 2300 h 47627"/>
                <a:gd name="connsiteX5" fmla="*/ 11388 w 28359"/>
                <a:gd name="connsiteY5" fmla="*/ 0 h 47627"/>
                <a:gd name="connsiteX6" fmla="*/ 17832 w 28359"/>
                <a:gd name="connsiteY6" fmla="*/ 0 h 47627"/>
                <a:gd name="connsiteX7" fmla="*/ 17832 w 28359"/>
                <a:gd name="connsiteY7" fmla="*/ 42202 h 47627"/>
                <a:gd name="connsiteX8" fmla="*/ 28359 w 28359"/>
                <a:gd name="connsiteY8" fmla="*/ 42202 h 47627"/>
                <a:gd name="connsiteX9" fmla="*/ 28359 w 28359"/>
                <a:gd name="connsiteY9" fmla="*/ 47628 h 47627"/>
                <a:gd name="connsiteX10" fmla="*/ 925 w 28359"/>
                <a:gd name="connsiteY10" fmla="*/ 47628 h 47627"/>
                <a:gd name="connsiteX11" fmla="*/ 925 w 28359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7">
                  <a:moveTo>
                    <a:pt x="925" y="42202"/>
                  </a:moveTo>
                  <a:lnTo>
                    <a:pt x="11452" y="42202"/>
                  </a:lnTo>
                  <a:lnTo>
                    <a:pt x="11452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2"/>
                  </a:lnTo>
                  <a:lnTo>
                    <a:pt x="28359" y="42202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77" name="Freeform 276">
              <a:extLst>
                <a:ext uri="{FF2B5EF4-FFF2-40B4-BE49-F238E27FC236}">
                  <a16:creationId xmlns:a16="http://schemas.microsoft.com/office/drawing/2014/main" xmlns="" id="{E9CAA534-0197-7DEB-6596-85533AA42E96}"/>
                </a:ext>
              </a:extLst>
            </p:cNvPr>
            <p:cNvSpPr/>
            <p:nvPr/>
          </p:nvSpPr>
          <p:spPr>
            <a:xfrm>
              <a:off x="1737377" y="4967714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78" name="Freeform 277">
              <a:extLst>
                <a:ext uri="{FF2B5EF4-FFF2-40B4-BE49-F238E27FC236}">
                  <a16:creationId xmlns:a16="http://schemas.microsoft.com/office/drawing/2014/main" xmlns="" id="{B38EE703-A057-20BD-4AD4-EF6BABF4182E}"/>
                </a:ext>
              </a:extLst>
            </p:cNvPr>
            <p:cNvSpPr/>
            <p:nvPr/>
          </p:nvSpPr>
          <p:spPr>
            <a:xfrm>
              <a:off x="1755464" y="4927331"/>
              <a:ext cx="32922" cy="49407"/>
            </a:xfrm>
            <a:custGeom>
              <a:avLst/>
              <a:gdLst>
                <a:gd name="connsiteX0" fmla="*/ 16461 w 32922"/>
                <a:gd name="connsiteY0" fmla="*/ 5103 h 49407"/>
                <a:gd name="connsiteX1" fmla="*/ 8965 w 32922"/>
                <a:gd name="connsiteY1" fmla="*/ 10017 h 49407"/>
                <a:gd name="connsiteX2" fmla="*/ 6476 w 32922"/>
                <a:gd name="connsiteY2" fmla="*/ 24720 h 49407"/>
                <a:gd name="connsiteX3" fmla="*/ 8965 w 32922"/>
                <a:gd name="connsiteY3" fmla="*/ 39430 h 49407"/>
                <a:gd name="connsiteX4" fmla="*/ 16461 w 32922"/>
                <a:gd name="connsiteY4" fmla="*/ 44305 h 49407"/>
                <a:gd name="connsiteX5" fmla="*/ 23958 w 32922"/>
                <a:gd name="connsiteY5" fmla="*/ 39430 h 49407"/>
                <a:gd name="connsiteX6" fmla="*/ 26478 w 32922"/>
                <a:gd name="connsiteY6" fmla="*/ 24720 h 49407"/>
                <a:gd name="connsiteX7" fmla="*/ 23958 w 32922"/>
                <a:gd name="connsiteY7" fmla="*/ 10017 h 49407"/>
                <a:gd name="connsiteX8" fmla="*/ 16461 w 32922"/>
                <a:gd name="connsiteY8" fmla="*/ 5103 h 49407"/>
                <a:gd name="connsiteX9" fmla="*/ 16461 w 32922"/>
                <a:gd name="connsiteY9" fmla="*/ 0 h 49407"/>
                <a:gd name="connsiteX10" fmla="*/ 28679 w 32922"/>
                <a:gd name="connsiteY10" fmla="*/ 6347 h 49407"/>
                <a:gd name="connsiteX11" fmla="*/ 32922 w 32922"/>
                <a:gd name="connsiteY11" fmla="*/ 24720 h 49407"/>
                <a:gd name="connsiteX12" fmla="*/ 28679 w 32922"/>
                <a:gd name="connsiteY12" fmla="*/ 43092 h 49407"/>
                <a:gd name="connsiteX13" fmla="*/ 16461 w 32922"/>
                <a:gd name="connsiteY13" fmla="*/ 49408 h 49407"/>
                <a:gd name="connsiteX14" fmla="*/ 4212 w 32922"/>
                <a:gd name="connsiteY14" fmla="*/ 43092 h 49407"/>
                <a:gd name="connsiteX15" fmla="*/ 0 w 32922"/>
                <a:gd name="connsiteY15" fmla="*/ 24720 h 49407"/>
                <a:gd name="connsiteX16" fmla="*/ 4212 w 32922"/>
                <a:gd name="connsiteY16" fmla="*/ 6347 h 49407"/>
                <a:gd name="connsiteX17" fmla="*/ 16461 w 32922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2" h="49407">
                  <a:moveTo>
                    <a:pt x="16461" y="5103"/>
                  </a:moveTo>
                  <a:cubicBezTo>
                    <a:pt x="13143" y="5103"/>
                    <a:pt x="10645" y="6741"/>
                    <a:pt x="8965" y="10017"/>
                  </a:cubicBezTo>
                  <a:cubicBezTo>
                    <a:pt x="7306" y="13269"/>
                    <a:pt x="6476" y="18168"/>
                    <a:pt x="6476" y="24720"/>
                  </a:cubicBezTo>
                  <a:cubicBezTo>
                    <a:pt x="6476" y="31248"/>
                    <a:pt x="7306" y="36154"/>
                    <a:pt x="8965" y="39430"/>
                  </a:cubicBezTo>
                  <a:cubicBezTo>
                    <a:pt x="10645" y="42682"/>
                    <a:pt x="13143" y="44305"/>
                    <a:pt x="16461" y="44305"/>
                  </a:cubicBezTo>
                  <a:cubicBezTo>
                    <a:pt x="19800" y="44305"/>
                    <a:pt x="22299" y="42682"/>
                    <a:pt x="23958" y="39430"/>
                  </a:cubicBezTo>
                  <a:cubicBezTo>
                    <a:pt x="25638" y="36154"/>
                    <a:pt x="26478" y="31248"/>
                    <a:pt x="26478" y="24720"/>
                  </a:cubicBezTo>
                  <a:cubicBezTo>
                    <a:pt x="26478" y="18168"/>
                    <a:pt x="25638" y="13269"/>
                    <a:pt x="23958" y="10017"/>
                  </a:cubicBezTo>
                  <a:cubicBezTo>
                    <a:pt x="22299" y="6741"/>
                    <a:pt x="19800" y="5103"/>
                    <a:pt x="16461" y="5103"/>
                  </a:cubicBezTo>
                  <a:moveTo>
                    <a:pt x="16461" y="0"/>
                  </a:moveTo>
                  <a:cubicBezTo>
                    <a:pt x="21800" y="0"/>
                    <a:pt x="25872" y="2118"/>
                    <a:pt x="28679" y="6347"/>
                  </a:cubicBezTo>
                  <a:cubicBezTo>
                    <a:pt x="31508" y="10560"/>
                    <a:pt x="32922" y="16679"/>
                    <a:pt x="32922" y="24720"/>
                  </a:cubicBezTo>
                  <a:cubicBezTo>
                    <a:pt x="32922" y="32736"/>
                    <a:pt x="31508" y="38863"/>
                    <a:pt x="28679" y="43092"/>
                  </a:cubicBezTo>
                  <a:cubicBezTo>
                    <a:pt x="25872" y="47305"/>
                    <a:pt x="21800" y="49408"/>
                    <a:pt x="16461" y="49408"/>
                  </a:cubicBezTo>
                  <a:cubicBezTo>
                    <a:pt x="11123" y="49408"/>
                    <a:pt x="7039" y="47305"/>
                    <a:pt x="4212" y="43092"/>
                  </a:cubicBezTo>
                  <a:cubicBezTo>
                    <a:pt x="1404" y="38863"/>
                    <a:pt x="0" y="32736"/>
                    <a:pt x="0" y="24720"/>
                  </a:cubicBezTo>
                  <a:cubicBezTo>
                    <a:pt x="0" y="16679"/>
                    <a:pt x="1404" y="10560"/>
                    <a:pt x="4212" y="6347"/>
                  </a:cubicBezTo>
                  <a:cubicBezTo>
                    <a:pt x="7039" y="2118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79" name="Freeform 278">
              <a:extLst>
                <a:ext uri="{FF2B5EF4-FFF2-40B4-BE49-F238E27FC236}">
                  <a16:creationId xmlns:a16="http://schemas.microsoft.com/office/drawing/2014/main" xmlns="" id="{E3854F0C-43A0-40A5-2900-C766D7BE217C}"/>
                </a:ext>
              </a:extLst>
            </p:cNvPr>
            <p:cNvSpPr/>
            <p:nvPr/>
          </p:nvSpPr>
          <p:spPr>
            <a:xfrm>
              <a:off x="1888474" y="4952626"/>
              <a:ext cx="40894" cy="5425"/>
            </a:xfrm>
            <a:custGeom>
              <a:avLst/>
              <a:gdLst>
                <a:gd name="connsiteX0" fmla="*/ 0 w 40894"/>
                <a:gd name="connsiteY0" fmla="*/ 0 h 5425"/>
                <a:gd name="connsiteX1" fmla="*/ 40895 w 40894"/>
                <a:gd name="connsiteY1" fmla="*/ 0 h 5425"/>
                <a:gd name="connsiteX2" fmla="*/ 40895 w 40894"/>
                <a:gd name="connsiteY2" fmla="*/ 5426 h 5425"/>
                <a:gd name="connsiteX3" fmla="*/ 0 w 40894"/>
                <a:gd name="connsiteY3" fmla="*/ 5426 h 5425"/>
                <a:gd name="connsiteX4" fmla="*/ 0 w 40894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4" h="5425">
                  <a:moveTo>
                    <a:pt x="0" y="0"/>
                  </a:moveTo>
                  <a:lnTo>
                    <a:pt x="40895" y="0"/>
                  </a:lnTo>
                  <a:lnTo>
                    <a:pt x="40895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80" name="Freeform 279">
              <a:extLst>
                <a:ext uri="{FF2B5EF4-FFF2-40B4-BE49-F238E27FC236}">
                  <a16:creationId xmlns:a16="http://schemas.microsoft.com/office/drawing/2014/main" xmlns="" id="{229B64AF-95DA-D069-E03A-2FC71418AC1E}"/>
                </a:ext>
              </a:extLst>
            </p:cNvPr>
            <p:cNvSpPr/>
            <p:nvPr/>
          </p:nvSpPr>
          <p:spPr>
            <a:xfrm>
              <a:off x="1940598" y="4927331"/>
              <a:ext cx="32925" cy="49407"/>
            </a:xfrm>
            <a:custGeom>
              <a:avLst/>
              <a:gdLst>
                <a:gd name="connsiteX0" fmla="*/ 16459 w 32925"/>
                <a:gd name="connsiteY0" fmla="*/ 5103 h 49407"/>
                <a:gd name="connsiteX1" fmla="*/ 8970 w 32925"/>
                <a:gd name="connsiteY1" fmla="*/ 10017 h 49407"/>
                <a:gd name="connsiteX2" fmla="*/ 6481 w 32925"/>
                <a:gd name="connsiteY2" fmla="*/ 24720 h 49407"/>
                <a:gd name="connsiteX3" fmla="*/ 8970 w 32925"/>
                <a:gd name="connsiteY3" fmla="*/ 39430 h 49407"/>
                <a:gd name="connsiteX4" fmla="*/ 16459 w 32925"/>
                <a:gd name="connsiteY4" fmla="*/ 44305 h 49407"/>
                <a:gd name="connsiteX5" fmla="*/ 23956 w 32925"/>
                <a:gd name="connsiteY5" fmla="*/ 39430 h 49407"/>
                <a:gd name="connsiteX6" fmla="*/ 26476 w 32925"/>
                <a:gd name="connsiteY6" fmla="*/ 24720 h 49407"/>
                <a:gd name="connsiteX7" fmla="*/ 23956 w 32925"/>
                <a:gd name="connsiteY7" fmla="*/ 10017 h 49407"/>
                <a:gd name="connsiteX8" fmla="*/ 16459 w 32925"/>
                <a:gd name="connsiteY8" fmla="*/ 5103 h 49407"/>
                <a:gd name="connsiteX9" fmla="*/ 16459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59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59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59" y="5103"/>
                  </a:moveTo>
                  <a:cubicBezTo>
                    <a:pt x="13143" y="5103"/>
                    <a:pt x="10647" y="6741"/>
                    <a:pt x="8970" y="10017"/>
                  </a:cubicBezTo>
                  <a:cubicBezTo>
                    <a:pt x="7308" y="13269"/>
                    <a:pt x="6481" y="18168"/>
                    <a:pt x="6481" y="24720"/>
                  </a:cubicBezTo>
                  <a:cubicBezTo>
                    <a:pt x="6481" y="31248"/>
                    <a:pt x="7308" y="36154"/>
                    <a:pt x="8970" y="39430"/>
                  </a:cubicBezTo>
                  <a:cubicBezTo>
                    <a:pt x="10647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xmlns="" id="{30F8833E-8345-4EC8-268C-231136CF7E21}"/>
                </a:ext>
              </a:extLst>
            </p:cNvPr>
            <p:cNvSpPr/>
            <p:nvPr/>
          </p:nvSpPr>
          <p:spPr>
            <a:xfrm>
              <a:off x="1984848" y="4967714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xmlns="" id="{1FA0853F-7479-95E8-2934-D7F763C81A43}"/>
                </a:ext>
              </a:extLst>
            </p:cNvPr>
            <p:cNvSpPr/>
            <p:nvPr/>
          </p:nvSpPr>
          <p:spPr>
            <a:xfrm>
              <a:off x="2003669" y="4928190"/>
              <a:ext cx="30814" cy="48549"/>
            </a:xfrm>
            <a:custGeom>
              <a:avLst/>
              <a:gdLst>
                <a:gd name="connsiteX0" fmla="*/ 2008 w 30814"/>
                <a:gd name="connsiteY0" fmla="*/ 0 h 48549"/>
                <a:gd name="connsiteX1" fmla="*/ 27303 w 30814"/>
                <a:gd name="connsiteY1" fmla="*/ 0 h 48549"/>
                <a:gd name="connsiteX2" fmla="*/ 27303 w 30814"/>
                <a:gd name="connsiteY2" fmla="*/ 5426 h 48549"/>
                <a:gd name="connsiteX3" fmla="*/ 7907 w 30814"/>
                <a:gd name="connsiteY3" fmla="*/ 5426 h 48549"/>
                <a:gd name="connsiteX4" fmla="*/ 7907 w 30814"/>
                <a:gd name="connsiteY4" fmla="*/ 17097 h 48549"/>
                <a:gd name="connsiteX5" fmla="*/ 10718 w 30814"/>
                <a:gd name="connsiteY5" fmla="*/ 16396 h 48549"/>
                <a:gd name="connsiteX6" fmla="*/ 13521 w 30814"/>
                <a:gd name="connsiteY6" fmla="*/ 16144 h 48549"/>
                <a:gd name="connsiteX7" fmla="*/ 26161 w 30814"/>
                <a:gd name="connsiteY7" fmla="*/ 20514 h 48549"/>
                <a:gd name="connsiteX8" fmla="*/ 30815 w 30814"/>
                <a:gd name="connsiteY8" fmla="*/ 32351 h 48549"/>
                <a:gd name="connsiteX9" fmla="*/ 26027 w 30814"/>
                <a:gd name="connsiteY9" fmla="*/ 44313 h 48549"/>
                <a:gd name="connsiteX10" fmla="*/ 12537 w 30814"/>
                <a:gd name="connsiteY10" fmla="*/ 48549 h 48549"/>
                <a:gd name="connsiteX11" fmla="*/ 6410 w 30814"/>
                <a:gd name="connsiteY11" fmla="*/ 48045 h 48549"/>
                <a:gd name="connsiteX12" fmla="*/ 0 w 30814"/>
                <a:gd name="connsiteY12" fmla="*/ 46510 h 48549"/>
                <a:gd name="connsiteX13" fmla="*/ 0 w 30814"/>
                <a:gd name="connsiteY13" fmla="*/ 40036 h 48549"/>
                <a:gd name="connsiteX14" fmla="*/ 5930 w 30814"/>
                <a:gd name="connsiteY14" fmla="*/ 42368 h 48549"/>
                <a:gd name="connsiteX15" fmla="*/ 12411 w 30814"/>
                <a:gd name="connsiteY15" fmla="*/ 43131 h 48549"/>
                <a:gd name="connsiteX16" fmla="*/ 21152 w 30814"/>
                <a:gd name="connsiteY16" fmla="*/ 40226 h 48549"/>
                <a:gd name="connsiteX17" fmla="*/ 24373 w 30814"/>
                <a:gd name="connsiteY17" fmla="*/ 32351 h 48549"/>
                <a:gd name="connsiteX18" fmla="*/ 21152 w 30814"/>
                <a:gd name="connsiteY18" fmla="*/ 24468 h 48549"/>
                <a:gd name="connsiteX19" fmla="*/ 12411 w 30814"/>
                <a:gd name="connsiteY19" fmla="*/ 21562 h 48549"/>
                <a:gd name="connsiteX20" fmla="*/ 7237 w 30814"/>
                <a:gd name="connsiteY20" fmla="*/ 22137 h 48549"/>
                <a:gd name="connsiteX21" fmla="*/ 2008 w 30814"/>
                <a:gd name="connsiteY21" fmla="*/ 23924 h 48549"/>
                <a:gd name="connsiteX22" fmla="*/ 2008 w 30814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4" h="48549">
                  <a:moveTo>
                    <a:pt x="2008" y="0"/>
                  </a:moveTo>
                  <a:lnTo>
                    <a:pt x="27303" y="0"/>
                  </a:lnTo>
                  <a:lnTo>
                    <a:pt x="27303" y="5426"/>
                  </a:lnTo>
                  <a:lnTo>
                    <a:pt x="7907" y="5426"/>
                  </a:lnTo>
                  <a:lnTo>
                    <a:pt x="7907" y="17097"/>
                  </a:lnTo>
                  <a:cubicBezTo>
                    <a:pt x="8844" y="16782"/>
                    <a:pt x="9781" y="16545"/>
                    <a:pt x="10718" y="16396"/>
                  </a:cubicBezTo>
                  <a:cubicBezTo>
                    <a:pt x="11655" y="16230"/>
                    <a:pt x="12584" y="16144"/>
                    <a:pt x="13521" y="16144"/>
                  </a:cubicBezTo>
                  <a:cubicBezTo>
                    <a:pt x="18837" y="16144"/>
                    <a:pt x="23050" y="17601"/>
                    <a:pt x="26161" y="20514"/>
                  </a:cubicBezTo>
                  <a:cubicBezTo>
                    <a:pt x="29264" y="23428"/>
                    <a:pt x="30815" y="27374"/>
                    <a:pt x="30815" y="32351"/>
                  </a:cubicBezTo>
                  <a:cubicBezTo>
                    <a:pt x="30815" y="37477"/>
                    <a:pt x="29216" y="41462"/>
                    <a:pt x="26027" y="44313"/>
                  </a:cubicBezTo>
                  <a:cubicBezTo>
                    <a:pt x="22838" y="47140"/>
                    <a:pt x="18341" y="48549"/>
                    <a:pt x="12537" y="48549"/>
                  </a:cubicBezTo>
                  <a:cubicBezTo>
                    <a:pt x="10537" y="48549"/>
                    <a:pt x="8497" y="48384"/>
                    <a:pt x="6410" y="48045"/>
                  </a:cubicBezTo>
                  <a:cubicBezTo>
                    <a:pt x="4347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0" y="41856"/>
                    <a:pt x="5930" y="42368"/>
                  </a:cubicBezTo>
                  <a:cubicBezTo>
                    <a:pt x="7969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62" y="21751"/>
                    <a:pt x="7237" y="22137"/>
                  </a:cubicBezTo>
                  <a:cubicBezTo>
                    <a:pt x="5536" y="22522"/>
                    <a:pt x="3796" y="23113"/>
                    <a:pt x="2008" y="23924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xmlns="" id="{DE7C8B75-C57E-AD80-95BD-FA0D987161C1}"/>
                </a:ext>
              </a:extLst>
            </p:cNvPr>
            <p:cNvSpPr/>
            <p:nvPr/>
          </p:nvSpPr>
          <p:spPr>
            <a:xfrm>
              <a:off x="2160634" y="4927331"/>
              <a:ext cx="32925" cy="49407"/>
            </a:xfrm>
            <a:custGeom>
              <a:avLst/>
              <a:gdLst>
                <a:gd name="connsiteX0" fmla="*/ 16459 w 32925"/>
                <a:gd name="connsiteY0" fmla="*/ 5103 h 49407"/>
                <a:gd name="connsiteX1" fmla="*/ 8962 w 32925"/>
                <a:gd name="connsiteY1" fmla="*/ 10017 h 49407"/>
                <a:gd name="connsiteX2" fmla="*/ 6473 w 32925"/>
                <a:gd name="connsiteY2" fmla="*/ 24720 h 49407"/>
                <a:gd name="connsiteX3" fmla="*/ 8962 w 32925"/>
                <a:gd name="connsiteY3" fmla="*/ 39430 h 49407"/>
                <a:gd name="connsiteX4" fmla="*/ 16459 w 32925"/>
                <a:gd name="connsiteY4" fmla="*/ 44305 h 49407"/>
                <a:gd name="connsiteX5" fmla="*/ 23956 w 32925"/>
                <a:gd name="connsiteY5" fmla="*/ 39430 h 49407"/>
                <a:gd name="connsiteX6" fmla="*/ 26476 w 32925"/>
                <a:gd name="connsiteY6" fmla="*/ 24720 h 49407"/>
                <a:gd name="connsiteX7" fmla="*/ 23956 w 32925"/>
                <a:gd name="connsiteY7" fmla="*/ 10017 h 49407"/>
                <a:gd name="connsiteX8" fmla="*/ 16459 w 32925"/>
                <a:gd name="connsiteY8" fmla="*/ 5103 h 49407"/>
                <a:gd name="connsiteX9" fmla="*/ 16459 w 32925"/>
                <a:gd name="connsiteY9" fmla="*/ 0 h 49407"/>
                <a:gd name="connsiteX10" fmla="*/ 28681 w 32925"/>
                <a:gd name="connsiteY10" fmla="*/ 6347 h 49407"/>
                <a:gd name="connsiteX11" fmla="*/ 32925 w 32925"/>
                <a:gd name="connsiteY11" fmla="*/ 24720 h 49407"/>
                <a:gd name="connsiteX12" fmla="*/ 28681 w 32925"/>
                <a:gd name="connsiteY12" fmla="*/ 43092 h 49407"/>
                <a:gd name="connsiteX13" fmla="*/ 16459 w 32925"/>
                <a:gd name="connsiteY13" fmla="*/ 49408 h 49407"/>
                <a:gd name="connsiteX14" fmla="*/ 4213 w 32925"/>
                <a:gd name="connsiteY14" fmla="*/ 43092 h 49407"/>
                <a:gd name="connsiteX15" fmla="*/ 0 w 32925"/>
                <a:gd name="connsiteY15" fmla="*/ 24720 h 49407"/>
                <a:gd name="connsiteX16" fmla="*/ 4213 w 32925"/>
                <a:gd name="connsiteY16" fmla="*/ 6347 h 49407"/>
                <a:gd name="connsiteX17" fmla="*/ 16459 w 32925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5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25" y="16679"/>
                    <a:pt x="32925" y="24720"/>
                  </a:cubicBezTo>
                  <a:cubicBezTo>
                    <a:pt x="32925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27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27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xmlns="" id="{7ECA9B54-E271-2F3E-00C9-3073E2B87A5A}"/>
                </a:ext>
              </a:extLst>
            </p:cNvPr>
            <p:cNvSpPr/>
            <p:nvPr/>
          </p:nvSpPr>
          <p:spPr>
            <a:xfrm>
              <a:off x="2204883" y="4967714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xmlns="" id="{812756B6-A602-A25C-56B0-E54E6C4D06BA}"/>
                </a:ext>
              </a:extLst>
            </p:cNvPr>
            <p:cNvSpPr/>
            <p:nvPr/>
          </p:nvSpPr>
          <p:spPr>
            <a:xfrm>
              <a:off x="2222972" y="4927331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73 w 32917"/>
                <a:gd name="connsiteY10" fmla="*/ 6347 h 49407"/>
                <a:gd name="connsiteX11" fmla="*/ 32918 w 32917"/>
                <a:gd name="connsiteY11" fmla="*/ 24720 h 49407"/>
                <a:gd name="connsiteX12" fmla="*/ 28673 w 32917"/>
                <a:gd name="connsiteY12" fmla="*/ 43092 h 49407"/>
                <a:gd name="connsiteX13" fmla="*/ 16459 w 32917"/>
                <a:gd name="connsiteY13" fmla="*/ 49408 h 49407"/>
                <a:gd name="connsiteX14" fmla="*/ 4205 w 32917"/>
                <a:gd name="connsiteY14" fmla="*/ 43092 h 49407"/>
                <a:gd name="connsiteX15" fmla="*/ 0 w 32917"/>
                <a:gd name="connsiteY15" fmla="*/ 24720 h 49407"/>
                <a:gd name="connsiteX16" fmla="*/ 4205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73" y="6347"/>
                  </a:cubicBezTo>
                  <a:cubicBezTo>
                    <a:pt x="31500" y="10560"/>
                    <a:pt x="32918" y="16679"/>
                    <a:pt x="32918" y="24720"/>
                  </a:cubicBezTo>
                  <a:cubicBezTo>
                    <a:pt x="32918" y="32736"/>
                    <a:pt x="31500" y="38863"/>
                    <a:pt x="28673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32" y="47305"/>
                    <a:pt x="4205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05" y="6347"/>
                  </a:cubicBezTo>
                  <a:cubicBezTo>
                    <a:pt x="7032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xmlns="" id="{17E83FB4-BED3-ABF6-268D-2425BE8EE26F}"/>
                </a:ext>
              </a:extLst>
            </p:cNvPr>
            <p:cNvSpPr/>
            <p:nvPr/>
          </p:nvSpPr>
          <p:spPr>
            <a:xfrm>
              <a:off x="2408106" y="4927331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81 w 32917"/>
                <a:gd name="connsiteY10" fmla="*/ 6347 h 49407"/>
                <a:gd name="connsiteX11" fmla="*/ 32917 w 32917"/>
                <a:gd name="connsiteY11" fmla="*/ 24720 h 49407"/>
                <a:gd name="connsiteX12" fmla="*/ 28681 w 32917"/>
                <a:gd name="connsiteY12" fmla="*/ 43092 h 49407"/>
                <a:gd name="connsiteX13" fmla="*/ 16459 w 32917"/>
                <a:gd name="connsiteY13" fmla="*/ 49408 h 49407"/>
                <a:gd name="connsiteX14" fmla="*/ 4213 w 32917"/>
                <a:gd name="connsiteY14" fmla="*/ 43092 h 49407"/>
                <a:gd name="connsiteX15" fmla="*/ 0 w 32917"/>
                <a:gd name="connsiteY15" fmla="*/ 24720 h 49407"/>
                <a:gd name="connsiteX16" fmla="*/ 4213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81" y="6347"/>
                  </a:cubicBezTo>
                  <a:cubicBezTo>
                    <a:pt x="31508" y="10560"/>
                    <a:pt x="32917" y="16679"/>
                    <a:pt x="32917" y="24720"/>
                  </a:cubicBezTo>
                  <a:cubicBezTo>
                    <a:pt x="32917" y="32736"/>
                    <a:pt x="31508" y="38863"/>
                    <a:pt x="28681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40" y="47305"/>
                    <a:pt x="4213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13" y="6347"/>
                  </a:cubicBezTo>
                  <a:cubicBezTo>
                    <a:pt x="7040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xmlns="" id="{8B7DB501-875D-ED97-D5D4-2D5ACA9DC2CA}"/>
                </a:ext>
              </a:extLst>
            </p:cNvPr>
            <p:cNvSpPr/>
            <p:nvPr/>
          </p:nvSpPr>
          <p:spPr>
            <a:xfrm>
              <a:off x="2452347" y="4967714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xmlns="" id="{E2FB0DA9-1F37-41CF-2581-C6A32B305CD5}"/>
                </a:ext>
              </a:extLst>
            </p:cNvPr>
            <p:cNvSpPr/>
            <p:nvPr/>
          </p:nvSpPr>
          <p:spPr>
            <a:xfrm>
              <a:off x="2471169" y="4928190"/>
              <a:ext cx="30822" cy="48549"/>
            </a:xfrm>
            <a:custGeom>
              <a:avLst/>
              <a:gdLst>
                <a:gd name="connsiteX0" fmla="*/ 2016 w 30822"/>
                <a:gd name="connsiteY0" fmla="*/ 0 h 48549"/>
                <a:gd name="connsiteX1" fmla="*/ 27311 w 30822"/>
                <a:gd name="connsiteY1" fmla="*/ 0 h 48549"/>
                <a:gd name="connsiteX2" fmla="*/ 27311 w 30822"/>
                <a:gd name="connsiteY2" fmla="*/ 5426 h 48549"/>
                <a:gd name="connsiteX3" fmla="*/ 7914 w 30822"/>
                <a:gd name="connsiteY3" fmla="*/ 5426 h 48549"/>
                <a:gd name="connsiteX4" fmla="*/ 7914 w 30822"/>
                <a:gd name="connsiteY4" fmla="*/ 17097 h 48549"/>
                <a:gd name="connsiteX5" fmla="*/ 10726 w 30822"/>
                <a:gd name="connsiteY5" fmla="*/ 16396 h 48549"/>
                <a:gd name="connsiteX6" fmla="*/ 13529 w 30822"/>
                <a:gd name="connsiteY6" fmla="*/ 16144 h 48549"/>
                <a:gd name="connsiteX7" fmla="*/ 26161 w 30822"/>
                <a:gd name="connsiteY7" fmla="*/ 20514 h 48549"/>
                <a:gd name="connsiteX8" fmla="*/ 30823 w 30822"/>
                <a:gd name="connsiteY8" fmla="*/ 32351 h 48549"/>
                <a:gd name="connsiteX9" fmla="*/ 26035 w 30822"/>
                <a:gd name="connsiteY9" fmla="*/ 44313 h 48549"/>
                <a:gd name="connsiteX10" fmla="*/ 12545 w 30822"/>
                <a:gd name="connsiteY10" fmla="*/ 48549 h 48549"/>
                <a:gd name="connsiteX11" fmla="*/ 6418 w 30822"/>
                <a:gd name="connsiteY11" fmla="*/ 48045 h 48549"/>
                <a:gd name="connsiteX12" fmla="*/ 0 w 30822"/>
                <a:gd name="connsiteY12" fmla="*/ 46510 h 48549"/>
                <a:gd name="connsiteX13" fmla="*/ 0 w 30822"/>
                <a:gd name="connsiteY13" fmla="*/ 40036 h 48549"/>
                <a:gd name="connsiteX14" fmla="*/ 5938 w 30822"/>
                <a:gd name="connsiteY14" fmla="*/ 42368 h 48549"/>
                <a:gd name="connsiteX15" fmla="*/ 12411 w 30822"/>
                <a:gd name="connsiteY15" fmla="*/ 43131 h 48549"/>
                <a:gd name="connsiteX16" fmla="*/ 21152 w 30822"/>
                <a:gd name="connsiteY16" fmla="*/ 40226 h 48549"/>
                <a:gd name="connsiteX17" fmla="*/ 24373 w 30822"/>
                <a:gd name="connsiteY17" fmla="*/ 32351 h 48549"/>
                <a:gd name="connsiteX18" fmla="*/ 21152 w 30822"/>
                <a:gd name="connsiteY18" fmla="*/ 24468 h 48549"/>
                <a:gd name="connsiteX19" fmla="*/ 12411 w 30822"/>
                <a:gd name="connsiteY19" fmla="*/ 21562 h 48549"/>
                <a:gd name="connsiteX20" fmla="*/ 7245 w 30822"/>
                <a:gd name="connsiteY20" fmla="*/ 22137 h 48549"/>
                <a:gd name="connsiteX21" fmla="*/ 2016 w 30822"/>
                <a:gd name="connsiteY21" fmla="*/ 23924 h 48549"/>
                <a:gd name="connsiteX22" fmla="*/ 2016 w 30822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22" h="48549">
                  <a:moveTo>
                    <a:pt x="2016" y="0"/>
                  </a:moveTo>
                  <a:lnTo>
                    <a:pt x="27311" y="0"/>
                  </a:lnTo>
                  <a:lnTo>
                    <a:pt x="27311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9" y="16545"/>
                    <a:pt x="10726" y="16396"/>
                  </a:cubicBezTo>
                  <a:cubicBezTo>
                    <a:pt x="11663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71" y="23428"/>
                    <a:pt x="30823" y="27374"/>
                    <a:pt x="30823" y="32351"/>
                  </a:cubicBezTo>
                  <a:cubicBezTo>
                    <a:pt x="30823" y="37477"/>
                    <a:pt x="29224" y="41462"/>
                    <a:pt x="26035" y="44313"/>
                  </a:cubicBezTo>
                  <a:cubicBezTo>
                    <a:pt x="22845" y="47140"/>
                    <a:pt x="18349" y="48549"/>
                    <a:pt x="12545" y="48549"/>
                  </a:cubicBezTo>
                  <a:cubicBezTo>
                    <a:pt x="10545" y="48549"/>
                    <a:pt x="8505" y="48384"/>
                    <a:pt x="6418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804" y="23113"/>
                    <a:pt x="2016" y="23924"/>
                  </a:cubicBezTo>
                  <a:lnTo>
                    <a:pt x="2016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xmlns="" id="{D414AADF-B9F1-ED65-1C89-57D0DB0ED958}"/>
                </a:ext>
              </a:extLst>
            </p:cNvPr>
            <p:cNvSpPr/>
            <p:nvPr/>
          </p:nvSpPr>
          <p:spPr>
            <a:xfrm>
              <a:off x="2655641" y="4928190"/>
              <a:ext cx="28357" cy="47627"/>
            </a:xfrm>
            <a:custGeom>
              <a:avLst/>
              <a:gdLst>
                <a:gd name="connsiteX0" fmla="*/ 921 w 28357"/>
                <a:gd name="connsiteY0" fmla="*/ 42202 h 47627"/>
                <a:gd name="connsiteX1" fmla="*/ 11450 w 28357"/>
                <a:gd name="connsiteY1" fmla="*/ 42202 h 47627"/>
                <a:gd name="connsiteX2" fmla="*/ 11450 w 28357"/>
                <a:gd name="connsiteY2" fmla="*/ 5867 h 47627"/>
                <a:gd name="connsiteX3" fmla="*/ 0 w 28357"/>
                <a:gd name="connsiteY3" fmla="*/ 8166 h 47627"/>
                <a:gd name="connsiteX4" fmla="*/ 0 w 28357"/>
                <a:gd name="connsiteY4" fmla="*/ 2300 h 47627"/>
                <a:gd name="connsiteX5" fmla="*/ 11387 w 28357"/>
                <a:gd name="connsiteY5" fmla="*/ 0 h 47627"/>
                <a:gd name="connsiteX6" fmla="*/ 17829 w 28357"/>
                <a:gd name="connsiteY6" fmla="*/ 0 h 47627"/>
                <a:gd name="connsiteX7" fmla="*/ 17829 w 28357"/>
                <a:gd name="connsiteY7" fmla="*/ 42202 h 47627"/>
                <a:gd name="connsiteX8" fmla="*/ 28358 w 28357"/>
                <a:gd name="connsiteY8" fmla="*/ 42202 h 47627"/>
                <a:gd name="connsiteX9" fmla="*/ 28358 w 28357"/>
                <a:gd name="connsiteY9" fmla="*/ 47628 h 47627"/>
                <a:gd name="connsiteX10" fmla="*/ 921 w 28357"/>
                <a:gd name="connsiteY10" fmla="*/ 47628 h 47627"/>
                <a:gd name="connsiteX11" fmla="*/ 921 w 28357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7" h="47627">
                  <a:moveTo>
                    <a:pt x="921" y="42202"/>
                  </a:moveTo>
                  <a:lnTo>
                    <a:pt x="11450" y="42202"/>
                  </a:lnTo>
                  <a:lnTo>
                    <a:pt x="11450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87" y="0"/>
                  </a:lnTo>
                  <a:lnTo>
                    <a:pt x="17829" y="0"/>
                  </a:lnTo>
                  <a:lnTo>
                    <a:pt x="17829" y="42202"/>
                  </a:lnTo>
                  <a:lnTo>
                    <a:pt x="28358" y="42202"/>
                  </a:lnTo>
                  <a:lnTo>
                    <a:pt x="28358" y="47628"/>
                  </a:lnTo>
                  <a:lnTo>
                    <a:pt x="921" y="47628"/>
                  </a:lnTo>
                  <a:lnTo>
                    <a:pt x="921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xmlns="" id="{F092449D-5FFB-BDEB-0CDB-31A2E939CB53}"/>
                </a:ext>
              </a:extLst>
            </p:cNvPr>
            <p:cNvSpPr/>
            <p:nvPr/>
          </p:nvSpPr>
          <p:spPr>
            <a:xfrm>
              <a:off x="2697016" y="4967714"/>
              <a:ext cx="6725" cy="8103"/>
            </a:xfrm>
            <a:custGeom>
              <a:avLst/>
              <a:gdLst>
                <a:gd name="connsiteX0" fmla="*/ 0 w 6725"/>
                <a:gd name="connsiteY0" fmla="*/ 0 h 8103"/>
                <a:gd name="connsiteX1" fmla="*/ 6725 w 6725"/>
                <a:gd name="connsiteY1" fmla="*/ 0 h 8103"/>
                <a:gd name="connsiteX2" fmla="*/ 6725 w 6725"/>
                <a:gd name="connsiteY2" fmla="*/ 8103 h 8103"/>
                <a:gd name="connsiteX3" fmla="*/ 0 w 6725"/>
                <a:gd name="connsiteY3" fmla="*/ 8103 h 8103"/>
                <a:gd name="connsiteX4" fmla="*/ 0 w 6725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5" h="8103">
                  <a:moveTo>
                    <a:pt x="0" y="0"/>
                  </a:moveTo>
                  <a:lnTo>
                    <a:pt x="6725" y="0"/>
                  </a:lnTo>
                  <a:lnTo>
                    <a:pt x="6725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xmlns="" id="{A188A5F2-521E-11F1-EF4C-54EDB6AAF988}"/>
                </a:ext>
              </a:extLst>
            </p:cNvPr>
            <p:cNvSpPr/>
            <p:nvPr/>
          </p:nvSpPr>
          <p:spPr>
            <a:xfrm>
              <a:off x="2715105" y="4927331"/>
              <a:ext cx="32917" cy="49407"/>
            </a:xfrm>
            <a:custGeom>
              <a:avLst/>
              <a:gdLst>
                <a:gd name="connsiteX0" fmla="*/ 16459 w 32917"/>
                <a:gd name="connsiteY0" fmla="*/ 5103 h 49407"/>
                <a:gd name="connsiteX1" fmla="*/ 8962 w 32917"/>
                <a:gd name="connsiteY1" fmla="*/ 10017 h 49407"/>
                <a:gd name="connsiteX2" fmla="*/ 6473 w 32917"/>
                <a:gd name="connsiteY2" fmla="*/ 24720 h 49407"/>
                <a:gd name="connsiteX3" fmla="*/ 8962 w 32917"/>
                <a:gd name="connsiteY3" fmla="*/ 39430 h 49407"/>
                <a:gd name="connsiteX4" fmla="*/ 16459 w 32917"/>
                <a:gd name="connsiteY4" fmla="*/ 44305 h 49407"/>
                <a:gd name="connsiteX5" fmla="*/ 23956 w 32917"/>
                <a:gd name="connsiteY5" fmla="*/ 39430 h 49407"/>
                <a:gd name="connsiteX6" fmla="*/ 26476 w 32917"/>
                <a:gd name="connsiteY6" fmla="*/ 24720 h 49407"/>
                <a:gd name="connsiteX7" fmla="*/ 23956 w 32917"/>
                <a:gd name="connsiteY7" fmla="*/ 10017 h 49407"/>
                <a:gd name="connsiteX8" fmla="*/ 16459 w 32917"/>
                <a:gd name="connsiteY8" fmla="*/ 5103 h 49407"/>
                <a:gd name="connsiteX9" fmla="*/ 16459 w 32917"/>
                <a:gd name="connsiteY9" fmla="*/ 0 h 49407"/>
                <a:gd name="connsiteX10" fmla="*/ 28673 w 32917"/>
                <a:gd name="connsiteY10" fmla="*/ 6347 h 49407"/>
                <a:gd name="connsiteX11" fmla="*/ 32918 w 32917"/>
                <a:gd name="connsiteY11" fmla="*/ 24720 h 49407"/>
                <a:gd name="connsiteX12" fmla="*/ 28673 w 32917"/>
                <a:gd name="connsiteY12" fmla="*/ 43092 h 49407"/>
                <a:gd name="connsiteX13" fmla="*/ 16459 w 32917"/>
                <a:gd name="connsiteY13" fmla="*/ 49408 h 49407"/>
                <a:gd name="connsiteX14" fmla="*/ 4205 w 32917"/>
                <a:gd name="connsiteY14" fmla="*/ 43092 h 49407"/>
                <a:gd name="connsiteX15" fmla="*/ 0 w 32917"/>
                <a:gd name="connsiteY15" fmla="*/ 24720 h 49407"/>
                <a:gd name="connsiteX16" fmla="*/ 4205 w 32917"/>
                <a:gd name="connsiteY16" fmla="*/ 6347 h 49407"/>
                <a:gd name="connsiteX17" fmla="*/ 16459 w 32917"/>
                <a:gd name="connsiteY17" fmla="*/ 0 h 49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17" h="49407">
                  <a:moveTo>
                    <a:pt x="16459" y="5103"/>
                  </a:moveTo>
                  <a:cubicBezTo>
                    <a:pt x="13143" y="5103"/>
                    <a:pt x="10639" y="6741"/>
                    <a:pt x="8962" y="10017"/>
                  </a:cubicBezTo>
                  <a:cubicBezTo>
                    <a:pt x="7300" y="13269"/>
                    <a:pt x="6473" y="18168"/>
                    <a:pt x="6473" y="24720"/>
                  </a:cubicBezTo>
                  <a:cubicBezTo>
                    <a:pt x="6473" y="31248"/>
                    <a:pt x="7300" y="36154"/>
                    <a:pt x="8962" y="39430"/>
                  </a:cubicBezTo>
                  <a:cubicBezTo>
                    <a:pt x="10639" y="42682"/>
                    <a:pt x="13143" y="44305"/>
                    <a:pt x="16459" y="44305"/>
                  </a:cubicBezTo>
                  <a:cubicBezTo>
                    <a:pt x="19798" y="44305"/>
                    <a:pt x="22294" y="42682"/>
                    <a:pt x="23956" y="39430"/>
                  </a:cubicBezTo>
                  <a:cubicBezTo>
                    <a:pt x="25633" y="36154"/>
                    <a:pt x="26476" y="31248"/>
                    <a:pt x="26476" y="24720"/>
                  </a:cubicBezTo>
                  <a:cubicBezTo>
                    <a:pt x="26476" y="18168"/>
                    <a:pt x="25633" y="13269"/>
                    <a:pt x="23956" y="10017"/>
                  </a:cubicBezTo>
                  <a:cubicBezTo>
                    <a:pt x="22294" y="6741"/>
                    <a:pt x="19798" y="5103"/>
                    <a:pt x="16459" y="5103"/>
                  </a:cubicBezTo>
                  <a:moveTo>
                    <a:pt x="16459" y="0"/>
                  </a:moveTo>
                  <a:cubicBezTo>
                    <a:pt x="21798" y="0"/>
                    <a:pt x="25869" y="2118"/>
                    <a:pt x="28673" y="6347"/>
                  </a:cubicBezTo>
                  <a:cubicBezTo>
                    <a:pt x="31500" y="10560"/>
                    <a:pt x="32918" y="16679"/>
                    <a:pt x="32918" y="24720"/>
                  </a:cubicBezTo>
                  <a:cubicBezTo>
                    <a:pt x="32918" y="32736"/>
                    <a:pt x="31500" y="38863"/>
                    <a:pt x="28673" y="43092"/>
                  </a:cubicBezTo>
                  <a:cubicBezTo>
                    <a:pt x="25869" y="47305"/>
                    <a:pt x="21798" y="49408"/>
                    <a:pt x="16459" y="49408"/>
                  </a:cubicBezTo>
                  <a:cubicBezTo>
                    <a:pt x="11119" y="49408"/>
                    <a:pt x="7032" y="47305"/>
                    <a:pt x="4205" y="43092"/>
                  </a:cubicBezTo>
                  <a:cubicBezTo>
                    <a:pt x="1402" y="38863"/>
                    <a:pt x="0" y="32736"/>
                    <a:pt x="0" y="24720"/>
                  </a:cubicBezTo>
                  <a:cubicBezTo>
                    <a:pt x="0" y="16679"/>
                    <a:pt x="1402" y="10560"/>
                    <a:pt x="4205" y="6347"/>
                  </a:cubicBezTo>
                  <a:cubicBezTo>
                    <a:pt x="7032" y="2118"/>
                    <a:pt x="11119" y="0"/>
                    <a:pt x="16459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xmlns="" id="{DB4A5E26-FC9B-B868-FC2A-633D2649D281}"/>
                </a:ext>
              </a:extLst>
            </p:cNvPr>
            <p:cNvSpPr/>
            <p:nvPr/>
          </p:nvSpPr>
          <p:spPr>
            <a:xfrm>
              <a:off x="2903104" y="4928190"/>
              <a:ext cx="28365" cy="47627"/>
            </a:xfrm>
            <a:custGeom>
              <a:avLst/>
              <a:gdLst>
                <a:gd name="connsiteX0" fmla="*/ 929 w 28365"/>
                <a:gd name="connsiteY0" fmla="*/ 42202 h 47627"/>
                <a:gd name="connsiteX1" fmla="*/ 11458 w 28365"/>
                <a:gd name="connsiteY1" fmla="*/ 42202 h 47627"/>
                <a:gd name="connsiteX2" fmla="*/ 11458 w 28365"/>
                <a:gd name="connsiteY2" fmla="*/ 5867 h 47627"/>
                <a:gd name="connsiteX3" fmla="*/ 0 w 28365"/>
                <a:gd name="connsiteY3" fmla="*/ 8166 h 47627"/>
                <a:gd name="connsiteX4" fmla="*/ 0 w 28365"/>
                <a:gd name="connsiteY4" fmla="*/ 2300 h 47627"/>
                <a:gd name="connsiteX5" fmla="*/ 11395 w 28365"/>
                <a:gd name="connsiteY5" fmla="*/ 0 h 47627"/>
                <a:gd name="connsiteX6" fmla="*/ 17837 w 28365"/>
                <a:gd name="connsiteY6" fmla="*/ 0 h 47627"/>
                <a:gd name="connsiteX7" fmla="*/ 17837 w 28365"/>
                <a:gd name="connsiteY7" fmla="*/ 42202 h 47627"/>
                <a:gd name="connsiteX8" fmla="*/ 28366 w 28365"/>
                <a:gd name="connsiteY8" fmla="*/ 42202 h 47627"/>
                <a:gd name="connsiteX9" fmla="*/ 28366 w 28365"/>
                <a:gd name="connsiteY9" fmla="*/ 47628 h 47627"/>
                <a:gd name="connsiteX10" fmla="*/ 929 w 28365"/>
                <a:gd name="connsiteY10" fmla="*/ 47628 h 47627"/>
                <a:gd name="connsiteX11" fmla="*/ 929 w 28365"/>
                <a:gd name="connsiteY11" fmla="*/ 42202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65" h="47627">
                  <a:moveTo>
                    <a:pt x="929" y="42202"/>
                  </a:moveTo>
                  <a:lnTo>
                    <a:pt x="11458" y="42202"/>
                  </a:lnTo>
                  <a:lnTo>
                    <a:pt x="11458" y="5867"/>
                  </a:lnTo>
                  <a:lnTo>
                    <a:pt x="0" y="8166"/>
                  </a:lnTo>
                  <a:lnTo>
                    <a:pt x="0" y="2300"/>
                  </a:lnTo>
                  <a:lnTo>
                    <a:pt x="11395" y="0"/>
                  </a:lnTo>
                  <a:lnTo>
                    <a:pt x="17837" y="0"/>
                  </a:lnTo>
                  <a:lnTo>
                    <a:pt x="17837" y="42202"/>
                  </a:lnTo>
                  <a:lnTo>
                    <a:pt x="28366" y="42202"/>
                  </a:lnTo>
                  <a:lnTo>
                    <a:pt x="28366" y="47628"/>
                  </a:lnTo>
                  <a:lnTo>
                    <a:pt x="929" y="47628"/>
                  </a:lnTo>
                  <a:lnTo>
                    <a:pt x="929" y="42202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xmlns="" id="{136154D7-6833-AFDF-5E82-B171996FB6F2}"/>
                </a:ext>
              </a:extLst>
            </p:cNvPr>
            <p:cNvSpPr/>
            <p:nvPr/>
          </p:nvSpPr>
          <p:spPr>
            <a:xfrm>
              <a:off x="2944480" y="4967714"/>
              <a:ext cx="6733" cy="8103"/>
            </a:xfrm>
            <a:custGeom>
              <a:avLst/>
              <a:gdLst>
                <a:gd name="connsiteX0" fmla="*/ 0 w 6733"/>
                <a:gd name="connsiteY0" fmla="*/ 0 h 8103"/>
                <a:gd name="connsiteX1" fmla="*/ 6733 w 6733"/>
                <a:gd name="connsiteY1" fmla="*/ 0 h 8103"/>
                <a:gd name="connsiteX2" fmla="*/ 6733 w 6733"/>
                <a:gd name="connsiteY2" fmla="*/ 8103 h 8103"/>
                <a:gd name="connsiteX3" fmla="*/ 0 w 6733"/>
                <a:gd name="connsiteY3" fmla="*/ 8103 h 8103"/>
                <a:gd name="connsiteX4" fmla="*/ 0 w 6733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3" h="8103">
                  <a:moveTo>
                    <a:pt x="0" y="0"/>
                  </a:moveTo>
                  <a:lnTo>
                    <a:pt x="6733" y="0"/>
                  </a:lnTo>
                  <a:lnTo>
                    <a:pt x="6733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94" name="Freeform 293">
              <a:extLst>
                <a:ext uri="{FF2B5EF4-FFF2-40B4-BE49-F238E27FC236}">
                  <a16:creationId xmlns:a16="http://schemas.microsoft.com/office/drawing/2014/main" xmlns="" id="{C6D59107-8721-0559-6DB9-517D0B524819}"/>
                </a:ext>
              </a:extLst>
            </p:cNvPr>
            <p:cNvSpPr/>
            <p:nvPr/>
          </p:nvSpPr>
          <p:spPr>
            <a:xfrm>
              <a:off x="2963301" y="4928190"/>
              <a:ext cx="30822" cy="48549"/>
            </a:xfrm>
            <a:custGeom>
              <a:avLst/>
              <a:gdLst>
                <a:gd name="connsiteX0" fmla="*/ 2016 w 30822"/>
                <a:gd name="connsiteY0" fmla="*/ 0 h 48549"/>
                <a:gd name="connsiteX1" fmla="*/ 27311 w 30822"/>
                <a:gd name="connsiteY1" fmla="*/ 0 h 48549"/>
                <a:gd name="connsiteX2" fmla="*/ 27311 w 30822"/>
                <a:gd name="connsiteY2" fmla="*/ 5426 h 48549"/>
                <a:gd name="connsiteX3" fmla="*/ 7914 w 30822"/>
                <a:gd name="connsiteY3" fmla="*/ 5426 h 48549"/>
                <a:gd name="connsiteX4" fmla="*/ 7914 w 30822"/>
                <a:gd name="connsiteY4" fmla="*/ 17097 h 48549"/>
                <a:gd name="connsiteX5" fmla="*/ 10726 w 30822"/>
                <a:gd name="connsiteY5" fmla="*/ 16396 h 48549"/>
                <a:gd name="connsiteX6" fmla="*/ 13529 w 30822"/>
                <a:gd name="connsiteY6" fmla="*/ 16144 h 48549"/>
                <a:gd name="connsiteX7" fmla="*/ 26161 w 30822"/>
                <a:gd name="connsiteY7" fmla="*/ 20514 h 48549"/>
                <a:gd name="connsiteX8" fmla="*/ 30823 w 30822"/>
                <a:gd name="connsiteY8" fmla="*/ 32351 h 48549"/>
                <a:gd name="connsiteX9" fmla="*/ 26035 w 30822"/>
                <a:gd name="connsiteY9" fmla="*/ 44313 h 48549"/>
                <a:gd name="connsiteX10" fmla="*/ 12537 w 30822"/>
                <a:gd name="connsiteY10" fmla="*/ 48549 h 48549"/>
                <a:gd name="connsiteX11" fmla="*/ 6418 w 30822"/>
                <a:gd name="connsiteY11" fmla="*/ 48045 h 48549"/>
                <a:gd name="connsiteX12" fmla="*/ 0 w 30822"/>
                <a:gd name="connsiteY12" fmla="*/ 46510 h 48549"/>
                <a:gd name="connsiteX13" fmla="*/ 0 w 30822"/>
                <a:gd name="connsiteY13" fmla="*/ 40036 h 48549"/>
                <a:gd name="connsiteX14" fmla="*/ 5938 w 30822"/>
                <a:gd name="connsiteY14" fmla="*/ 42368 h 48549"/>
                <a:gd name="connsiteX15" fmla="*/ 12411 w 30822"/>
                <a:gd name="connsiteY15" fmla="*/ 43131 h 48549"/>
                <a:gd name="connsiteX16" fmla="*/ 21152 w 30822"/>
                <a:gd name="connsiteY16" fmla="*/ 40226 h 48549"/>
                <a:gd name="connsiteX17" fmla="*/ 24373 w 30822"/>
                <a:gd name="connsiteY17" fmla="*/ 32351 h 48549"/>
                <a:gd name="connsiteX18" fmla="*/ 21152 w 30822"/>
                <a:gd name="connsiteY18" fmla="*/ 24468 h 48549"/>
                <a:gd name="connsiteX19" fmla="*/ 12411 w 30822"/>
                <a:gd name="connsiteY19" fmla="*/ 21562 h 48549"/>
                <a:gd name="connsiteX20" fmla="*/ 7245 w 30822"/>
                <a:gd name="connsiteY20" fmla="*/ 22137 h 48549"/>
                <a:gd name="connsiteX21" fmla="*/ 2016 w 30822"/>
                <a:gd name="connsiteY21" fmla="*/ 23924 h 48549"/>
                <a:gd name="connsiteX22" fmla="*/ 2016 w 30822"/>
                <a:gd name="connsiteY22" fmla="*/ 0 h 4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22" h="48549">
                  <a:moveTo>
                    <a:pt x="2016" y="0"/>
                  </a:moveTo>
                  <a:lnTo>
                    <a:pt x="27311" y="0"/>
                  </a:lnTo>
                  <a:lnTo>
                    <a:pt x="27311" y="5426"/>
                  </a:lnTo>
                  <a:lnTo>
                    <a:pt x="7914" y="5426"/>
                  </a:lnTo>
                  <a:lnTo>
                    <a:pt x="7914" y="17097"/>
                  </a:lnTo>
                  <a:cubicBezTo>
                    <a:pt x="8851" y="16782"/>
                    <a:pt x="9789" y="16545"/>
                    <a:pt x="10726" y="16396"/>
                  </a:cubicBezTo>
                  <a:cubicBezTo>
                    <a:pt x="11663" y="16230"/>
                    <a:pt x="12592" y="16144"/>
                    <a:pt x="13529" y="16144"/>
                  </a:cubicBezTo>
                  <a:cubicBezTo>
                    <a:pt x="18845" y="16144"/>
                    <a:pt x="23058" y="17601"/>
                    <a:pt x="26161" y="20514"/>
                  </a:cubicBezTo>
                  <a:cubicBezTo>
                    <a:pt x="29272" y="23428"/>
                    <a:pt x="30823" y="27374"/>
                    <a:pt x="30823" y="32351"/>
                  </a:cubicBezTo>
                  <a:cubicBezTo>
                    <a:pt x="30823" y="37477"/>
                    <a:pt x="29224" y="41462"/>
                    <a:pt x="26035" y="44313"/>
                  </a:cubicBezTo>
                  <a:cubicBezTo>
                    <a:pt x="22845" y="47140"/>
                    <a:pt x="18341" y="48549"/>
                    <a:pt x="12537" y="48549"/>
                  </a:cubicBezTo>
                  <a:cubicBezTo>
                    <a:pt x="10545" y="48549"/>
                    <a:pt x="8505" y="48384"/>
                    <a:pt x="6418" y="48045"/>
                  </a:cubicBezTo>
                  <a:cubicBezTo>
                    <a:pt x="4355" y="47707"/>
                    <a:pt x="2213" y="47195"/>
                    <a:pt x="0" y="46510"/>
                  </a:cubicBezTo>
                  <a:lnTo>
                    <a:pt x="0" y="40036"/>
                  </a:lnTo>
                  <a:cubicBezTo>
                    <a:pt x="1914" y="41076"/>
                    <a:pt x="3898" y="41856"/>
                    <a:pt x="5938" y="42368"/>
                  </a:cubicBezTo>
                  <a:cubicBezTo>
                    <a:pt x="7977" y="42879"/>
                    <a:pt x="10135" y="43131"/>
                    <a:pt x="12411" y="43131"/>
                  </a:cubicBezTo>
                  <a:cubicBezTo>
                    <a:pt x="16089" y="43131"/>
                    <a:pt x="19002" y="42163"/>
                    <a:pt x="21152" y="40226"/>
                  </a:cubicBezTo>
                  <a:cubicBezTo>
                    <a:pt x="23302" y="38296"/>
                    <a:pt x="24373" y="35666"/>
                    <a:pt x="24373" y="32351"/>
                  </a:cubicBezTo>
                  <a:cubicBezTo>
                    <a:pt x="24373" y="29035"/>
                    <a:pt x="23302" y="26405"/>
                    <a:pt x="21152" y="24468"/>
                  </a:cubicBezTo>
                  <a:cubicBezTo>
                    <a:pt x="19002" y="22530"/>
                    <a:pt x="16089" y="21562"/>
                    <a:pt x="12411" y="21562"/>
                  </a:cubicBezTo>
                  <a:cubicBezTo>
                    <a:pt x="10686" y="21562"/>
                    <a:pt x="8970" y="21751"/>
                    <a:pt x="7245" y="22137"/>
                  </a:cubicBezTo>
                  <a:cubicBezTo>
                    <a:pt x="5544" y="22522"/>
                    <a:pt x="3804" y="23113"/>
                    <a:pt x="2016" y="23924"/>
                  </a:cubicBezTo>
                  <a:lnTo>
                    <a:pt x="2016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xmlns="" id="{A637EC77-FE69-B038-BF3C-70C35D275D90}"/>
                </a:ext>
              </a:extLst>
            </p:cNvPr>
            <p:cNvSpPr/>
            <p:nvPr/>
          </p:nvSpPr>
          <p:spPr>
            <a:xfrm>
              <a:off x="2172911" y="5005877"/>
              <a:ext cx="37626" cy="34232"/>
            </a:xfrm>
            <a:custGeom>
              <a:avLst/>
              <a:gdLst>
                <a:gd name="connsiteX0" fmla="*/ 37627 w 37626"/>
                <a:gd name="connsiteY0" fmla="*/ 4977 h 34232"/>
                <a:gd name="connsiteX1" fmla="*/ 36335 w 37626"/>
                <a:gd name="connsiteY1" fmla="*/ 8229 h 34232"/>
                <a:gd name="connsiteX2" fmla="*/ 33571 w 37626"/>
                <a:gd name="connsiteY2" fmla="*/ 9371 h 34232"/>
                <a:gd name="connsiteX3" fmla="*/ 31429 w 37626"/>
                <a:gd name="connsiteY3" fmla="*/ 8560 h 34232"/>
                <a:gd name="connsiteX4" fmla="*/ 30697 w 37626"/>
                <a:gd name="connsiteY4" fmla="*/ 6710 h 34232"/>
                <a:gd name="connsiteX5" fmla="*/ 31728 w 37626"/>
                <a:gd name="connsiteY5" fmla="*/ 4095 h 34232"/>
                <a:gd name="connsiteX6" fmla="*/ 34311 w 37626"/>
                <a:gd name="connsiteY6" fmla="*/ 2622 h 34232"/>
                <a:gd name="connsiteX7" fmla="*/ 30547 w 37626"/>
                <a:gd name="connsiteY7" fmla="*/ 1662 h 34232"/>
                <a:gd name="connsiteX8" fmla="*/ 27783 w 37626"/>
                <a:gd name="connsiteY8" fmla="*/ 2433 h 34232"/>
                <a:gd name="connsiteX9" fmla="*/ 25751 w 37626"/>
                <a:gd name="connsiteY9" fmla="*/ 4205 h 34232"/>
                <a:gd name="connsiteX10" fmla="*/ 24350 w 37626"/>
                <a:gd name="connsiteY10" fmla="*/ 6639 h 34232"/>
                <a:gd name="connsiteX11" fmla="*/ 23468 w 37626"/>
                <a:gd name="connsiteY11" fmla="*/ 8891 h 34232"/>
                <a:gd name="connsiteX12" fmla="*/ 23058 w 37626"/>
                <a:gd name="connsiteY12" fmla="*/ 10584 h 34232"/>
                <a:gd name="connsiteX13" fmla="*/ 20475 w 37626"/>
                <a:gd name="connsiteY13" fmla="*/ 20916 h 34232"/>
                <a:gd name="connsiteX14" fmla="*/ 19223 w 37626"/>
                <a:gd name="connsiteY14" fmla="*/ 27555 h 34232"/>
                <a:gd name="connsiteX15" fmla="*/ 20254 w 37626"/>
                <a:gd name="connsiteY15" fmla="*/ 31138 h 34232"/>
                <a:gd name="connsiteX16" fmla="*/ 23349 w 37626"/>
                <a:gd name="connsiteY16" fmla="*/ 32539 h 34232"/>
                <a:gd name="connsiteX17" fmla="*/ 25090 w 37626"/>
                <a:gd name="connsiteY17" fmla="*/ 32319 h 34232"/>
                <a:gd name="connsiteX18" fmla="*/ 27192 w 37626"/>
                <a:gd name="connsiteY18" fmla="*/ 31390 h 34232"/>
                <a:gd name="connsiteX19" fmla="*/ 29476 w 37626"/>
                <a:gd name="connsiteY19" fmla="*/ 29657 h 34232"/>
                <a:gd name="connsiteX20" fmla="*/ 31650 w 37626"/>
                <a:gd name="connsiteY20" fmla="*/ 26783 h 34232"/>
                <a:gd name="connsiteX21" fmla="*/ 33421 w 37626"/>
                <a:gd name="connsiteY21" fmla="*/ 22649 h 34232"/>
                <a:gd name="connsiteX22" fmla="*/ 34382 w 37626"/>
                <a:gd name="connsiteY22" fmla="*/ 21837 h 34232"/>
                <a:gd name="connsiteX23" fmla="*/ 35304 w 37626"/>
                <a:gd name="connsiteY23" fmla="*/ 22578 h 34232"/>
                <a:gd name="connsiteX24" fmla="*/ 34792 w 37626"/>
                <a:gd name="connsiteY24" fmla="*/ 24531 h 34232"/>
                <a:gd name="connsiteX25" fmla="*/ 33240 w 37626"/>
                <a:gd name="connsiteY25" fmla="*/ 27523 h 34232"/>
                <a:gd name="connsiteX26" fmla="*/ 30839 w 37626"/>
                <a:gd name="connsiteY26" fmla="*/ 30689 h 34232"/>
                <a:gd name="connsiteX27" fmla="*/ 27444 w 37626"/>
                <a:gd name="connsiteY27" fmla="*/ 33201 h 34232"/>
                <a:gd name="connsiteX28" fmla="*/ 23208 w 37626"/>
                <a:gd name="connsiteY28" fmla="*/ 34233 h 34232"/>
                <a:gd name="connsiteX29" fmla="*/ 17931 w 37626"/>
                <a:gd name="connsiteY29" fmla="*/ 32539 h 34232"/>
                <a:gd name="connsiteX30" fmla="*/ 15049 w 37626"/>
                <a:gd name="connsiteY30" fmla="*/ 28476 h 34232"/>
                <a:gd name="connsiteX31" fmla="*/ 14608 w 37626"/>
                <a:gd name="connsiteY31" fmla="*/ 29256 h 34232"/>
                <a:gd name="connsiteX32" fmla="*/ 13576 w 37626"/>
                <a:gd name="connsiteY32" fmla="*/ 30689 h 34232"/>
                <a:gd name="connsiteX33" fmla="*/ 11994 w 37626"/>
                <a:gd name="connsiteY33" fmla="*/ 32390 h 34232"/>
                <a:gd name="connsiteX34" fmla="*/ 9812 w 37626"/>
                <a:gd name="connsiteY34" fmla="*/ 33642 h 34232"/>
                <a:gd name="connsiteX35" fmla="*/ 7119 w 37626"/>
                <a:gd name="connsiteY35" fmla="*/ 34233 h 34232"/>
                <a:gd name="connsiteX36" fmla="*/ 3764 w 37626"/>
                <a:gd name="connsiteY36" fmla="*/ 33721 h 34232"/>
                <a:gd name="connsiteX37" fmla="*/ 1110 w 37626"/>
                <a:gd name="connsiteY37" fmla="*/ 32020 h 34232"/>
                <a:gd name="connsiteX38" fmla="*/ 0 w 37626"/>
                <a:gd name="connsiteY38" fmla="*/ 29216 h 34232"/>
                <a:gd name="connsiteX39" fmla="*/ 1221 w 37626"/>
                <a:gd name="connsiteY39" fmla="*/ 26153 h 34232"/>
                <a:gd name="connsiteX40" fmla="*/ 4174 w 37626"/>
                <a:gd name="connsiteY40" fmla="*/ 24861 h 34232"/>
                <a:gd name="connsiteX41" fmla="*/ 6087 w 37626"/>
                <a:gd name="connsiteY41" fmla="*/ 25491 h 34232"/>
                <a:gd name="connsiteX42" fmla="*/ 6977 w 37626"/>
                <a:gd name="connsiteY42" fmla="*/ 27484 h 34232"/>
                <a:gd name="connsiteX43" fmla="*/ 5938 w 37626"/>
                <a:gd name="connsiteY43" fmla="*/ 30138 h 34232"/>
                <a:gd name="connsiteX44" fmla="*/ 3433 w 37626"/>
                <a:gd name="connsiteY44" fmla="*/ 31579 h 34232"/>
                <a:gd name="connsiteX45" fmla="*/ 7198 w 37626"/>
                <a:gd name="connsiteY45" fmla="*/ 32539 h 34232"/>
                <a:gd name="connsiteX46" fmla="*/ 11545 w 37626"/>
                <a:gd name="connsiteY46" fmla="*/ 30397 h 34232"/>
                <a:gd name="connsiteX47" fmla="*/ 14388 w 37626"/>
                <a:gd name="connsiteY47" fmla="*/ 24680 h 34232"/>
                <a:gd name="connsiteX48" fmla="*/ 17561 w 37626"/>
                <a:gd name="connsiteY48" fmla="*/ 12246 h 34232"/>
                <a:gd name="connsiteX49" fmla="*/ 18443 w 37626"/>
                <a:gd name="connsiteY49" fmla="*/ 6710 h 34232"/>
                <a:gd name="connsiteX50" fmla="*/ 18042 w 37626"/>
                <a:gd name="connsiteY50" fmla="*/ 4095 h 34232"/>
                <a:gd name="connsiteX51" fmla="*/ 16931 w 37626"/>
                <a:gd name="connsiteY51" fmla="*/ 2544 h 34232"/>
                <a:gd name="connsiteX52" fmla="*/ 15640 w 37626"/>
                <a:gd name="connsiteY52" fmla="*/ 1843 h 34232"/>
                <a:gd name="connsiteX53" fmla="*/ 14388 w 37626"/>
                <a:gd name="connsiteY53" fmla="*/ 1662 h 34232"/>
                <a:gd name="connsiteX54" fmla="*/ 12025 w 37626"/>
                <a:gd name="connsiteY54" fmla="*/ 2103 h 34232"/>
                <a:gd name="connsiteX55" fmla="*/ 9332 w 37626"/>
                <a:gd name="connsiteY55" fmla="*/ 3575 h 34232"/>
                <a:gd name="connsiteX56" fmla="*/ 6528 w 37626"/>
                <a:gd name="connsiteY56" fmla="*/ 6639 h 34232"/>
                <a:gd name="connsiteX57" fmla="*/ 4245 w 37626"/>
                <a:gd name="connsiteY57" fmla="*/ 11545 h 34232"/>
                <a:gd name="connsiteX58" fmla="*/ 3244 w 37626"/>
                <a:gd name="connsiteY58" fmla="*/ 12395 h 34232"/>
                <a:gd name="connsiteX59" fmla="*/ 2363 w 37626"/>
                <a:gd name="connsiteY59" fmla="*/ 11624 h 34232"/>
                <a:gd name="connsiteX60" fmla="*/ 2843 w 37626"/>
                <a:gd name="connsiteY60" fmla="*/ 9702 h 34232"/>
                <a:gd name="connsiteX61" fmla="*/ 4394 w 37626"/>
                <a:gd name="connsiteY61" fmla="*/ 6710 h 34232"/>
                <a:gd name="connsiteX62" fmla="*/ 6828 w 37626"/>
                <a:gd name="connsiteY62" fmla="*/ 3575 h 34232"/>
                <a:gd name="connsiteX63" fmla="*/ 10253 w 37626"/>
                <a:gd name="connsiteY63" fmla="*/ 1032 h 34232"/>
                <a:gd name="connsiteX64" fmla="*/ 14537 w 37626"/>
                <a:gd name="connsiteY64" fmla="*/ 0 h 34232"/>
                <a:gd name="connsiteX65" fmla="*/ 16490 w 37626"/>
                <a:gd name="connsiteY65" fmla="*/ 221 h 34232"/>
                <a:gd name="connsiteX66" fmla="*/ 18672 w 37626"/>
                <a:gd name="connsiteY66" fmla="*/ 961 h 34232"/>
                <a:gd name="connsiteX67" fmla="*/ 20955 w 37626"/>
                <a:gd name="connsiteY67" fmla="*/ 2733 h 34232"/>
                <a:gd name="connsiteX68" fmla="*/ 22688 w 37626"/>
                <a:gd name="connsiteY68" fmla="*/ 5717 h 34232"/>
                <a:gd name="connsiteX69" fmla="*/ 23719 w 37626"/>
                <a:gd name="connsiteY69" fmla="*/ 4056 h 34232"/>
                <a:gd name="connsiteX70" fmla="*/ 25310 w 37626"/>
                <a:gd name="connsiteY70" fmla="*/ 2252 h 34232"/>
                <a:gd name="connsiteX71" fmla="*/ 27673 w 37626"/>
                <a:gd name="connsiteY71" fmla="*/ 630 h 34232"/>
                <a:gd name="connsiteX72" fmla="*/ 30618 w 37626"/>
                <a:gd name="connsiteY72" fmla="*/ 0 h 34232"/>
                <a:gd name="connsiteX73" fmla="*/ 33610 w 37626"/>
                <a:gd name="connsiteY73" fmla="*/ 402 h 34232"/>
                <a:gd name="connsiteX74" fmla="*/ 36335 w 37626"/>
                <a:gd name="connsiteY74" fmla="*/ 1992 h 34232"/>
                <a:gd name="connsiteX75" fmla="*/ 37627 w 37626"/>
                <a:gd name="connsiteY75" fmla="*/ 4977 h 3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7626" h="34232">
                  <a:moveTo>
                    <a:pt x="37627" y="4977"/>
                  </a:moveTo>
                  <a:cubicBezTo>
                    <a:pt x="37627" y="6355"/>
                    <a:pt x="37194" y="7442"/>
                    <a:pt x="36335" y="8229"/>
                  </a:cubicBezTo>
                  <a:cubicBezTo>
                    <a:pt x="35477" y="8993"/>
                    <a:pt x="34556" y="9371"/>
                    <a:pt x="33571" y="9371"/>
                  </a:cubicBezTo>
                  <a:cubicBezTo>
                    <a:pt x="32634" y="9371"/>
                    <a:pt x="31925" y="9103"/>
                    <a:pt x="31429" y="8560"/>
                  </a:cubicBezTo>
                  <a:cubicBezTo>
                    <a:pt x="30941" y="8017"/>
                    <a:pt x="30697" y="7403"/>
                    <a:pt x="30697" y="6710"/>
                  </a:cubicBezTo>
                  <a:cubicBezTo>
                    <a:pt x="30697" y="5772"/>
                    <a:pt x="31043" y="4906"/>
                    <a:pt x="31728" y="4095"/>
                  </a:cubicBezTo>
                  <a:cubicBezTo>
                    <a:pt x="32414" y="3284"/>
                    <a:pt x="33280" y="2788"/>
                    <a:pt x="34311" y="2622"/>
                  </a:cubicBezTo>
                  <a:cubicBezTo>
                    <a:pt x="33303" y="1985"/>
                    <a:pt x="32051" y="1662"/>
                    <a:pt x="30547" y="1662"/>
                  </a:cubicBezTo>
                  <a:cubicBezTo>
                    <a:pt x="29563" y="1662"/>
                    <a:pt x="28641" y="1921"/>
                    <a:pt x="27783" y="2433"/>
                  </a:cubicBezTo>
                  <a:cubicBezTo>
                    <a:pt x="26940" y="2945"/>
                    <a:pt x="26263" y="3536"/>
                    <a:pt x="25751" y="4205"/>
                  </a:cubicBezTo>
                  <a:cubicBezTo>
                    <a:pt x="25255" y="4867"/>
                    <a:pt x="24790" y="5678"/>
                    <a:pt x="24350" y="6639"/>
                  </a:cubicBezTo>
                  <a:cubicBezTo>
                    <a:pt x="23932" y="7576"/>
                    <a:pt x="23633" y="8324"/>
                    <a:pt x="23468" y="8891"/>
                  </a:cubicBezTo>
                  <a:cubicBezTo>
                    <a:pt x="23318" y="9434"/>
                    <a:pt x="23176" y="9993"/>
                    <a:pt x="23058" y="10584"/>
                  </a:cubicBezTo>
                  <a:lnTo>
                    <a:pt x="20475" y="20916"/>
                  </a:lnTo>
                  <a:cubicBezTo>
                    <a:pt x="19640" y="24184"/>
                    <a:pt x="19223" y="26397"/>
                    <a:pt x="19223" y="27555"/>
                  </a:cubicBezTo>
                  <a:cubicBezTo>
                    <a:pt x="19223" y="28980"/>
                    <a:pt x="19569" y="30177"/>
                    <a:pt x="20254" y="31138"/>
                  </a:cubicBezTo>
                  <a:cubicBezTo>
                    <a:pt x="20940" y="32075"/>
                    <a:pt x="21971" y="32539"/>
                    <a:pt x="23349" y="32539"/>
                  </a:cubicBezTo>
                  <a:cubicBezTo>
                    <a:pt x="23893" y="32539"/>
                    <a:pt x="24475" y="32469"/>
                    <a:pt x="25090" y="32319"/>
                  </a:cubicBezTo>
                  <a:cubicBezTo>
                    <a:pt x="25704" y="32146"/>
                    <a:pt x="26405" y="31839"/>
                    <a:pt x="27192" y="31390"/>
                  </a:cubicBezTo>
                  <a:cubicBezTo>
                    <a:pt x="28003" y="30925"/>
                    <a:pt x="28760" y="30342"/>
                    <a:pt x="29476" y="29657"/>
                  </a:cubicBezTo>
                  <a:cubicBezTo>
                    <a:pt x="30216" y="28941"/>
                    <a:pt x="30941" y="27988"/>
                    <a:pt x="31650" y="26783"/>
                  </a:cubicBezTo>
                  <a:cubicBezTo>
                    <a:pt x="32366" y="25578"/>
                    <a:pt x="32957" y="24200"/>
                    <a:pt x="33421" y="22649"/>
                  </a:cubicBezTo>
                  <a:cubicBezTo>
                    <a:pt x="33571" y="22105"/>
                    <a:pt x="33886" y="21837"/>
                    <a:pt x="34382" y="21837"/>
                  </a:cubicBezTo>
                  <a:cubicBezTo>
                    <a:pt x="34996" y="21837"/>
                    <a:pt x="35304" y="22082"/>
                    <a:pt x="35304" y="22578"/>
                  </a:cubicBezTo>
                  <a:cubicBezTo>
                    <a:pt x="35304" y="22995"/>
                    <a:pt x="35130" y="23641"/>
                    <a:pt x="34792" y="24531"/>
                  </a:cubicBezTo>
                  <a:cubicBezTo>
                    <a:pt x="34469" y="25389"/>
                    <a:pt x="33957" y="26389"/>
                    <a:pt x="33240" y="27523"/>
                  </a:cubicBezTo>
                  <a:cubicBezTo>
                    <a:pt x="32555" y="28626"/>
                    <a:pt x="31752" y="29681"/>
                    <a:pt x="30839" y="30689"/>
                  </a:cubicBezTo>
                  <a:cubicBezTo>
                    <a:pt x="29933" y="31673"/>
                    <a:pt x="28799" y="32516"/>
                    <a:pt x="27444" y="33201"/>
                  </a:cubicBezTo>
                  <a:cubicBezTo>
                    <a:pt x="26098" y="33886"/>
                    <a:pt x="24680" y="34233"/>
                    <a:pt x="23208" y="34233"/>
                  </a:cubicBezTo>
                  <a:cubicBezTo>
                    <a:pt x="21089" y="34233"/>
                    <a:pt x="19333" y="33666"/>
                    <a:pt x="17931" y="32539"/>
                  </a:cubicBezTo>
                  <a:cubicBezTo>
                    <a:pt x="16530" y="31406"/>
                    <a:pt x="15569" y="30051"/>
                    <a:pt x="15049" y="28476"/>
                  </a:cubicBezTo>
                  <a:cubicBezTo>
                    <a:pt x="14931" y="28696"/>
                    <a:pt x="14781" y="28956"/>
                    <a:pt x="14608" y="29256"/>
                  </a:cubicBezTo>
                  <a:cubicBezTo>
                    <a:pt x="14435" y="29547"/>
                    <a:pt x="14088" y="30027"/>
                    <a:pt x="13576" y="30689"/>
                  </a:cubicBezTo>
                  <a:cubicBezTo>
                    <a:pt x="13080" y="31327"/>
                    <a:pt x="12553" y="31894"/>
                    <a:pt x="11994" y="32390"/>
                  </a:cubicBezTo>
                  <a:cubicBezTo>
                    <a:pt x="11427" y="32854"/>
                    <a:pt x="10702" y="33272"/>
                    <a:pt x="9812" y="33642"/>
                  </a:cubicBezTo>
                  <a:cubicBezTo>
                    <a:pt x="8954" y="34036"/>
                    <a:pt x="8056" y="34233"/>
                    <a:pt x="7119" y="34233"/>
                  </a:cubicBezTo>
                  <a:cubicBezTo>
                    <a:pt x="5938" y="34233"/>
                    <a:pt x="4819" y="34059"/>
                    <a:pt x="3764" y="33721"/>
                  </a:cubicBezTo>
                  <a:cubicBezTo>
                    <a:pt x="2733" y="33374"/>
                    <a:pt x="1843" y="32807"/>
                    <a:pt x="1110" y="32020"/>
                  </a:cubicBezTo>
                  <a:cubicBezTo>
                    <a:pt x="370" y="31232"/>
                    <a:pt x="0" y="30295"/>
                    <a:pt x="0" y="29216"/>
                  </a:cubicBezTo>
                  <a:cubicBezTo>
                    <a:pt x="0" y="28011"/>
                    <a:pt x="410" y="26988"/>
                    <a:pt x="1221" y="26153"/>
                  </a:cubicBezTo>
                  <a:cubicBezTo>
                    <a:pt x="2055" y="25294"/>
                    <a:pt x="3040" y="24861"/>
                    <a:pt x="4174" y="24861"/>
                  </a:cubicBezTo>
                  <a:cubicBezTo>
                    <a:pt x="4882" y="24861"/>
                    <a:pt x="5520" y="25074"/>
                    <a:pt x="6087" y="25491"/>
                  </a:cubicBezTo>
                  <a:cubicBezTo>
                    <a:pt x="6678" y="25909"/>
                    <a:pt x="6977" y="26578"/>
                    <a:pt x="6977" y="27484"/>
                  </a:cubicBezTo>
                  <a:cubicBezTo>
                    <a:pt x="6977" y="28492"/>
                    <a:pt x="6631" y="29374"/>
                    <a:pt x="5938" y="30138"/>
                  </a:cubicBezTo>
                  <a:cubicBezTo>
                    <a:pt x="5253" y="30901"/>
                    <a:pt x="4418" y="31382"/>
                    <a:pt x="3433" y="31579"/>
                  </a:cubicBezTo>
                  <a:cubicBezTo>
                    <a:pt x="4442" y="32217"/>
                    <a:pt x="5694" y="32539"/>
                    <a:pt x="7198" y="32539"/>
                  </a:cubicBezTo>
                  <a:cubicBezTo>
                    <a:pt x="8820" y="32539"/>
                    <a:pt x="10269" y="31823"/>
                    <a:pt x="11545" y="30397"/>
                  </a:cubicBezTo>
                  <a:cubicBezTo>
                    <a:pt x="12828" y="28972"/>
                    <a:pt x="13773" y="27066"/>
                    <a:pt x="14388" y="24680"/>
                  </a:cubicBezTo>
                  <a:cubicBezTo>
                    <a:pt x="15915" y="18947"/>
                    <a:pt x="16971" y="14805"/>
                    <a:pt x="17561" y="12246"/>
                  </a:cubicBezTo>
                  <a:cubicBezTo>
                    <a:pt x="18152" y="9663"/>
                    <a:pt x="18443" y="7820"/>
                    <a:pt x="18443" y="6710"/>
                  </a:cubicBezTo>
                  <a:cubicBezTo>
                    <a:pt x="18443" y="5678"/>
                    <a:pt x="18309" y="4812"/>
                    <a:pt x="18042" y="4095"/>
                  </a:cubicBezTo>
                  <a:cubicBezTo>
                    <a:pt x="17766" y="3378"/>
                    <a:pt x="17396" y="2867"/>
                    <a:pt x="16931" y="2544"/>
                  </a:cubicBezTo>
                  <a:cubicBezTo>
                    <a:pt x="16490" y="2205"/>
                    <a:pt x="16057" y="1969"/>
                    <a:pt x="15640" y="1843"/>
                  </a:cubicBezTo>
                  <a:cubicBezTo>
                    <a:pt x="15246" y="1725"/>
                    <a:pt x="14829" y="1662"/>
                    <a:pt x="14388" y="1662"/>
                  </a:cubicBezTo>
                  <a:cubicBezTo>
                    <a:pt x="13655" y="1662"/>
                    <a:pt x="12868" y="1811"/>
                    <a:pt x="12025" y="2103"/>
                  </a:cubicBezTo>
                  <a:cubicBezTo>
                    <a:pt x="11214" y="2394"/>
                    <a:pt x="10316" y="2890"/>
                    <a:pt x="9332" y="3575"/>
                  </a:cubicBezTo>
                  <a:cubicBezTo>
                    <a:pt x="8379" y="4245"/>
                    <a:pt x="7442" y="5261"/>
                    <a:pt x="6528" y="6639"/>
                  </a:cubicBezTo>
                  <a:cubicBezTo>
                    <a:pt x="5623" y="8017"/>
                    <a:pt x="4859" y="9647"/>
                    <a:pt x="4245" y="11545"/>
                  </a:cubicBezTo>
                  <a:cubicBezTo>
                    <a:pt x="4119" y="12112"/>
                    <a:pt x="3788" y="12395"/>
                    <a:pt x="3244" y="12395"/>
                  </a:cubicBezTo>
                  <a:cubicBezTo>
                    <a:pt x="2654" y="12372"/>
                    <a:pt x="2363" y="12112"/>
                    <a:pt x="2363" y="11624"/>
                  </a:cubicBezTo>
                  <a:cubicBezTo>
                    <a:pt x="2363" y="11206"/>
                    <a:pt x="2520" y="10560"/>
                    <a:pt x="2843" y="9702"/>
                  </a:cubicBezTo>
                  <a:cubicBezTo>
                    <a:pt x="3182" y="8812"/>
                    <a:pt x="3701" y="7820"/>
                    <a:pt x="4394" y="6710"/>
                  </a:cubicBezTo>
                  <a:cubicBezTo>
                    <a:pt x="5103" y="5607"/>
                    <a:pt x="5914" y="4560"/>
                    <a:pt x="6828" y="3575"/>
                  </a:cubicBezTo>
                  <a:cubicBezTo>
                    <a:pt x="7765" y="2567"/>
                    <a:pt x="8907" y="1717"/>
                    <a:pt x="10253" y="1032"/>
                  </a:cubicBezTo>
                  <a:cubicBezTo>
                    <a:pt x="11631" y="346"/>
                    <a:pt x="13065" y="0"/>
                    <a:pt x="14537" y="0"/>
                  </a:cubicBezTo>
                  <a:cubicBezTo>
                    <a:pt x="15199" y="0"/>
                    <a:pt x="15852" y="71"/>
                    <a:pt x="16490" y="221"/>
                  </a:cubicBezTo>
                  <a:cubicBezTo>
                    <a:pt x="17160" y="339"/>
                    <a:pt x="17884" y="591"/>
                    <a:pt x="18672" y="961"/>
                  </a:cubicBezTo>
                  <a:cubicBezTo>
                    <a:pt x="19483" y="1331"/>
                    <a:pt x="20239" y="1921"/>
                    <a:pt x="20955" y="2733"/>
                  </a:cubicBezTo>
                  <a:cubicBezTo>
                    <a:pt x="21672" y="3544"/>
                    <a:pt x="22247" y="4536"/>
                    <a:pt x="22688" y="5717"/>
                  </a:cubicBezTo>
                  <a:cubicBezTo>
                    <a:pt x="22979" y="5150"/>
                    <a:pt x="23326" y="4599"/>
                    <a:pt x="23719" y="4056"/>
                  </a:cubicBezTo>
                  <a:cubicBezTo>
                    <a:pt x="24137" y="3512"/>
                    <a:pt x="24672" y="2914"/>
                    <a:pt x="25310" y="2252"/>
                  </a:cubicBezTo>
                  <a:cubicBezTo>
                    <a:pt x="25972" y="1559"/>
                    <a:pt x="26759" y="1016"/>
                    <a:pt x="27673" y="630"/>
                  </a:cubicBezTo>
                  <a:cubicBezTo>
                    <a:pt x="28610" y="213"/>
                    <a:pt x="29586" y="0"/>
                    <a:pt x="30618" y="0"/>
                  </a:cubicBezTo>
                  <a:cubicBezTo>
                    <a:pt x="31626" y="0"/>
                    <a:pt x="32626" y="134"/>
                    <a:pt x="33610" y="402"/>
                  </a:cubicBezTo>
                  <a:cubicBezTo>
                    <a:pt x="34595" y="646"/>
                    <a:pt x="35500" y="1181"/>
                    <a:pt x="36335" y="1992"/>
                  </a:cubicBezTo>
                  <a:cubicBezTo>
                    <a:pt x="37194" y="2780"/>
                    <a:pt x="37627" y="3772"/>
                    <a:pt x="37627" y="4977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96" name="Freeform 295">
              <a:extLst>
                <a:ext uri="{FF2B5EF4-FFF2-40B4-BE49-F238E27FC236}">
                  <a16:creationId xmlns:a16="http://schemas.microsoft.com/office/drawing/2014/main" xmlns="" id="{34D5CE90-44B5-830A-68D9-9E39866C0619}"/>
                </a:ext>
              </a:extLst>
            </p:cNvPr>
            <p:cNvSpPr/>
            <p:nvPr/>
          </p:nvSpPr>
          <p:spPr>
            <a:xfrm>
              <a:off x="2218232" y="5025808"/>
              <a:ext cx="17458" cy="35217"/>
            </a:xfrm>
            <a:custGeom>
              <a:avLst/>
              <a:gdLst>
                <a:gd name="connsiteX0" fmla="*/ 0 w 17458"/>
                <a:gd name="connsiteY0" fmla="*/ 5032 h 35217"/>
                <a:gd name="connsiteX1" fmla="*/ 0 w 17458"/>
                <a:gd name="connsiteY1" fmla="*/ 3378 h 35217"/>
                <a:gd name="connsiteX2" fmla="*/ 9639 w 17458"/>
                <a:gd name="connsiteY2" fmla="*/ 0 h 35217"/>
                <a:gd name="connsiteX3" fmla="*/ 10694 w 17458"/>
                <a:gd name="connsiteY3" fmla="*/ 205 h 35217"/>
                <a:gd name="connsiteX4" fmla="*/ 10852 w 17458"/>
                <a:gd name="connsiteY4" fmla="*/ 1362 h 35217"/>
                <a:gd name="connsiteX5" fmla="*/ 10852 w 17458"/>
                <a:gd name="connsiteY5" fmla="*/ 31035 h 35217"/>
                <a:gd name="connsiteX6" fmla="*/ 11623 w 17458"/>
                <a:gd name="connsiteY6" fmla="*/ 33107 h 35217"/>
                <a:gd name="connsiteX7" fmla="*/ 15781 w 17458"/>
                <a:gd name="connsiteY7" fmla="*/ 33595 h 35217"/>
                <a:gd name="connsiteX8" fmla="*/ 17459 w 17458"/>
                <a:gd name="connsiteY8" fmla="*/ 33595 h 35217"/>
                <a:gd name="connsiteX9" fmla="*/ 17459 w 17458"/>
                <a:gd name="connsiteY9" fmla="*/ 35217 h 35217"/>
                <a:gd name="connsiteX10" fmla="*/ 8883 w 17458"/>
                <a:gd name="connsiteY10" fmla="*/ 35067 h 35217"/>
                <a:gd name="connsiteX11" fmla="*/ 339 w 17458"/>
                <a:gd name="connsiteY11" fmla="*/ 35217 h 35217"/>
                <a:gd name="connsiteX12" fmla="*/ 339 w 17458"/>
                <a:gd name="connsiteY12" fmla="*/ 33595 h 35217"/>
                <a:gd name="connsiteX13" fmla="*/ 2016 w 17458"/>
                <a:gd name="connsiteY13" fmla="*/ 33595 h 35217"/>
                <a:gd name="connsiteX14" fmla="*/ 6150 w 17458"/>
                <a:gd name="connsiteY14" fmla="*/ 33130 h 35217"/>
                <a:gd name="connsiteX15" fmla="*/ 6954 w 17458"/>
                <a:gd name="connsiteY15" fmla="*/ 31035 h 35217"/>
                <a:gd name="connsiteX16" fmla="*/ 6954 w 17458"/>
                <a:gd name="connsiteY16" fmla="*/ 3638 h 35217"/>
                <a:gd name="connsiteX17" fmla="*/ 0 w 17458"/>
                <a:gd name="connsiteY17" fmla="*/ 5032 h 3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458" h="35217">
                  <a:moveTo>
                    <a:pt x="0" y="5032"/>
                  </a:moveTo>
                  <a:lnTo>
                    <a:pt x="0" y="3378"/>
                  </a:lnTo>
                  <a:cubicBezTo>
                    <a:pt x="4237" y="3378"/>
                    <a:pt x="7450" y="2252"/>
                    <a:pt x="9639" y="0"/>
                  </a:cubicBezTo>
                  <a:cubicBezTo>
                    <a:pt x="10238" y="0"/>
                    <a:pt x="10592" y="71"/>
                    <a:pt x="10694" y="205"/>
                  </a:cubicBezTo>
                  <a:cubicBezTo>
                    <a:pt x="10797" y="339"/>
                    <a:pt x="10852" y="725"/>
                    <a:pt x="10852" y="1362"/>
                  </a:cubicBezTo>
                  <a:lnTo>
                    <a:pt x="10852" y="31035"/>
                  </a:lnTo>
                  <a:cubicBezTo>
                    <a:pt x="10852" y="32083"/>
                    <a:pt x="11112" y="32776"/>
                    <a:pt x="11623" y="33107"/>
                  </a:cubicBezTo>
                  <a:cubicBezTo>
                    <a:pt x="12135" y="33429"/>
                    <a:pt x="13521" y="33595"/>
                    <a:pt x="15781" y="33595"/>
                  </a:cubicBezTo>
                  <a:lnTo>
                    <a:pt x="17459" y="33595"/>
                  </a:lnTo>
                  <a:lnTo>
                    <a:pt x="17459" y="35217"/>
                  </a:lnTo>
                  <a:cubicBezTo>
                    <a:pt x="16222" y="35115"/>
                    <a:pt x="13364" y="35067"/>
                    <a:pt x="8883" y="35067"/>
                  </a:cubicBezTo>
                  <a:cubicBezTo>
                    <a:pt x="4410" y="35067"/>
                    <a:pt x="1559" y="35115"/>
                    <a:pt x="339" y="35217"/>
                  </a:cubicBezTo>
                  <a:lnTo>
                    <a:pt x="339" y="33595"/>
                  </a:lnTo>
                  <a:lnTo>
                    <a:pt x="2016" y="33595"/>
                  </a:lnTo>
                  <a:cubicBezTo>
                    <a:pt x="4237" y="33595"/>
                    <a:pt x="5615" y="33437"/>
                    <a:pt x="6150" y="33130"/>
                  </a:cubicBezTo>
                  <a:cubicBezTo>
                    <a:pt x="6686" y="32807"/>
                    <a:pt x="6954" y="32106"/>
                    <a:pt x="6954" y="31035"/>
                  </a:cubicBezTo>
                  <a:lnTo>
                    <a:pt x="6954" y="3638"/>
                  </a:lnTo>
                  <a:cubicBezTo>
                    <a:pt x="5111" y="4568"/>
                    <a:pt x="2796" y="5032"/>
                    <a:pt x="0" y="5032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xmlns="" id="{510036CF-ADF9-BE3A-E70A-2114AD096437}"/>
                </a:ext>
              </a:extLst>
            </p:cNvPr>
            <p:cNvSpPr/>
            <p:nvPr/>
          </p:nvSpPr>
          <p:spPr>
            <a:xfrm>
              <a:off x="1423212" y="4871773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xmlns="" id="{E5D5B676-7715-7CA3-D875-523F803D84E3}"/>
                </a:ext>
              </a:extLst>
            </p:cNvPr>
            <p:cNvSpPr/>
            <p:nvPr/>
          </p:nvSpPr>
          <p:spPr>
            <a:xfrm>
              <a:off x="1423212" y="4624994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xmlns="" id="{5461D5F2-11B9-3C42-8386-174B8FECF7CD}"/>
                </a:ext>
              </a:extLst>
            </p:cNvPr>
            <p:cNvSpPr/>
            <p:nvPr/>
          </p:nvSpPr>
          <p:spPr>
            <a:xfrm>
              <a:off x="1423212" y="4378209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00" name="Freeform 299">
              <a:extLst>
                <a:ext uri="{FF2B5EF4-FFF2-40B4-BE49-F238E27FC236}">
                  <a16:creationId xmlns:a16="http://schemas.microsoft.com/office/drawing/2014/main" xmlns="" id="{F8C7B432-2C62-E565-6C20-F5338E46F708}"/>
                </a:ext>
              </a:extLst>
            </p:cNvPr>
            <p:cNvSpPr/>
            <p:nvPr/>
          </p:nvSpPr>
          <p:spPr>
            <a:xfrm>
              <a:off x="1423212" y="4131426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01" name="Freeform 300">
              <a:extLst>
                <a:ext uri="{FF2B5EF4-FFF2-40B4-BE49-F238E27FC236}">
                  <a16:creationId xmlns:a16="http://schemas.microsoft.com/office/drawing/2014/main" xmlns="" id="{1962CB79-3EEE-467B-0927-F7B1EE446861}"/>
                </a:ext>
              </a:extLst>
            </p:cNvPr>
            <p:cNvSpPr/>
            <p:nvPr/>
          </p:nvSpPr>
          <p:spPr>
            <a:xfrm>
              <a:off x="1423212" y="3884642"/>
              <a:ext cx="1570076" cy="787"/>
            </a:xfrm>
            <a:custGeom>
              <a:avLst/>
              <a:gdLst>
                <a:gd name="connsiteX0" fmla="*/ 0 w 1570076"/>
                <a:gd name="connsiteY0" fmla="*/ 0 h 787"/>
                <a:gd name="connsiteX1" fmla="*/ 1570077 w 1570076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0076" h="787">
                  <a:moveTo>
                    <a:pt x="0" y="0"/>
                  </a:moveTo>
                  <a:lnTo>
                    <a:pt x="1570077" y="0"/>
                  </a:lnTo>
                </a:path>
              </a:pathLst>
            </a:custGeom>
            <a:noFill/>
            <a:ln w="157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xmlns="" id="{CC1050AD-0E9F-033F-E87B-E6EEA5B57A11}"/>
                </a:ext>
              </a:extLst>
            </p:cNvPr>
            <p:cNvSpPr/>
            <p:nvPr/>
          </p:nvSpPr>
          <p:spPr>
            <a:xfrm>
              <a:off x="1423212" y="3855035"/>
              <a:ext cx="787" cy="1046127"/>
            </a:xfrm>
            <a:custGeom>
              <a:avLst/>
              <a:gdLst>
                <a:gd name="connsiteX0" fmla="*/ 0 w 787"/>
                <a:gd name="connsiteY0" fmla="*/ 1046128 h 1046127"/>
                <a:gd name="connsiteX1" fmla="*/ 0 w 787"/>
                <a:gd name="connsiteY1" fmla="*/ 0 h 104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" h="1046127">
                  <a:moveTo>
                    <a:pt x="0" y="1046128"/>
                  </a:moveTo>
                  <a:lnTo>
                    <a:pt x="0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03" name="Freeform 302">
              <a:extLst>
                <a:ext uri="{FF2B5EF4-FFF2-40B4-BE49-F238E27FC236}">
                  <a16:creationId xmlns:a16="http://schemas.microsoft.com/office/drawing/2014/main" xmlns="" id="{EA85680C-BE38-CE6B-8128-1DCBE66A569E}"/>
                </a:ext>
              </a:extLst>
            </p:cNvPr>
            <p:cNvSpPr/>
            <p:nvPr/>
          </p:nvSpPr>
          <p:spPr>
            <a:xfrm>
              <a:off x="1423212" y="4871773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04" name="Freeform 303">
              <a:extLst>
                <a:ext uri="{FF2B5EF4-FFF2-40B4-BE49-F238E27FC236}">
                  <a16:creationId xmlns:a16="http://schemas.microsoft.com/office/drawing/2014/main" xmlns="" id="{BFD70260-A77C-283A-D550-FC9753D0E2A7}"/>
                </a:ext>
              </a:extLst>
            </p:cNvPr>
            <p:cNvSpPr/>
            <p:nvPr/>
          </p:nvSpPr>
          <p:spPr>
            <a:xfrm>
              <a:off x="1423212" y="4624994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05" name="Freeform 304">
              <a:extLst>
                <a:ext uri="{FF2B5EF4-FFF2-40B4-BE49-F238E27FC236}">
                  <a16:creationId xmlns:a16="http://schemas.microsoft.com/office/drawing/2014/main" xmlns="" id="{BCAA413C-144E-EC46-8243-40842743A837}"/>
                </a:ext>
              </a:extLst>
            </p:cNvPr>
            <p:cNvSpPr/>
            <p:nvPr/>
          </p:nvSpPr>
          <p:spPr>
            <a:xfrm>
              <a:off x="1423212" y="4378209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xmlns="" id="{0E1D8B3F-EC54-7D88-426B-29B35099D1FC}"/>
                </a:ext>
              </a:extLst>
            </p:cNvPr>
            <p:cNvSpPr/>
            <p:nvPr/>
          </p:nvSpPr>
          <p:spPr>
            <a:xfrm>
              <a:off x="1423212" y="4131426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xmlns="" id="{CD8EA78A-B7B9-6828-68F1-F574D8B4C66A}"/>
                </a:ext>
              </a:extLst>
            </p:cNvPr>
            <p:cNvSpPr/>
            <p:nvPr/>
          </p:nvSpPr>
          <p:spPr>
            <a:xfrm>
              <a:off x="1423212" y="3884642"/>
              <a:ext cx="14882" cy="787"/>
            </a:xfrm>
            <a:custGeom>
              <a:avLst/>
              <a:gdLst>
                <a:gd name="connsiteX0" fmla="*/ 0 w 14882"/>
                <a:gd name="connsiteY0" fmla="*/ 0 h 787"/>
                <a:gd name="connsiteX1" fmla="*/ 14882 w 14882"/>
                <a:gd name="connsiteY1" fmla="*/ 0 h 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787">
                  <a:moveTo>
                    <a:pt x="0" y="0"/>
                  </a:moveTo>
                  <a:lnTo>
                    <a:pt x="14882" y="0"/>
                  </a:lnTo>
                </a:path>
              </a:pathLst>
            </a:custGeom>
            <a:noFill/>
            <a:ln w="3143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08" name="Freeform 307">
              <a:extLst>
                <a:ext uri="{FF2B5EF4-FFF2-40B4-BE49-F238E27FC236}">
                  <a16:creationId xmlns:a16="http://schemas.microsoft.com/office/drawing/2014/main" xmlns="" id="{ECDB8A57-9148-A815-23C3-0B395D0A4989}"/>
                </a:ext>
              </a:extLst>
            </p:cNvPr>
            <p:cNvSpPr/>
            <p:nvPr/>
          </p:nvSpPr>
          <p:spPr>
            <a:xfrm>
              <a:off x="1247480" y="4872395"/>
              <a:ext cx="40897" cy="5425"/>
            </a:xfrm>
            <a:custGeom>
              <a:avLst/>
              <a:gdLst>
                <a:gd name="connsiteX0" fmla="*/ 0 w 40897"/>
                <a:gd name="connsiteY0" fmla="*/ 0 h 5425"/>
                <a:gd name="connsiteX1" fmla="*/ 40897 w 40897"/>
                <a:gd name="connsiteY1" fmla="*/ 0 h 5425"/>
                <a:gd name="connsiteX2" fmla="*/ 40897 w 40897"/>
                <a:gd name="connsiteY2" fmla="*/ 5426 h 5425"/>
                <a:gd name="connsiteX3" fmla="*/ 0 w 40897"/>
                <a:gd name="connsiteY3" fmla="*/ 5426 h 5425"/>
                <a:gd name="connsiteX4" fmla="*/ 0 w 40897"/>
                <a:gd name="connsiteY4" fmla="*/ 0 h 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25">
                  <a:moveTo>
                    <a:pt x="0" y="0"/>
                  </a:moveTo>
                  <a:lnTo>
                    <a:pt x="40897" y="0"/>
                  </a:lnTo>
                  <a:lnTo>
                    <a:pt x="40897" y="5426"/>
                  </a:lnTo>
                  <a:lnTo>
                    <a:pt x="0" y="5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09" name="Freeform 308">
              <a:extLst>
                <a:ext uri="{FF2B5EF4-FFF2-40B4-BE49-F238E27FC236}">
                  <a16:creationId xmlns:a16="http://schemas.microsoft.com/office/drawing/2014/main" xmlns="" id="{BF27E01A-EE51-34D6-3748-4435E10DCC07}"/>
                </a:ext>
              </a:extLst>
            </p:cNvPr>
            <p:cNvSpPr/>
            <p:nvPr/>
          </p:nvSpPr>
          <p:spPr>
            <a:xfrm>
              <a:off x="1302478" y="4847959"/>
              <a:ext cx="28359" cy="47627"/>
            </a:xfrm>
            <a:custGeom>
              <a:avLst/>
              <a:gdLst>
                <a:gd name="connsiteX0" fmla="*/ 925 w 28359"/>
                <a:gd name="connsiteY0" fmla="*/ 42210 h 47627"/>
                <a:gd name="connsiteX1" fmla="*/ 11452 w 28359"/>
                <a:gd name="connsiteY1" fmla="*/ 42210 h 47627"/>
                <a:gd name="connsiteX2" fmla="*/ 11452 w 28359"/>
                <a:gd name="connsiteY2" fmla="*/ 5875 h 47627"/>
                <a:gd name="connsiteX3" fmla="*/ 0 w 28359"/>
                <a:gd name="connsiteY3" fmla="*/ 8174 h 47627"/>
                <a:gd name="connsiteX4" fmla="*/ 0 w 28359"/>
                <a:gd name="connsiteY4" fmla="*/ 2300 h 47627"/>
                <a:gd name="connsiteX5" fmla="*/ 11388 w 28359"/>
                <a:gd name="connsiteY5" fmla="*/ 0 h 47627"/>
                <a:gd name="connsiteX6" fmla="*/ 17832 w 28359"/>
                <a:gd name="connsiteY6" fmla="*/ 0 h 47627"/>
                <a:gd name="connsiteX7" fmla="*/ 17832 w 28359"/>
                <a:gd name="connsiteY7" fmla="*/ 42210 h 47627"/>
                <a:gd name="connsiteX8" fmla="*/ 28359 w 28359"/>
                <a:gd name="connsiteY8" fmla="*/ 42210 h 47627"/>
                <a:gd name="connsiteX9" fmla="*/ 28359 w 28359"/>
                <a:gd name="connsiteY9" fmla="*/ 47628 h 47627"/>
                <a:gd name="connsiteX10" fmla="*/ 925 w 28359"/>
                <a:gd name="connsiteY10" fmla="*/ 47628 h 47627"/>
                <a:gd name="connsiteX11" fmla="*/ 925 w 28359"/>
                <a:gd name="connsiteY11" fmla="*/ 42210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7">
                  <a:moveTo>
                    <a:pt x="925" y="42210"/>
                  </a:moveTo>
                  <a:lnTo>
                    <a:pt x="11452" y="42210"/>
                  </a:lnTo>
                  <a:lnTo>
                    <a:pt x="11452" y="5875"/>
                  </a:lnTo>
                  <a:lnTo>
                    <a:pt x="0" y="8174"/>
                  </a:lnTo>
                  <a:lnTo>
                    <a:pt x="0" y="2300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10"/>
                  </a:lnTo>
                  <a:lnTo>
                    <a:pt x="28359" y="42210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1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10" name="Freeform 309">
              <a:extLst>
                <a:ext uri="{FF2B5EF4-FFF2-40B4-BE49-F238E27FC236}">
                  <a16:creationId xmlns:a16="http://schemas.microsoft.com/office/drawing/2014/main" xmlns="" id="{4CF64967-E489-23EE-DA34-74E2B932F4B3}"/>
                </a:ext>
              </a:extLst>
            </p:cNvPr>
            <p:cNvSpPr/>
            <p:nvPr/>
          </p:nvSpPr>
          <p:spPr>
            <a:xfrm>
              <a:off x="1343853" y="4887492"/>
              <a:ext cx="6730" cy="8095"/>
            </a:xfrm>
            <a:custGeom>
              <a:avLst/>
              <a:gdLst>
                <a:gd name="connsiteX0" fmla="*/ 0 w 6730"/>
                <a:gd name="connsiteY0" fmla="*/ 0 h 8095"/>
                <a:gd name="connsiteX1" fmla="*/ 6731 w 6730"/>
                <a:gd name="connsiteY1" fmla="*/ 0 h 8095"/>
                <a:gd name="connsiteX2" fmla="*/ 6731 w 6730"/>
                <a:gd name="connsiteY2" fmla="*/ 8095 h 8095"/>
                <a:gd name="connsiteX3" fmla="*/ 0 w 6730"/>
                <a:gd name="connsiteY3" fmla="*/ 8095 h 8095"/>
                <a:gd name="connsiteX4" fmla="*/ 0 w 6730"/>
                <a:gd name="connsiteY4" fmla="*/ 0 h 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095">
                  <a:moveTo>
                    <a:pt x="0" y="0"/>
                  </a:moveTo>
                  <a:lnTo>
                    <a:pt x="6731" y="0"/>
                  </a:lnTo>
                  <a:lnTo>
                    <a:pt x="6731" y="8095"/>
                  </a:lnTo>
                  <a:lnTo>
                    <a:pt x="0" y="8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xmlns="" id="{AB729AFC-7849-4355-A48F-9C633E66E1C7}"/>
                </a:ext>
              </a:extLst>
            </p:cNvPr>
            <p:cNvSpPr/>
            <p:nvPr/>
          </p:nvSpPr>
          <p:spPr>
            <a:xfrm>
              <a:off x="1361941" y="4847101"/>
              <a:ext cx="32921" cy="49415"/>
            </a:xfrm>
            <a:custGeom>
              <a:avLst/>
              <a:gdLst>
                <a:gd name="connsiteX0" fmla="*/ 16460 w 32921"/>
                <a:gd name="connsiteY0" fmla="*/ 5103 h 49415"/>
                <a:gd name="connsiteX1" fmla="*/ 8964 w 32921"/>
                <a:gd name="connsiteY1" fmla="*/ 10017 h 49415"/>
                <a:gd name="connsiteX2" fmla="*/ 6476 w 32921"/>
                <a:gd name="connsiteY2" fmla="*/ 24728 h 49415"/>
                <a:gd name="connsiteX3" fmla="*/ 8964 w 32921"/>
                <a:gd name="connsiteY3" fmla="*/ 39430 h 49415"/>
                <a:gd name="connsiteX4" fmla="*/ 16460 w 32921"/>
                <a:gd name="connsiteY4" fmla="*/ 44313 h 49415"/>
                <a:gd name="connsiteX5" fmla="*/ 23957 w 32921"/>
                <a:gd name="connsiteY5" fmla="*/ 39430 h 49415"/>
                <a:gd name="connsiteX6" fmla="*/ 26477 w 32921"/>
                <a:gd name="connsiteY6" fmla="*/ 24728 h 49415"/>
                <a:gd name="connsiteX7" fmla="*/ 23957 w 32921"/>
                <a:gd name="connsiteY7" fmla="*/ 10017 h 49415"/>
                <a:gd name="connsiteX8" fmla="*/ 16460 w 32921"/>
                <a:gd name="connsiteY8" fmla="*/ 5103 h 49415"/>
                <a:gd name="connsiteX9" fmla="*/ 16460 w 32921"/>
                <a:gd name="connsiteY9" fmla="*/ 0 h 49415"/>
                <a:gd name="connsiteX10" fmla="*/ 28678 w 32921"/>
                <a:gd name="connsiteY10" fmla="*/ 6347 h 49415"/>
                <a:gd name="connsiteX11" fmla="*/ 32921 w 32921"/>
                <a:gd name="connsiteY11" fmla="*/ 24728 h 49415"/>
                <a:gd name="connsiteX12" fmla="*/ 28678 w 32921"/>
                <a:gd name="connsiteY12" fmla="*/ 43100 h 49415"/>
                <a:gd name="connsiteX13" fmla="*/ 16460 w 32921"/>
                <a:gd name="connsiteY13" fmla="*/ 49416 h 49415"/>
                <a:gd name="connsiteX14" fmla="*/ 4211 w 32921"/>
                <a:gd name="connsiteY14" fmla="*/ 43100 h 49415"/>
                <a:gd name="connsiteX15" fmla="*/ 0 w 32921"/>
                <a:gd name="connsiteY15" fmla="*/ 24728 h 49415"/>
                <a:gd name="connsiteX16" fmla="*/ 4211 w 32921"/>
                <a:gd name="connsiteY16" fmla="*/ 6347 h 49415"/>
                <a:gd name="connsiteX17" fmla="*/ 16460 w 32921"/>
                <a:gd name="connsiteY17" fmla="*/ 0 h 4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5">
                  <a:moveTo>
                    <a:pt x="16460" y="5103"/>
                  </a:moveTo>
                  <a:cubicBezTo>
                    <a:pt x="13143" y="5103"/>
                    <a:pt x="10644" y="6741"/>
                    <a:pt x="8964" y="10017"/>
                  </a:cubicBezTo>
                  <a:cubicBezTo>
                    <a:pt x="7305" y="13269"/>
                    <a:pt x="6476" y="18175"/>
                    <a:pt x="6476" y="24728"/>
                  </a:cubicBezTo>
                  <a:cubicBezTo>
                    <a:pt x="6476" y="31256"/>
                    <a:pt x="7305" y="36154"/>
                    <a:pt x="8964" y="39430"/>
                  </a:cubicBezTo>
                  <a:cubicBezTo>
                    <a:pt x="10644" y="42682"/>
                    <a:pt x="13143" y="44313"/>
                    <a:pt x="16460" y="44313"/>
                  </a:cubicBezTo>
                  <a:cubicBezTo>
                    <a:pt x="19799" y="44313"/>
                    <a:pt x="22298" y="42682"/>
                    <a:pt x="23957" y="39430"/>
                  </a:cubicBezTo>
                  <a:cubicBezTo>
                    <a:pt x="25637" y="36154"/>
                    <a:pt x="26477" y="31256"/>
                    <a:pt x="26477" y="24728"/>
                  </a:cubicBezTo>
                  <a:cubicBezTo>
                    <a:pt x="26477" y="18175"/>
                    <a:pt x="25637" y="13269"/>
                    <a:pt x="23957" y="10017"/>
                  </a:cubicBezTo>
                  <a:cubicBezTo>
                    <a:pt x="22298" y="6741"/>
                    <a:pt x="19799" y="5103"/>
                    <a:pt x="16460" y="5103"/>
                  </a:cubicBezTo>
                  <a:moveTo>
                    <a:pt x="16460" y="0"/>
                  </a:moveTo>
                  <a:cubicBezTo>
                    <a:pt x="21799" y="0"/>
                    <a:pt x="25871" y="2118"/>
                    <a:pt x="28678" y="6347"/>
                  </a:cubicBezTo>
                  <a:cubicBezTo>
                    <a:pt x="31507" y="10560"/>
                    <a:pt x="32921" y="16687"/>
                    <a:pt x="32921" y="24728"/>
                  </a:cubicBezTo>
                  <a:cubicBezTo>
                    <a:pt x="32921" y="32744"/>
                    <a:pt x="31507" y="38871"/>
                    <a:pt x="28678" y="43100"/>
                  </a:cubicBezTo>
                  <a:cubicBezTo>
                    <a:pt x="25871" y="47313"/>
                    <a:pt x="21799" y="49416"/>
                    <a:pt x="16460" y="49416"/>
                  </a:cubicBezTo>
                  <a:cubicBezTo>
                    <a:pt x="11122" y="49416"/>
                    <a:pt x="7039" y="47313"/>
                    <a:pt x="4211" y="43100"/>
                  </a:cubicBezTo>
                  <a:cubicBezTo>
                    <a:pt x="1403" y="38871"/>
                    <a:pt x="0" y="32744"/>
                    <a:pt x="0" y="24728"/>
                  </a:cubicBezTo>
                  <a:cubicBezTo>
                    <a:pt x="0" y="16687"/>
                    <a:pt x="1403" y="10560"/>
                    <a:pt x="4211" y="6347"/>
                  </a:cubicBezTo>
                  <a:cubicBezTo>
                    <a:pt x="7039" y="2118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12" name="Freeform 311">
              <a:extLst>
                <a:ext uri="{FF2B5EF4-FFF2-40B4-BE49-F238E27FC236}">
                  <a16:creationId xmlns:a16="http://schemas.microsoft.com/office/drawing/2014/main" xmlns="" id="{C352F6ED-AF69-7531-D90D-4C866A6D3498}"/>
                </a:ext>
              </a:extLst>
            </p:cNvPr>
            <p:cNvSpPr/>
            <p:nvPr/>
          </p:nvSpPr>
          <p:spPr>
            <a:xfrm>
              <a:off x="1248852" y="4625617"/>
              <a:ext cx="40897" cy="5418"/>
            </a:xfrm>
            <a:custGeom>
              <a:avLst/>
              <a:gdLst>
                <a:gd name="connsiteX0" fmla="*/ 0 w 40897"/>
                <a:gd name="connsiteY0" fmla="*/ 0 h 5418"/>
                <a:gd name="connsiteX1" fmla="*/ 40897 w 40897"/>
                <a:gd name="connsiteY1" fmla="*/ 0 h 5418"/>
                <a:gd name="connsiteX2" fmla="*/ 40897 w 40897"/>
                <a:gd name="connsiteY2" fmla="*/ 5418 h 5418"/>
                <a:gd name="connsiteX3" fmla="*/ 0 w 40897"/>
                <a:gd name="connsiteY3" fmla="*/ 5418 h 5418"/>
                <a:gd name="connsiteX4" fmla="*/ 0 w 40897"/>
                <a:gd name="connsiteY4" fmla="*/ 0 h 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7" h="5418">
                  <a:moveTo>
                    <a:pt x="0" y="0"/>
                  </a:moveTo>
                  <a:lnTo>
                    <a:pt x="40897" y="0"/>
                  </a:lnTo>
                  <a:lnTo>
                    <a:pt x="40897" y="5418"/>
                  </a:lnTo>
                  <a:lnTo>
                    <a:pt x="0" y="54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13" name="Freeform 312">
              <a:extLst>
                <a:ext uri="{FF2B5EF4-FFF2-40B4-BE49-F238E27FC236}">
                  <a16:creationId xmlns:a16="http://schemas.microsoft.com/office/drawing/2014/main" xmlns="" id="{107BEAE8-11AB-29B7-E359-F8BD6A4C2AB4}"/>
                </a:ext>
              </a:extLst>
            </p:cNvPr>
            <p:cNvSpPr/>
            <p:nvPr/>
          </p:nvSpPr>
          <p:spPr>
            <a:xfrm>
              <a:off x="1300978" y="4600318"/>
              <a:ext cx="32921" cy="49411"/>
            </a:xfrm>
            <a:custGeom>
              <a:avLst/>
              <a:gdLst>
                <a:gd name="connsiteX0" fmla="*/ 16460 w 32921"/>
                <a:gd name="connsiteY0" fmla="*/ 5107 h 49411"/>
                <a:gd name="connsiteX1" fmla="*/ 8964 w 32921"/>
                <a:gd name="connsiteY1" fmla="*/ 10013 h 49411"/>
                <a:gd name="connsiteX2" fmla="*/ 6476 w 32921"/>
                <a:gd name="connsiteY2" fmla="*/ 24724 h 49411"/>
                <a:gd name="connsiteX3" fmla="*/ 8964 w 32921"/>
                <a:gd name="connsiteY3" fmla="*/ 39426 h 49411"/>
                <a:gd name="connsiteX4" fmla="*/ 16460 w 32921"/>
                <a:gd name="connsiteY4" fmla="*/ 44309 h 49411"/>
                <a:gd name="connsiteX5" fmla="*/ 23957 w 32921"/>
                <a:gd name="connsiteY5" fmla="*/ 39426 h 49411"/>
                <a:gd name="connsiteX6" fmla="*/ 26477 w 32921"/>
                <a:gd name="connsiteY6" fmla="*/ 24724 h 49411"/>
                <a:gd name="connsiteX7" fmla="*/ 23957 w 32921"/>
                <a:gd name="connsiteY7" fmla="*/ 10013 h 49411"/>
                <a:gd name="connsiteX8" fmla="*/ 16460 w 32921"/>
                <a:gd name="connsiteY8" fmla="*/ 5107 h 49411"/>
                <a:gd name="connsiteX9" fmla="*/ 16460 w 32921"/>
                <a:gd name="connsiteY9" fmla="*/ 0 h 49411"/>
                <a:gd name="connsiteX10" fmla="*/ 28678 w 32921"/>
                <a:gd name="connsiteY10" fmla="*/ 6351 h 49411"/>
                <a:gd name="connsiteX11" fmla="*/ 32921 w 32921"/>
                <a:gd name="connsiteY11" fmla="*/ 24724 h 49411"/>
                <a:gd name="connsiteX12" fmla="*/ 28678 w 32921"/>
                <a:gd name="connsiteY12" fmla="*/ 43096 h 49411"/>
                <a:gd name="connsiteX13" fmla="*/ 16460 w 32921"/>
                <a:gd name="connsiteY13" fmla="*/ 49412 h 49411"/>
                <a:gd name="connsiteX14" fmla="*/ 4211 w 32921"/>
                <a:gd name="connsiteY14" fmla="*/ 43096 h 49411"/>
                <a:gd name="connsiteX15" fmla="*/ 0 w 32921"/>
                <a:gd name="connsiteY15" fmla="*/ 24724 h 49411"/>
                <a:gd name="connsiteX16" fmla="*/ 4211 w 32921"/>
                <a:gd name="connsiteY16" fmla="*/ 6351 h 49411"/>
                <a:gd name="connsiteX17" fmla="*/ 16460 w 32921"/>
                <a:gd name="connsiteY17" fmla="*/ 0 h 49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1">
                  <a:moveTo>
                    <a:pt x="16460" y="5107"/>
                  </a:moveTo>
                  <a:cubicBezTo>
                    <a:pt x="13143" y="5107"/>
                    <a:pt x="10644" y="6745"/>
                    <a:pt x="8964" y="10013"/>
                  </a:cubicBezTo>
                  <a:cubicBezTo>
                    <a:pt x="7305" y="13265"/>
                    <a:pt x="6476" y="18172"/>
                    <a:pt x="6476" y="24724"/>
                  </a:cubicBezTo>
                  <a:cubicBezTo>
                    <a:pt x="6476" y="31252"/>
                    <a:pt x="7305" y="36158"/>
                    <a:pt x="8964" y="39426"/>
                  </a:cubicBezTo>
                  <a:cubicBezTo>
                    <a:pt x="10644" y="42679"/>
                    <a:pt x="13143" y="44309"/>
                    <a:pt x="16460" y="44309"/>
                  </a:cubicBezTo>
                  <a:cubicBezTo>
                    <a:pt x="19799" y="44309"/>
                    <a:pt x="22298" y="42679"/>
                    <a:pt x="23957" y="39426"/>
                  </a:cubicBezTo>
                  <a:cubicBezTo>
                    <a:pt x="25637" y="36158"/>
                    <a:pt x="26477" y="31252"/>
                    <a:pt x="26477" y="24724"/>
                  </a:cubicBezTo>
                  <a:cubicBezTo>
                    <a:pt x="26477" y="18172"/>
                    <a:pt x="25637" y="13265"/>
                    <a:pt x="23957" y="10013"/>
                  </a:cubicBezTo>
                  <a:cubicBezTo>
                    <a:pt x="22298" y="6745"/>
                    <a:pt x="19799" y="5107"/>
                    <a:pt x="16460" y="5107"/>
                  </a:cubicBezTo>
                  <a:moveTo>
                    <a:pt x="16460" y="0"/>
                  </a:moveTo>
                  <a:cubicBezTo>
                    <a:pt x="21799" y="0"/>
                    <a:pt x="25871" y="2117"/>
                    <a:pt x="28678" y="6351"/>
                  </a:cubicBezTo>
                  <a:cubicBezTo>
                    <a:pt x="31507" y="10564"/>
                    <a:pt x="32921" y="16683"/>
                    <a:pt x="32921" y="24724"/>
                  </a:cubicBezTo>
                  <a:cubicBezTo>
                    <a:pt x="32921" y="32740"/>
                    <a:pt x="31507" y="38867"/>
                    <a:pt x="28678" y="43096"/>
                  </a:cubicBezTo>
                  <a:cubicBezTo>
                    <a:pt x="25871" y="47309"/>
                    <a:pt x="21799" y="49412"/>
                    <a:pt x="16460" y="49412"/>
                  </a:cubicBezTo>
                  <a:cubicBezTo>
                    <a:pt x="11123" y="49412"/>
                    <a:pt x="7039" y="47309"/>
                    <a:pt x="4211" y="43096"/>
                  </a:cubicBezTo>
                  <a:cubicBezTo>
                    <a:pt x="1403" y="38867"/>
                    <a:pt x="0" y="32740"/>
                    <a:pt x="0" y="24724"/>
                  </a:cubicBezTo>
                  <a:cubicBezTo>
                    <a:pt x="0" y="16683"/>
                    <a:pt x="1403" y="10564"/>
                    <a:pt x="4211" y="6351"/>
                  </a:cubicBezTo>
                  <a:cubicBezTo>
                    <a:pt x="7039" y="2117"/>
                    <a:pt x="11123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14" name="Freeform 313">
              <a:extLst>
                <a:ext uri="{FF2B5EF4-FFF2-40B4-BE49-F238E27FC236}">
                  <a16:creationId xmlns:a16="http://schemas.microsoft.com/office/drawing/2014/main" xmlns="" id="{E9C71410-FC3A-C911-5408-9EFF49F03407}"/>
                </a:ext>
              </a:extLst>
            </p:cNvPr>
            <p:cNvSpPr/>
            <p:nvPr/>
          </p:nvSpPr>
          <p:spPr>
            <a:xfrm>
              <a:off x="1345225" y="4640705"/>
              <a:ext cx="6730" cy="8103"/>
            </a:xfrm>
            <a:custGeom>
              <a:avLst/>
              <a:gdLst>
                <a:gd name="connsiteX0" fmla="*/ 0 w 6730"/>
                <a:gd name="connsiteY0" fmla="*/ 0 h 8103"/>
                <a:gd name="connsiteX1" fmla="*/ 6731 w 6730"/>
                <a:gd name="connsiteY1" fmla="*/ 0 h 8103"/>
                <a:gd name="connsiteX2" fmla="*/ 6731 w 6730"/>
                <a:gd name="connsiteY2" fmla="*/ 8103 h 8103"/>
                <a:gd name="connsiteX3" fmla="*/ 0 w 6730"/>
                <a:gd name="connsiteY3" fmla="*/ 8103 h 8103"/>
                <a:gd name="connsiteX4" fmla="*/ 0 w 6730"/>
                <a:gd name="connsiteY4" fmla="*/ 0 h 8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3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15" name="Freeform 314">
              <a:extLst>
                <a:ext uri="{FF2B5EF4-FFF2-40B4-BE49-F238E27FC236}">
                  <a16:creationId xmlns:a16="http://schemas.microsoft.com/office/drawing/2014/main" xmlns="" id="{A1E5867C-A43B-26BF-EF19-0EC62C0D17F9}"/>
                </a:ext>
              </a:extLst>
            </p:cNvPr>
            <p:cNvSpPr/>
            <p:nvPr/>
          </p:nvSpPr>
          <p:spPr>
            <a:xfrm>
              <a:off x="1364046" y="4601179"/>
              <a:ext cx="30816" cy="48550"/>
            </a:xfrm>
            <a:custGeom>
              <a:avLst/>
              <a:gdLst>
                <a:gd name="connsiteX0" fmla="*/ 2010 w 30816"/>
                <a:gd name="connsiteY0" fmla="*/ 0 h 48550"/>
                <a:gd name="connsiteX1" fmla="*/ 27307 w 30816"/>
                <a:gd name="connsiteY1" fmla="*/ 0 h 48550"/>
                <a:gd name="connsiteX2" fmla="*/ 27307 w 30816"/>
                <a:gd name="connsiteY2" fmla="*/ 5427 h 48550"/>
                <a:gd name="connsiteX3" fmla="*/ 7911 w 30816"/>
                <a:gd name="connsiteY3" fmla="*/ 5427 h 48550"/>
                <a:gd name="connsiteX4" fmla="*/ 7911 w 30816"/>
                <a:gd name="connsiteY4" fmla="*/ 17098 h 48550"/>
                <a:gd name="connsiteX5" fmla="*/ 10719 w 30816"/>
                <a:gd name="connsiteY5" fmla="*/ 16397 h 48550"/>
                <a:gd name="connsiteX6" fmla="*/ 13526 w 30816"/>
                <a:gd name="connsiteY6" fmla="*/ 16145 h 48550"/>
                <a:gd name="connsiteX7" fmla="*/ 26159 w 30816"/>
                <a:gd name="connsiteY7" fmla="*/ 20516 h 48550"/>
                <a:gd name="connsiteX8" fmla="*/ 30816 w 30816"/>
                <a:gd name="connsiteY8" fmla="*/ 32344 h 48550"/>
                <a:gd name="connsiteX9" fmla="*/ 26032 w 30816"/>
                <a:gd name="connsiteY9" fmla="*/ 44314 h 48550"/>
                <a:gd name="connsiteX10" fmla="*/ 12537 w 30816"/>
                <a:gd name="connsiteY10" fmla="*/ 48551 h 48550"/>
                <a:gd name="connsiteX11" fmla="*/ 6413 w 30816"/>
                <a:gd name="connsiteY11" fmla="*/ 48047 h 48550"/>
                <a:gd name="connsiteX12" fmla="*/ 0 w 30816"/>
                <a:gd name="connsiteY12" fmla="*/ 46511 h 48550"/>
                <a:gd name="connsiteX13" fmla="*/ 0 w 30816"/>
                <a:gd name="connsiteY13" fmla="*/ 40038 h 48550"/>
                <a:gd name="connsiteX14" fmla="*/ 5934 w 30816"/>
                <a:gd name="connsiteY14" fmla="*/ 42361 h 48550"/>
                <a:gd name="connsiteX15" fmla="*/ 12409 w 30816"/>
                <a:gd name="connsiteY15" fmla="*/ 43133 h 48550"/>
                <a:gd name="connsiteX16" fmla="*/ 21151 w 30816"/>
                <a:gd name="connsiteY16" fmla="*/ 40227 h 48550"/>
                <a:gd name="connsiteX17" fmla="*/ 24372 w 30816"/>
                <a:gd name="connsiteY17" fmla="*/ 32344 h 48550"/>
                <a:gd name="connsiteX18" fmla="*/ 21151 w 30816"/>
                <a:gd name="connsiteY18" fmla="*/ 24469 h 48550"/>
                <a:gd name="connsiteX19" fmla="*/ 12409 w 30816"/>
                <a:gd name="connsiteY19" fmla="*/ 21563 h 48550"/>
                <a:gd name="connsiteX20" fmla="*/ 7242 w 30816"/>
                <a:gd name="connsiteY20" fmla="*/ 22138 h 48550"/>
                <a:gd name="connsiteX21" fmla="*/ 2010 w 30816"/>
                <a:gd name="connsiteY21" fmla="*/ 23926 h 48550"/>
                <a:gd name="connsiteX22" fmla="*/ 2010 w 30816"/>
                <a:gd name="connsiteY22" fmla="*/ 0 h 4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0">
                  <a:moveTo>
                    <a:pt x="2010" y="0"/>
                  </a:moveTo>
                  <a:lnTo>
                    <a:pt x="27307" y="0"/>
                  </a:lnTo>
                  <a:lnTo>
                    <a:pt x="27307" y="5427"/>
                  </a:lnTo>
                  <a:lnTo>
                    <a:pt x="7911" y="5427"/>
                  </a:lnTo>
                  <a:lnTo>
                    <a:pt x="7911" y="17098"/>
                  </a:lnTo>
                  <a:cubicBezTo>
                    <a:pt x="8848" y="16775"/>
                    <a:pt x="9783" y="16547"/>
                    <a:pt x="10719" y="16397"/>
                  </a:cubicBezTo>
                  <a:cubicBezTo>
                    <a:pt x="11655" y="16232"/>
                    <a:pt x="12591" y="16145"/>
                    <a:pt x="13526" y="16145"/>
                  </a:cubicBezTo>
                  <a:cubicBezTo>
                    <a:pt x="18843" y="16145"/>
                    <a:pt x="23054" y="17602"/>
                    <a:pt x="26159" y="20516"/>
                  </a:cubicBezTo>
                  <a:cubicBezTo>
                    <a:pt x="29264" y="23430"/>
                    <a:pt x="30816" y="27375"/>
                    <a:pt x="30816" y="32344"/>
                  </a:cubicBezTo>
                  <a:cubicBezTo>
                    <a:pt x="30816" y="37471"/>
                    <a:pt x="29222" y="41463"/>
                    <a:pt x="26032" y="44314"/>
                  </a:cubicBezTo>
                  <a:cubicBezTo>
                    <a:pt x="22841" y="47141"/>
                    <a:pt x="18343" y="48551"/>
                    <a:pt x="12537" y="48551"/>
                  </a:cubicBezTo>
                  <a:cubicBezTo>
                    <a:pt x="10538" y="48551"/>
                    <a:pt x="8496" y="48386"/>
                    <a:pt x="6413" y="48047"/>
                  </a:cubicBezTo>
                  <a:cubicBezTo>
                    <a:pt x="4349" y="47708"/>
                    <a:pt x="2212" y="47196"/>
                    <a:pt x="0" y="46511"/>
                  </a:cubicBezTo>
                  <a:lnTo>
                    <a:pt x="0" y="40038"/>
                  </a:lnTo>
                  <a:cubicBezTo>
                    <a:pt x="1914" y="41078"/>
                    <a:pt x="3892" y="41849"/>
                    <a:pt x="5934" y="42361"/>
                  </a:cubicBezTo>
                  <a:cubicBezTo>
                    <a:pt x="7976" y="42873"/>
                    <a:pt x="10134" y="43133"/>
                    <a:pt x="12409" y="43133"/>
                  </a:cubicBezTo>
                  <a:cubicBezTo>
                    <a:pt x="16089" y="43133"/>
                    <a:pt x="19002" y="42164"/>
                    <a:pt x="21151" y="40227"/>
                  </a:cubicBezTo>
                  <a:cubicBezTo>
                    <a:pt x="23298" y="38290"/>
                    <a:pt x="24372" y="35660"/>
                    <a:pt x="24372" y="32344"/>
                  </a:cubicBezTo>
                  <a:cubicBezTo>
                    <a:pt x="24372" y="29029"/>
                    <a:pt x="23298" y="26406"/>
                    <a:pt x="21151" y="24469"/>
                  </a:cubicBezTo>
                  <a:cubicBezTo>
                    <a:pt x="19002" y="22532"/>
                    <a:pt x="16089" y="21563"/>
                    <a:pt x="12409" y="21563"/>
                  </a:cubicBezTo>
                  <a:cubicBezTo>
                    <a:pt x="10687" y="21563"/>
                    <a:pt x="8964" y="21752"/>
                    <a:pt x="7242" y="22138"/>
                  </a:cubicBezTo>
                  <a:cubicBezTo>
                    <a:pt x="5540" y="22524"/>
                    <a:pt x="3797" y="23115"/>
                    <a:pt x="2010" y="23926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16" name="Freeform 315">
              <a:extLst>
                <a:ext uri="{FF2B5EF4-FFF2-40B4-BE49-F238E27FC236}">
                  <a16:creationId xmlns:a16="http://schemas.microsoft.com/office/drawing/2014/main" xmlns="" id="{6F1F3543-551D-5644-574C-6BF213078D90}"/>
                </a:ext>
              </a:extLst>
            </p:cNvPr>
            <p:cNvSpPr/>
            <p:nvPr/>
          </p:nvSpPr>
          <p:spPr>
            <a:xfrm>
              <a:off x="1299606" y="4353534"/>
              <a:ext cx="32921" cy="49414"/>
            </a:xfrm>
            <a:custGeom>
              <a:avLst/>
              <a:gdLst>
                <a:gd name="connsiteX0" fmla="*/ 16461 w 32921"/>
                <a:gd name="connsiteY0" fmla="*/ 5104 h 49414"/>
                <a:gd name="connsiteX1" fmla="*/ 8964 w 32921"/>
                <a:gd name="connsiteY1" fmla="*/ 10016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1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6 h 49414"/>
                <a:gd name="connsiteX8" fmla="*/ 16461 w 32921"/>
                <a:gd name="connsiteY8" fmla="*/ 5104 h 49414"/>
                <a:gd name="connsiteX9" fmla="*/ 16461 w 32921"/>
                <a:gd name="connsiteY9" fmla="*/ 0 h 49414"/>
                <a:gd name="connsiteX10" fmla="*/ 28679 w 32921"/>
                <a:gd name="connsiteY10" fmla="*/ 6348 h 49414"/>
                <a:gd name="connsiteX11" fmla="*/ 32921 w 32921"/>
                <a:gd name="connsiteY11" fmla="*/ 24723 h 49414"/>
                <a:gd name="connsiteX12" fmla="*/ 28679 w 32921"/>
                <a:gd name="connsiteY12" fmla="*/ 43098 h 49414"/>
                <a:gd name="connsiteX13" fmla="*/ 16461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1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1" y="5104"/>
                  </a:moveTo>
                  <a:cubicBezTo>
                    <a:pt x="13143" y="5104"/>
                    <a:pt x="10644" y="6741"/>
                    <a:pt x="8964" y="10016"/>
                  </a:cubicBezTo>
                  <a:cubicBezTo>
                    <a:pt x="7305" y="13270"/>
                    <a:pt x="6476" y="18172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1" y="44310"/>
                  </a:cubicBezTo>
                  <a:cubicBezTo>
                    <a:pt x="19800" y="44310"/>
                    <a:pt x="22299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2"/>
                    <a:pt x="25637" y="13270"/>
                    <a:pt x="23957" y="10016"/>
                  </a:cubicBezTo>
                  <a:cubicBezTo>
                    <a:pt x="22299" y="6741"/>
                    <a:pt x="19800" y="5104"/>
                    <a:pt x="16461" y="5104"/>
                  </a:cubicBezTo>
                  <a:moveTo>
                    <a:pt x="16461" y="0"/>
                  </a:moveTo>
                  <a:cubicBezTo>
                    <a:pt x="21799" y="0"/>
                    <a:pt x="25872" y="2116"/>
                    <a:pt x="28679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0"/>
                    <a:pt x="31507" y="38866"/>
                    <a:pt x="28679" y="43098"/>
                  </a:cubicBezTo>
                  <a:cubicBezTo>
                    <a:pt x="25872" y="47308"/>
                    <a:pt x="21799" y="49414"/>
                    <a:pt x="16461" y="49414"/>
                  </a:cubicBezTo>
                  <a:cubicBezTo>
                    <a:pt x="11123" y="49414"/>
                    <a:pt x="7039" y="47308"/>
                    <a:pt x="4211" y="43098"/>
                  </a:cubicBezTo>
                  <a:cubicBezTo>
                    <a:pt x="1403" y="38866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3" y="0"/>
                    <a:pt x="16461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17" name="Freeform 316">
              <a:extLst>
                <a:ext uri="{FF2B5EF4-FFF2-40B4-BE49-F238E27FC236}">
                  <a16:creationId xmlns:a16="http://schemas.microsoft.com/office/drawing/2014/main" xmlns="" id="{FC8A97A6-8DBB-DC14-C8BF-998FDEDE5586}"/>
                </a:ext>
              </a:extLst>
            </p:cNvPr>
            <p:cNvSpPr/>
            <p:nvPr/>
          </p:nvSpPr>
          <p:spPr>
            <a:xfrm>
              <a:off x="1343853" y="4393921"/>
              <a:ext cx="6730" cy="8102"/>
            </a:xfrm>
            <a:custGeom>
              <a:avLst/>
              <a:gdLst>
                <a:gd name="connsiteX0" fmla="*/ 0 w 6730"/>
                <a:gd name="connsiteY0" fmla="*/ 0 h 8102"/>
                <a:gd name="connsiteX1" fmla="*/ 6731 w 6730"/>
                <a:gd name="connsiteY1" fmla="*/ 0 h 8102"/>
                <a:gd name="connsiteX2" fmla="*/ 6731 w 6730"/>
                <a:gd name="connsiteY2" fmla="*/ 8103 h 8102"/>
                <a:gd name="connsiteX3" fmla="*/ 0 w 6730"/>
                <a:gd name="connsiteY3" fmla="*/ 8103 h 8102"/>
                <a:gd name="connsiteX4" fmla="*/ 0 w 6730"/>
                <a:gd name="connsiteY4" fmla="*/ 0 h 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2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18" name="Freeform 317">
              <a:extLst>
                <a:ext uri="{FF2B5EF4-FFF2-40B4-BE49-F238E27FC236}">
                  <a16:creationId xmlns:a16="http://schemas.microsoft.com/office/drawing/2014/main" xmlns="" id="{9DD8F86A-A310-A480-4C1C-E70E5A3DFFBA}"/>
                </a:ext>
              </a:extLst>
            </p:cNvPr>
            <p:cNvSpPr/>
            <p:nvPr/>
          </p:nvSpPr>
          <p:spPr>
            <a:xfrm>
              <a:off x="1361941" y="4353534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6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6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3 h 49414"/>
                <a:gd name="connsiteX12" fmla="*/ 28678 w 32921"/>
                <a:gd name="connsiteY12" fmla="*/ 43098 h 49414"/>
                <a:gd name="connsiteX13" fmla="*/ 16460 w 32921"/>
                <a:gd name="connsiteY13" fmla="*/ 49414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1"/>
                    <a:pt x="8964" y="10016"/>
                  </a:cubicBezTo>
                  <a:cubicBezTo>
                    <a:pt x="7305" y="13270"/>
                    <a:pt x="6476" y="18172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2"/>
                    <a:pt x="25637" y="13270"/>
                    <a:pt x="23957" y="10016"/>
                  </a:cubicBezTo>
                  <a:cubicBezTo>
                    <a:pt x="22298" y="6741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0"/>
                    <a:pt x="31507" y="38866"/>
                    <a:pt x="28678" y="43098"/>
                  </a:cubicBezTo>
                  <a:cubicBezTo>
                    <a:pt x="25871" y="47308"/>
                    <a:pt x="21799" y="49414"/>
                    <a:pt x="16460" y="49414"/>
                  </a:cubicBezTo>
                  <a:cubicBezTo>
                    <a:pt x="11122" y="49414"/>
                    <a:pt x="7039" y="47308"/>
                    <a:pt x="4211" y="43098"/>
                  </a:cubicBezTo>
                  <a:cubicBezTo>
                    <a:pt x="1403" y="38866"/>
                    <a:pt x="0" y="32740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19" name="Freeform 318">
              <a:extLst>
                <a:ext uri="{FF2B5EF4-FFF2-40B4-BE49-F238E27FC236}">
                  <a16:creationId xmlns:a16="http://schemas.microsoft.com/office/drawing/2014/main" xmlns="" id="{40991E27-A2CF-058C-BE18-28CB8E4B8C47}"/>
                </a:ext>
              </a:extLst>
            </p:cNvPr>
            <p:cNvSpPr/>
            <p:nvPr/>
          </p:nvSpPr>
          <p:spPr>
            <a:xfrm>
              <a:off x="1300978" y="4106750"/>
              <a:ext cx="32921" cy="49414"/>
            </a:xfrm>
            <a:custGeom>
              <a:avLst/>
              <a:gdLst>
                <a:gd name="connsiteX0" fmla="*/ 16460 w 32921"/>
                <a:gd name="connsiteY0" fmla="*/ 5105 h 49414"/>
                <a:gd name="connsiteX1" fmla="*/ 8964 w 32921"/>
                <a:gd name="connsiteY1" fmla="*/ 10017 h 49414"/>
                <a:gd name="connsiteX2" fmla="*/ 6476 w 32921"/>
                <a:gd name="connsiteY2" fmla="*/ 24724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4 h 49414"/>
                <a:gd name="connsiteX7" fmla="*/ 23957 w 32921"/>
                <a:gd name="connsiteY7" fmla="*/ 10017 h 49414"/>
                <a:gd name="connsiteX8" fmla="*/ 16460 w 32921"/>
                <a:gd name="connsiteY8" fmla="*/ 5105 h 49414"/>
                <a:gd name="connsiteX9" fmla="*/ 16460 w 32921"/>
                <a:gd name="connsiteY9" fmla="*/ 0 h 49414"/>
                <a:gd name="connsiteX10" fmla="*/ 28678 w 32921"/>
                <a:gd name="connsiteY10" fmla="*/ 6349 h 49414"/>
                <a:gd name="connsiteX11" fmla="*/ 32921 w 32921"/>
                <a:gd name="connsiteY11" fmla="*/ 24724 h 49414"/>
                <a:gd name="connsiteX12" fmla="*/ 28678 w 32921"/>
                <a:gd name="connsiteY12" fmla="*/ 43098 h 49414"/>
                <a:gd name="connsiteX13" fmla="*/ 16460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4 h 49414"/>
                <a:gd name="connsiteX16" fmla="*/ 4211 w 32921"/>
                <a:gd name="connsiteY16" fmla="*/ 6349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5"/>
                  </a:moveTo>
                  <a:cubicBezTo>
                    <a:pt x="13143" y="5105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4"/>
                  </a:cubicBezTo>
                  <a:cubicBezTo>
                    <a:pt x="6476" y="31253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3"/>
                    <a:pt x="26477" y="24724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5"/>
                    <a:pt x="16460" y="5105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9"/>
                  </a:cubicBezTo>
                  <a:cubicBezTo>
                    <a:pt x="31507" y="10560"/>
                    <a:pt x="32921" y="16684"/>
                    <a:pt x="32921" y="24724"/>
                  </a:cubicBezTo>
                  <a:cubicBezTo>
                    <a:pt x="32921" y="32741"/>
                    <a:pt x="31507" y="38866"/>
                    <a:pt x="28678" y="43098"/>
                  </a:cubicBezTo>
                  <a:cubicBezTo>
                    <a:pt x="25871" y="47309"/>
                    <a:pt x="21799" y="49415"/>
                    <a:pt x="16460" y="49415"/>
                  </a:cubicBezTo>
                  <a:cubicBezTo>
                    <a:pt x="11123" y="49415"/>
                    <a:pt x="7039" y="47309"/>
                    <a:pt x="4211" y="43098"/>
                  </a:cubicBezTo>
                  <a:cubicBezTo>
                    <a:pt x="1403" y="38866"/>
                    <a:pt x="0" y="32741"/>
                    <a:pt x="0" y="24724"/>
                  </a:cubicBezTo>
                  <a:cubicBezTo>
                    <a:pt x="0" y="16684"/>
                    <a:pt x="1403" y="10560"/>
                    <a:pt x="4211" y="6349"/>
                  </a:cubicBezTo>
                  <a:cubicBezTo>
                    <a:pt x="7039" y="2116"/>
                    <a:pt x="11123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20" name="Freeform 319">
              <a:extLst>
                <a:ext uri="{FF2B5EF4-FFF2-40B4-BE49-F238E27FC236}">
                  <a16:creationId xmlns:a16="http://schemas.microsoft.com/office/drawing/2014/main" xmlns="" id="{365BD894-EF91-874C-968B-0FB193543A36}"/>
                </a:ext>
              </a:extLst>
            </p:cNvPr>
            <p:cNvSpPr/>
            <p:nvPr/>
          </p:nvSpPr>
          <p:spPr>
            <a:xfrm>
              <a:off x="1345225" y="4147137"/>
              <a:ext cx="6730" cy="8102"/>
            </a:xfrm>
            <a:custGeom>
              <a:avLst/>
              <a:gdLst>
                <a:gd name="connsiteX0" fmla="*/ 0 w 6730"/>
                <a:gd name="connsiteY0" fmla="*/ 0 h 8102"/>
                <a:gd name="connsiteX1" fmla="*/ 6731 w 6730"/>
                <a:gd name="connsiteY1" fmla="*/ 0 h 8102"/>
                <a:gd name="connsiteX2" fmla="*/ 6731 w 6730"/>
                <a:gd name="connsiteY2" fmla="*/ 8103 h 8102"/>
                <a:gd name="connsiteX3" fmla="*/ 0 w 6730"/>
                <a:gd name="connsiteY3" fmla="*/ 8103 h 8102"/>
                <a:gd name="connsiteX4" fmla="*/ 0 w 6730"/>
                <a:gd name="connsiteY4" fmla="*/ 0 h 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2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21" name="Freeform 320">
              <a:extLst>
                <a:ext uri="{FF2B5EF4-FFF2-40B4-BE49-F238E27FC236}">
                  <a16:creationId xmlns:a16="http://schemas.microsoft.com/office/drawing/2014/main" xmlns="" id="{C4F874E2-80BC-6756-58BE-3BCE4DB7C3B7}"/>
                </a:ext>
              </a:extLst>
            </p:cNvPr>
            <p:cNvSpPr/>
            <p:nvPr/>
          </p:nvSpPr>
          <p:spPr>
            <a:xfrm>
              <a:off x="1364046" y="4107612"/>
              <a:ext cx="30816" cy="48553"/>
            </a:xfrm>
            <a:custGeom>
              <a:avLst/>
              <a:gdLst>
                <a:gd name="connsiteX0" fmla="*/ 2010 w 30816"/>
                <a:gd name="connsiteY0" fmla="*/ 0 h 48553"/>
                <a:gd name="connsiteX1" fmla="*/ 27307 w 30816"/>
                <a:gd name="connsiteY1" fmla="*/ 0 h 48553"/>
                <a:gd name="connsiteX2" fmla="*/ 27307 w 30816"/>
                <a:gd name="connsiteY2" fmla="*/ 5424 h 48553"/>
                <a:gd name="connsiteX3" fmla="*/ 7911 w 30816"/>
                <a:gd name="connsiteY3" fmla="*/ 5424 h 48553"/>
                <a:gd name="connsiteX4" fmla="*/ 7911 w 30816"/>
                <a:gd name="connsiteY4" fmla="*/ 17099 h 48553"/>
                <a:gd name="connsiteX5" fmla="*/ 10719 w 30816"/>
                <a:gd name="connsiteY5" fmla="*/ 16397 h 48553"/>
                <a:gd name="connsiteX6" fmla="*/ 13526 w 30816"/>
                <a:gd name="connsiteY6" fmla="*/ 16142 h 48553"/>
                <a:gd name="connsiteX7" fmla="*/ 26159 w 30816"/>
                <a:gd name="connsiteY7" fmla="*/ 20512 h 48553"/>
                <a:gd name="connsiteX8" fmla="*/ 30816 w 30816"/>
                <a:gd name="connsiteY8" fmla="*/ 32347 h 48553"/>
                <a:gd name="connsiteX9" fmla="*/ 26032 w 30816"/>
                <a:gd name="connsiteY9" fmla="*/ 44310 h 48553"/>
                <a:gd name="connsiteX10" fmla="*/ 12537 w 30816"/>
                <a:gd name="connsiteY10" fmla="*/ 48553 h 48553"/>
                <a:gd name="connsiteX11" fmla="*/ 6413 w 30816"/>
                <a:gd name="connsiteY11" fmla="*/ 48043 h 48553"/>
                <a:gd name="connsiteX12" fmla="*/ 0 w 30816"/>
                <a:gd name="connsiteY12" fmla="*/ 46511 h 48553"/>
                <a:gd name="connsiteX13" fmla="*/ 0 w 30816"/>
                <a:gd name="connsiteY13" fmla="*/ 40036 h 48553"/>
                <a:gd name="connsiteX14" fmla="*/ 5934 w 30816"/>
                <a:gd name="connsiteY14" fmla="*/ 42364 h 48553"/>
                <a:gd name="connsiteX15" fmla="*/ 12409 w 30816"/>
                <a:gd name="connsiteY15" fmla="*/ 43130 h 48553"/>
                <a:gd name="connsiteX16" fmla="*/ 21151 w 30816"/>
                <a:gd name="connsiteY16" fmla="*/ 40227 h 48553"/>
                <a:gd name="connsiteX17" fmla="*/ 24372 w 30816"/>
                <a:gd name="connsiteY17" fmla="*/ 32347 h 48553"/>
                <a:gd name="connsiteX18" fmla="*/ 21151 w 30816"/>
                <a:gd name="connsiteY18" fmla="*/ 24468 h 48553"/>
                <a:gd name="connsiteX19" fmla="*/ 12409 w 30816"/>
                <a:gd name="connsiteY19" fmla="*/ 21565 h 48553"/>
                <a:gd name="connsiteX20" fmla="*/ 7242 w 30816"/>
                <a:gd name="connsiteY20" fmla="*/ 22139 h 48553"/>
                <a:gd name="connsiteX21" fmla="*/ 2010 w 30816"/>
                <a:gd name="connsiteY21" fmla="*/ 23926 h 48553"/>
                <a:gd name="connsiteX22" fmla="*/ 2010 w 30816"/>
                <a:gd name="connsiteY22" fmla="*/ 0 h 4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16" h="48553">
                  <a:moveTo>
                    <a:pt x="2010" y="0"/>
                  </a:moveTo>
                  <a:lnTo>
                    <a:pt x="27307" y="0"/>
                  </a:lnTo>
                  <a:lnTo>
                    <a:pt x="27307" y="5424"/>
                  </a:lnTo>
                  <a:lnTo>
                    <a:pt x="7911" y="5424"/>
                  </a:lnTo>
                  <a:lnTo>
                    <a:pt x="7911" y="17099"/>
                  </a:lnTo>
                  <a:cubicBezTo>
                    <a:pt x="8848" y="16780"/>
                    <a:pt x="9783" y="16546"/>
                    <a:pt x="10719" y="16397"/>
                  </a:cubicBezTo>
                  <a:cubicBezTo>
                    <a:pt x="11655" y="16227"/>
                    <a:pt x="12591" y="16142"/>
                    <a:pt x="13526" y="16142"/>
                  </a:cubicBezTo>
                  <a:cubicBezTo>
                    <a:pt x="18843" y="16142"/>
                    <a:pt x="23054" y="17599"/>
                    <a:pt x="26159" y="20512"/>
                  </a:cubicBezTo>
                  <a:cubicBezTo>
                    <a:pt x="29264" y="23426"/>
                    <a:pt x="30816" y="27371"/>
                    <a:pt x="30816" y="32347"/>
                  </a:cubicBezTo>
                  <a:cubicBezTo>
                    <a:pt x="30816" y="37473"/>
                    <a:pt x="29222" y="41460"/>
                    <a:pt x="26032" y="44310"/>
                  </a:cubicBezTo>
                  <a:cubicBezTo>
                    <a:pt x="22841" y="47139"/>
                    <a:pt x="18343" y="48553"/>
                    <a:pt x="12537" y="48553"/>
                  </a:cubicBezTo>
                  <a:cubicBezTo>
                    <a:pt x="10538" y="48553"/>
                    <a:pt x="8496" y="48383"/>
                    <a:pt x="6413" y="48043"/>
                  </a:cubicBezTo>
                  <a:cubicBezTo>
                    <a:pt x="4349" y="47703"/>
                    <a:pt x="2212" y="47193"/>
                    <a:pt x="0" y="46511"/>
                  </a:cubicBezTo>
                  <a:lnTo>
                    <a:pt x="0" y="40036"/>
                  </a:lnTo>
                  <a:cubicBezTo>
                    <a:pt x="1914" y="41078"/>
                    <a:pt x="3892" y="41854"/>
                    <a:pt x="5934" y="42364"/>
                  </a:cubicBezTo>
                  <a:cubicBezTo>
                    <a:pt x="7976" y="42875"/>
                    <a:pt x="10134" y="43130"/>
                    <a:pt x="12409" y="43130"/>
                  </a:cubicBezTo>
                  <a:cubicBezTo>
                    <a:pt x="16089" y="43130"/>
                    <a:pt x="19002" y="42162"/>
                    <a:pt x="21151" y="40227"/>
                  </a:cubicBezTo>
                  <a:cubicBezTo>
                    <a:pt x="23298" y="38292"/>
                    <a:pt x="24372" y="35665"/>
                    <a:pt x="24372" y="32347"/>
                  </a:cubicBezTo>
                  <a:cubicBezTo>
                    <a:pt x="24372" y="29030"/>
                    <a:pt x="23298" y="26403"/>
                    <a:pt x="21151" y="24468"/>
                  </a:cubicBezTo>
                  <a:cubicBezTo>
                    <a:pt x="19002" y="22533"/>
                    <a:pt x="16089" y="21565"/>
                    <a:pt x="12409" y="21565"/>
                  </a:cubicBezTo>
                  <a:cubicBezTo>
                    <a:pt x="10687" y="21565"/>
                    <a:pt x="8964" y="21756"/>
                    <a:pt x="7242" y="22139"/>
                  </a:cubicBezTo>
                  <a:cubicBezTo>
                    <a:pt x="5540" y="22522"/>
                    <a:pt x="3797" y="23117"/>
                    <a:pt x="2010" y="23926"/>
                  </a:cubicBezTo>
                  <a:lnTo>
                    <a:pt x="201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xmlns="" id="{66AE3A76-E56B-4166-3B5D-7F719E668462}"/>
                </a:ext>
              </a:extLst>
            </p:cNvPr>
            <p:cNvSpPr/>
            <p:nvPr/>
          </p:nvSpPr>
          <p:spPr>
            <a:xfrm>
              <a:off x="1302478" y="3860828"/>
              <a:ext cx="28359" cy="47628"/>
            </a:xfrm>
            <a:custGeom>
              <a:avLst/>
              <a:gdLst>
                <a:gd name="connsiteX0" fmla="*/ 925 w 28359"/>
                <a:gd name="connsiteY0" fmla="*/ 42205 h 47628"/>
                <a:gd name="connsiteX1" fmla="*/ 11452 w 28359"/>
                <a:gd name="connsiteY1" fmla="*/ 42205 h 47628"/>
                <a:gd name="connsiteX2" fmla="*/ 11452 w 28359"/>
                <a:gd name="connsiteY2" fmla="*/ 5870 h 47628"/>
                <a:gd name="connsiteX3" fmla="*/ 0 w 28359"/>
                <a:gd name="connsiteY3" fmla="*/ 8167 h 47628"/>
                <a:gd name="connsiteX4" fmla="*/ 0 w 28359"/>
                <a:gd name="connsiteY4" fmla="*/ 2297 h 47628"/>
                <a:gd name="connsiteX5" fmla="*/ 11388 w 28359"/>
                <a:gd name="connsiteY5" fmla="*/ 0 h 47628"/>
                <a:gd name="connsiteX6" fmla="*/ 17832 w 28359"/>
                <a:gd name="connsiteY6" fmla="*/ 0 h 47628"/>
                <a:gd name="connsiteX7" fmla="*/ 17832 w 28359"/>
                <a:gd name="connsiteY7" fmla="*/ 42205 h 47628"/>
                <a:gd name="connsiteX8" fmla="*/ 28359 w 28359"/>
                <a:gd name="connsiteY8" fmla="*/ 42205 h 47628"/>
                <a:gd name="connsiteX9" fmla="*/ 28359 w 28359"/>
                <a:gd name="connsiteY9" fmla="*/ 47628 h 47628"/>
                <a:gd name="connsiteX10" fmla="*/ 925 w 28359"/>
                <a:gd name="connsiteY10" fmla="*/ 47628 h 47628"/>
                <a:gd name="connsiteX11" fmla="*/ 925 w 28359"/>
                <a:gd name="connsiteY11" fmla="*/ 42205 h 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9" h="47628">
                  <a:moveTo>
                    <a:pt x="925" y="42205"/>
                  </a:moveTo>
                  <a:lnTo>
                    <a:pt x="11452" y="42205"/>
                  </a:lnTo>
                  <a:lnTo>
                    <a:pt x="11452" y="5870"/>
                  </a:lnTo>
                  <a:lnTo>
                    <a:pt x="0" y="8167"/>
                  </a:lnTo>
                  <a:lnTo>
                    <a:pt x="0" y="2297"/>
                  </a:lnTo>
                  <a:lnTo>
                    <a:pt x="11388" y="0"/>
                  </a:lnTo>
                  <a:lnTo>
                    <a:pt x="17832" y="0"/>
                  </a:lnTo>
                  <a:lnTo>
                    <a:pt x="17832" y="42205"/>
                  </a:lnTo>
                  <a:lnTo>
                    <a:pt x="28359" y="42205"/>
                  </a:lnTo>
                  <a:lnTo>
                    <a:pt x="28359" y="47628"/>
                  </a:lnTo>
                  <a:lnTo>
                    <a:pt x="925" y="47628"/>
                  </a:lnTo>
                  <a:lnTo>
                    <a:pt x="925" y="42205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xmlns="" id="{02821B95-8C4E-82C0-229E-FF714FB031C4}"/>
                </a:ext>
              </a:extLst>
            </p:cNvPr>
            <p:cNvSpPr/>
            <p:nvPr/>
          </p:nvSpPr>
          <p:spPr>
            <a:xfrm>
              <a:off x="1343853" y="3900353"/>
              <a:ext cx="6730" cy="8102"/>
            </a:xfrm>
            <a:custGeom>
              <a:avLst/>
              <a:gdLst>
                <a:gd name="connsiteX0" fmla="*/ 0 w 6730"/>
                <a:gd name="connsiteY0" fmla="*/ 0 h 8102"/>
                <a:gd name="connsiteX1" fmla="*/ 6731 w 6730"/>
                <a:gd name="connsiteY1" fmla="*/ 0 h 8102"/>
                <a:gd name="connsiteX2" fmla="*/ 6731 w 6730"/>
                <a:gd name="connsiteY2" fmla="*/ 8103 h 8102"/>
                <a:gd name="connsiteX3" fmla="*/ 0 w 6730"/>
                <a:gd name="connsiteY3" fmla="*/ 8103 h 8102"/>
                <a:gd name="connsiteX4" fmla="*/ 0 w 6730"/>
                <a:gd name="connsiteY4" fmla="*/ 0 h 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0" h="8102">
                  <a:moveTo>
                    <a:pt x="0" y="0"/>
                  </a:moveTo>
                  <a:lnTo>
                    <a:pt x="6731" y="0"/>
                  </a:lnTo>
                  <a:lnTo>
                    <a:pt x="6731" y="8103"/>
                  </a:lnTo>
                  <a:lnTo>
                    <a:pt x="0" y="8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xmlns="" id="{9558E520-5B25-8475-2FB6-0BE026D7B5B1}"/>
                </a:ext>
              </a:extLst>
            </p:cNvPr>
            <p:cNvSpPr/>
            <p:nvPr/>
          </p:nvSpPr>
          <p:spPr>
            <a:xfrm>
              <a:off x="1361941" y="3859967"/>
              <a:ext cx="32921" cy="49414"/>
            </a:xfrm>
            <a:custGeom>
              <a:avLst/>
              <a:gdLst>
                <a:gd name="connsiteX0" fmla="*/ 16460 w 32921"/>
                <a:gd name="connsiteY0" fmla="*/ 5104 h 49414"/>
                <a:gd name="connsiteX1" fmla="*/ 8964 w 32921"/>
                <a:gd name="connsiteY1" fmla="*/ 10017 h 49414"/>
                <a:gd name="connsiteX2" fmla="*/ 6476 w 32921"/>
                <a:gd name="connsiteY2" fmla="*/ 24723 h 49414"/>
                <a:gd name="connsiteX3" fmla="*/ 8964 w 32921"/>
                <a:gd name="connsiteY3" fmla="*/ 39429 h 49414"/>
                <a:gd name="connsiteX4" fmla="*/ 16460 w 32921"/>
                <a:gd name="connsiteY4" fmla="*/ 44310 h 49414"/>
                <a:gd name="connsiteX5" fmla="*/ 23957 w 32921"/>
                <a:gd name="connsiteY5" fmla="*/ 39429 h 49414"/>
                <a:gd name="connsiteX6" fmla="*/ 26477 w 32921"/>
                <a:gd name="connsiteY6" fmla="*/ 24723 h 49414"/>
                <a:gd name="connsiteX7" fmla="*/ 23957 w 32921"/>
                <a:gd name="connsiteY7" fmla="*/ 10017 h 49414"/>
                <a:gd name="connsiteX8" fmla="*/ 16460 w 32921"/>
                <a:gd name="connsiteY8" fmla="*/ 5104 h 49414"/>
                <a:gd name="connsiteX9" fmla="*/ 16460 w 32921"/>
                <a:gd name="connsiteY9" fmla="*/ 0 h 49414"/>
                <a:gd name="connsiteX10" fmla="*/ 28678 w 32921"/>
                <a:gd name="connsiteY10" fmla="*/ 6348 h 49414"/>
                <a:gd name="connsiteX11" fmla="*/ 32921 w 32921"/>
                <a:gd name="connsiteY11" fmla="*/ 24723 h 49414"/>
                <a:gd name="connsiteX12" fmla="*/ 28678 w 32921"/>
                <a:gd name="connsiteY12" fmla="*/ 43098 h 49414"/>
                <a:gd name="connsiteX13" fmla="*/ 16460 w 32921"/>
                <a:gd name="connsiteY13" fmla="*/ 49415 h 49414"/>
                <a:gd name="connsiteX14" fmla="*/ 4211 w 32921"/>
                <a:gd name="connsiteY14" fmla="*/ 43098 h 49414"/>
                <a:gd name="connsiteX15" fmla="*/ 0 w 32921"/>
                <a:gd name="connsiteY15" fmla="*/ 24723 h 49414"/>
                <a:gd name="connsiteX16" fmla="*/ 4211 w 32921"/>
                <a:gd name="connsiteY16" fmla="*/ 6348 h 49414"/>
                <a:gd name="connsiteX17" fmla="*/ 16460 w 32921"/>
                <a:gd name="connsiteY17" fmla="*/ 0 h 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21" h="49414">
                  <a:moveTo>
                    <a:pt x="16460" y="5104"/>
                  </a:moveTo>
                  <a:cubicBezTo>
                    <a:pt x="13143" y="5104"/>
                    <a:pt x="10644" y="6742"/>
                    <a:pt x="8964" y="10017"/>
                  </a:cubicBezTo>
                  <a:cubicBezTo>
                    <a:pt x="7305" y="13271"/>
                    <a:pt x="6476" y="18173"/>
                    <a:pt x="6476" y="24723"/>
                  </a:cubicBezTo>
                  <a:cubicBezTo>
                    <a:pt x="6476" y="31252"/>
                    <a:pt x="7305" y="36154"/>
                    <a:pt x="8964" y="39429"/>
                  </a:cubicBezTo>
                  <a:cubicBezTo>
                    <a:pt x="10644" y="42683"/>
                    <a:pt x="13143" y="44310"/>
                    <a:pt x="16460" y="44310"/>
                  </a:cubicBezTo>
                  <a:cubicBezTo>
                    <a:pt x="19799" y="44310"/>
                    <a:pt x="22298" y="42683"/>
                    <a:pt x="23957" y="39429"/>
                  </a:cubicBezTo>
                  <a:cubicBezTo>
                    <a:pt x="25637" y="36154"/>
                    <a:pt x="26477" y="31252"/>
                    <a:pt x="26477" y="24723"/>
                  </a:cubicBezTo>
                  <a:cubicBezTo>
                    <a:pt x="26477" y="18173"/>
                    <a:pt x="25637" y="13271"/>
                    <a:pt x="23957" y="10017"/>
                  </a:cubicBezTo>
                  <a:cubicBezTo>
                    <a:pt x="22298" y="6742"/>
                    <a:pt x="19799" y="5104"/>
                    <a:pt x="16460" y="5104"/>
                  </a:cubicBezTo>
                  <a:moveTo>
                    <a:pt x="16460" y="0"/>
                  </a:moveTo>
                  <a:cubicBezTo>
                    <a:pt x="21799" y="0"/>
                    <a:pt x="25871" y="2116"/>
                    <a:pt x="28678" y="6348"/>
                  </a:cubicBezTo>
                  <a:cubicBezTo>
                    <a:pt x="31507" y="10559"/>
                    <a:pt x="32921" y="16684"/>
                    <a:pt x="32921" y="24723"/>
                  </a:cubicBezTo>
                  <a:cubicBezTo>
                    <a:pt x="32921" y="32741"/>
                    <a:pt x="31507" y="38865"/>
                    <a:pt x="28678" y="43098"/>
                  </a:cubicBezTo>
                  <a:cubicBezTo>
                    <a:pt x="25871" y="47309"/>
                    <a:pt x="21799" y="49415"/>
                    <a:pt x="16460" y="49415"/>
                  </a:cubicBezTo>
                  <a:cubicBezTo>
                    <a:pt x="11122" y="49415"/>
                    <a:pt x="7039" y="47309"/>
                    <a:pt x="4211" y="43098"/>
                  </a:cubicBezTo>
                  <a:cubicBezTo>
                    <a:pt x="1403" y="38865"/>
                    <a:pt x="0" y="32741"/>
                    <a:pt x="0" y="24723"/>
                  </a:cubicBezTo>
                  <a:cubicBezTo>
                    <a:pt x="0" y="16684"/>
                    <a:pt x="1403" y="10559"/>
                    <a:pt x="4211" y="6348"/>
                  </a:cubicBezTo>
                  <a:cubicBezTo>
                    <a:pt x="7039" y="2116"/>
                    <a:pt x="11122" y="0"/>
                    <a:pt x="1646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xmlns="" id="{CBF947EC-FE38-A8A8-293B-D80C176E80F2}"/>
                </a:ext>
              </a:extLst>
            </p:cNvPr>
            <p:cNvSpPr/>
            <p:nvPr/>
          </p:nvSpPr>
          <p:spPr>
            <a:xfrm>
              <a:off x="1158733" y="4377621"/>
              <a:ext cx="34234" cy="37627"/>
            </a:xfrm>
            <a:custGeom>
              <a:avLst/>
              <a:gdLst>
                <a:gd name="connsiteX0" fmla="*/ 4980 w 34234"/>
                <a:gd name="connsiteY0" fmla="*/ 0 h 37627"/>
                <a:gd name="connsiteX1" fmla="*/ 8227 w 34234"/>
                <a:gd name="connsiteY1" fmla="*/ 1291 h 37627"/>
                <a:gd name="connsiteX2" fmla="*/ 9370 w 34234"/>
                <a:gd name="connsiteY2" fmla="*/ 4057 h 37627"/>
                <a:gd name="connsiteX3" fmla="*/ 8559 w 34234"/>
                <a:gd name="connsiteY3" fmla="*/ 6197 h 37627"/>
                <a:gd name="connsiteX4" fmla="*/ 6714 w 34234"/>
                <a:gd name="connsiteY4" fmla="*/ 6935 h 37627"/>
                <a:gd name="connsiteX5" fmla="*/ 4095 w 34234"/>
                <a:gd name="connsiteY5" fmla="*/ 5902 h 37627"/>
                <a:gd name="connsiteX6" fmla="*/ 2619 w 34234"/>
                <a:gd name="connsiteY6" fmla="*/ 3320 h 37627"/>
                <a:gd name="connsiteX7" fmla="*/ 1660 w 34234"/>
                <a:gd name="connsiteY7" fmla="*/ 7083 h 37627"/>
                <a:gd name="connsiteX8" fmla="*/ 2435 w 34234"/>
                <a:gd name="connsiteY8" fmla="*/ 9849 h 37627"/>
                <a:gd name="connsiteX9" fmla="*/ 4205 w 34234"/>
                <a:gd name="connsiteY9" fmla="*/ 11879 h 37627"/>
                <a:gd name="connsiteX10" fmla="*/ 6640 w 34234"/>
                <a:gd name="connsiteY10" fmla="*/ 13280 h 37627"/>
                <a:gd name="connsiteX11" fmla="*/ 8891 w 34234"/>
                <a:gd name="connsiteY11" fmla="*/ 14166 h 37627"/>
                <a:gd name="connsiteX12" fmla="*/ 10588 w 34234"/>
                <a:gd name="connsiteY12" fmla="*/ 14571 h 37627"/>
                <a:gd name="connsiteX13" fmla="*/ 20917 w 34234"/>
                <a:gd name="connsiteY13" fmla="*/ 17153 h 37627"/>
                <a:gd name="connsiteX14" fmla="*/ 27557 w 34234"/>
                <a:gd name="connsiteY14" fmla="*/ 18408 h 37627"/>
                <a:gd name="connsiteX15" fmla="*/ 31135 w 34234"/>
                <a:gd name="connsiteY15" fmla="*/ 17375 h 37627"/>
                <a:gd name="connsiteX16" fmla="*/ 32537 w 34234"/>
                <a:gd name="connsiteY16" fmla="*/ 14277 h 37627"/>
                <a:gd name="connsiteX17" fmla="*/ 32316 w 34234"/>
                <a:gd name="connsiteY17" fmla="*/ 12543 h 37627"/>
                <a:gd name="connsiteX18" fmla="*/ 31394 w 34234"/>
                <a:gd name="connsiteY18" fmla="*/ 10440 h 37627"/>
                <a:gd name="connsiteX19" fmla="*/ 29660 w 34234"/>
                <a:gd name="connsiteY19" fmla="*/ 8152 h 37627"/>
                <a:gd name="connsiteX20" fmla="*/ 26782 w 34234"/>
                <a:gd name="connsiteY20" fmla="*/ 5976 h 37627"/>
                <a:gd name="connsiteX21" fmla="*/ 22651 w 34234"/>
                <a:gd name="connsiteY21" fmla="*/ 4205 h 37627"/>
                <a:gd name="connsiteX22" fmla="*/ 21839 w 34234"/>
                <a:gd name="connsiteY22" fmla="*/ 3246 h 37627"/>
                <a:gd name="connsiteX23" fmla="*/ 22577 w 34234"/>
                <a:gd name="connsiteY23" fmla="*/ 2324 h 37627"/>
                <a:gd name="connsiteX24" fmla="*/ 24532 w 34234"/>
                <a:gd name="connsiteY24" fmla="*/ 2841 h 37627"/>
                <a:gd name="connsiteX25" fmla="*/ 27520 w 34234"/>
                <a:gd name="connsiteY25" fmla="*/ 4390 h 37627"/>
                <a:gd name="connsiteX26" fmla="*/ 30693 w 34234"/>
                <a:gd name="connsiteY26" fmla="*/ 6787 h 37627"/>
                <a:gd name="connsiteX27" fmla="*/ 33201 w 34234"/>
                <a:gd name="connsiteY27" fmla="*/ 10182 h 37627"/>
                <a:gd name="connsiteX28" fmla="*/ 34234 w 34234"/>
                <a:gd name="connsiteY28" fmla="*/ 14424 h 37627"/>
                <a:gd name="connsiteX29" fmla="*/ 32537 w 34234"/>
                <a:gd name="connsiteY29" fmla="*/ 19699 h 37627"/>
                <a:gd name="connsiteX30" fmla="*/ 28479 w 34234"/>
                <a:gd name="connsiteY30" fmla="*/ 22577 h 37627"/>
                <a:gd name="connsiteX31" fmla="*/ 29254 w 34234"/>
                <a:gd name="connsiteY31" fmla="*/ 23019 h 37627"/>
                <a:gd name="connsiteX32" fmla="*/ 30693 w 34234"/>
                <a:gd name="connsiteY32" fmla="*/ 24052 h 37627"/>
                <a:gd name="connsiteX33" fmla="*/ 32390 w 34234"/>
                <a:gd name="connsiteY33" fmla="*/ 25639 h 37627"/>
                <a:gd name="connsiteX34" fmla="*/ 33644 w 34234"/>
                <a:gd name="connsiteY34" fmla="*/ 27815 h 37627"/>
                <a:gd name="connsiteX35" fmla="*/ 34234 w 34234"/>
                <a:gd name="connsiteY35" fmla="*/ 30508 h 37627"/>
                <a:gd name="connsiteX36" fmla="*/ 33718 w 34234"/>
                <a:gd name="connsiteY36" fmla="*/ 33865 h 37627"/>
                <a:gd name="connsiteX37" fmla="*/ 32021 w 34234"/>
                <a:gd name="connsiteY37" fmla="*/ 36521 h 37627"/>
                <a:gd name="connsiteX38" fmla="*/ 29217 w 34234"/>
                <a:gd name="connsiteY38" fmla="*/ 37628 h 37627"/>
                <a:gd name="connsiteX39" fmla="*/ 26155 w 34234"/>
                <a:gd name="connsiteY39" fmla="*/ 36410 h 37627"/>
                <a:gd name="connsiteX40" fmla="*/ 24864 w 34234"/>
                <a:gd name="connsiteY40" fmla="*/ 33459 h 37627"/>
                <a:gd name="connsiteX41" fmla="*/ 25491 w 34234"/>
                <a:gd name="connsiteY41" fmla="*/ 31541 h 37627"/>
                <a:gd name="connsiteX42" fmla="*/ 27483 w 34234"/>
                <a:gd name="connsiteY42" fmla="*/ 30656 h 37627"/>
                <a:gd name="connsiteX43" fmla="*/ 30139 w 34234"/>
                <a:gd name="connsiteY43" fmla="*/ 31688 h 37627"/>
                <a:gd name="connsiteX44" fmla="*/ 31578 w 34234"/>
                <a:gd name="connsiteY44" fmla="*/ 34197 h 37627"/>
                <a:gd name="connsiteX45" fmla="*/ 32537 w 34234"/>
                <a:gd name="connsiteY45" fmla="*/ 30435 h 37627"/>
                <a:gd name="connsiteX46" fmla="*/ 30398 w 34234"/>
                <a:gd name="connsiteY46" fmla="*/ 26081 h 37627"/>
                <a:gd name="connsiteX47" fmla="*/ 24680 w 34234"/>
                <a:gd name="connsiteY47" fmla="*/ 23241 h 37627"/>
                <a:gd name="connsiteX48" fmla="*/ 12248 w 34234"/>
                <a:gd name="connsiteY48" fmla="*/ 20068 h 37627"/>
                <a:gd name="connsiteX49" fmla="*/ 6714 w 34234"/>
                <a:gd name="connsiteY49" fmla="*/ 19183 h 37627"/>
                <a:gd name="connsiteX50" fmla="*/ 4095 w 34234"/>
                <a:gd name="connsiteY50" fmla="*/ 19588 h 37627"/>
                <a:gd name="connsiteX51" fmla="*/ 2545 w 34234"/>
                <a:gd name="connsiteY51" fmla="*/ 20696 h 37627"/>
                <a:gd name="connsiteX52" fmla="*/ 1845 w 34234"/>
                <a:gd name="connsiteY52" fmla="*/ 21986 h 37627"/>
                <a:gd name="connsiteX53" fmla="*/ 1660 w 34234"/>
                <a:gd name="connsiteY53" fmla="*/ 23241 h 37627"/>
                <a:gd name="connsiteX54" fmla="*/ 2103 w 34234"/>
                <a:gd name="connsiteY54" fmla="*/ 25602 h 37627"/>
                <a:gd name="connsiteX55" fmla="*/ 3578 w 34234"/>
                <a:gd name="connsiteY55" fmla="*/ 28295 h 37627"/>
                <a:gd name="connsiteX56" fmla="*/ 6640 w 34234"/>
                <a:gd name="connsiteY56" fmla="*/ 31098 h 37627"/>
                <a:gd name="connsiteX57" fmla="*/ 11547 w 34234"/>
                <a:gd name="connsiteY57" fmla="*/ 33385 h 37627"/>
                <a:gd name="connsiteX58" fmla="*/ 12395 w 34234"/>
                <a:gd name="connsiteY58" fmla="*/ 34382 h 37627"/>
                <a:gd name="connsiteX59" fmla="*/ 11620 w 34234"/>
                <a:gd name="connsiteY59" fmla="*/ 35267 h 37627"/>
                <a:gd name="connsiteX60" fmla="*/ 9702 w 34234"/>
                <a:gd name="connsiteY60" fmla="*/ 34787 h 37627"/>
                <a:gd name="connsiteX61" fmla="*/ 6714 w 34234"/>
                <a:gd name="connsiteY61" fmla="*/ 33238 h 37627"/>
                <a:gd name="connsiteX62" fmla="*/ 3578 w 34234"/>
                <a:gd name="connsiteY62" fmla="*/ 30803 h 37627"/>
                <a:gd name="connsiteX63" fmla="*/ 1033 w 34234"/>
                <a:gd name="connsiteY63" fmla="*/ 27372 h 37627"/>
                <a:gd name="connsiteX64" fmla="*/ 0 w 34234"/>
                <a:gd name="connsiteY64" fmla="*/ 23093 h 37627"/>
                <a:gd name="connsiteX65" fmla="*/ 221 w 34234"/>
                <a:gd name="connsiteY65" fmla="*/ 21138 h 37627"/>
                <a:gd name="connsiteX66" fmla="*/ 959 w 34234"/>
                <a:gd name="connsiteY66" fmla="*/ 18961 h 37627"/>
                <a:gd name="connsiteX67" fmla="*/ 2730 w 34234"/>
                <a:gd name="connsiteY67" fmla="*/ 16674 h 37627"/>
                <a:gd name="connsiteX68" fmla="*/ 5718 w 34234"/>
                <a:gd name="connsiteY68" fmla="*/ 14940 h 37627"/>
                <a:gd name="connsiteX69" fmla="*/ 4058 w 34234"/>
                <a:gd name="connsiteY69" fmla="*/ 13907 h 37627"/>
                <a:gd name="connsiteX70" fmla="*/ 2250 w 34234"/>
                <a:gd name="connsiteY70" fmla="*/ 12321 h 37627"/>
                <a:gd name="connsiteX71" fmla="*/ 627 w 34234"/>
                <a:gd name="connsiteY71" fmla="*/ 9960 h 37627"/>
                <a:gd name="connsiteX72" fmla="*/ 0 w 34234"/>
                <a:gd name="connsiteY72" fmla="*/ 7009 h 37627"/>
                <a:gd name="connsiteX73" fmla="*/ 406 w 34234"/>
                <a:gd name="connsiteY73" fmla="*/ 4021 h 37627"/>
                <a:gd name="connsiteX74" fmla="*/ 1992 w 34234"/>
                <a:gd name="connsiteY74" fmla="*/ 1291 h 37627"/>
                <a:gd name="connsiteX75" fmla="*/ 4980 w 34234"/>
                <a:gd name="connsiteY75" fmla="*/ 0 h 3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4234" h="37627">
                  <a:moveTo>
                    <a:pt x="4980" y="0"/>
                  </a:moveTo>
                  <a:cubicBezTo>
                    <a:pt x="6357" y="0"/>
                    <a:pt x="7440" y="430"/>
                    <a:pt x="8227" y="1291"/>
                  </a:cubicBezTo>
                  <a:cubicBezTo>
                    <a:pt x="8989" y="2151"/>
                    <a:pt x="9370" y="3074"/>
                    <a:pt x="9370" y="4057"/>
                  </a:cubicBezTo>
                  <a:cubicBezTo>
                    <a:pt x="9370" y="4992"/>
                    <a:pt x="9100" y="5705"/>
                    <a:pt x="8559" y="6197"/>
                  </a:cubicBezTo>
                  <a:cubicBezTo>
                    <a:pt x="8017" y="6689"/>
                    <a:pt x="7403" y="6935"/>
                    <a:pt x="6714" y="6935"/>
                  </a:cubicBezTo>
                  <a:cubicBezTo>
                    <a:pt x="5780" y="6935"/>
                    <a:pt x="4906" y="6591"/>
                    <a:pt x="4095" y="5902"/>
                  </a:cubicBezTo>
                  <a:cubicBezTo>
                    <a:pt x="3283" y="5213"/>
                    <a:pt x="2791" y="4353"/>
                    <a:pt x="2619" y="3320"/>
                  </a:cubicBezTo>
                  <a:cubicBezTo>
                    <a:pt x="1980" y="4328"/>
                    <a:pt x="1660" y="5583"/>
                    <a:pt x="1660" y="7083"/>
                  </a:cubicBezTo>
                  <a:cubicBezTo>
                    <a:pt x="1660" y="8066"/>
                    <a:pt x="1918" y="8989"/>
                    <a:pt x="2435" y="9849"/>
                  </a:cubicBezTo>
                  <a:cubicBezTo>
                    <a:pt x="2951" y="10686"/>
                    <a:pt x="3541" y="11362"/>
                    <a:pt x="4205" y="11879"/>
                  </a:cubicBezTo>
                  <a:cubicBezTo>
                    <a:pt x="4870" y="12371"/>
                    <a:pt x="5681" y="12838"/>
                    <a:pt x="6640" y="13280"/>
                  </a:cubicBezTo>
                  <a:cubicBezTo>
                    <a:pt x="7575" y="13699"/>
                    <a:pt x="8325" y="13993"/>
                    <a:pt x="8891" y="14166"/>
                  </a:cubicBezTo>
                  <a:cubicBezTo>
                    <a:pt x="9432" y="14313"/>
                    <a:pt x="9997" y="14448"/>
                    <a:pt x="10588" y="14571"/>
                  </a:cubicBezTo>
                  <a:lnTo>
                    <a:pt x="20917" y="17153"/>
                  </a:lnTo>
                  <a:cubicBezTo>
                    <a:pt x="24188" y="17990"/>
                    <a:pt x="26401" y="18408"/>
                    <a:pt x="27557" y="18408"/>
                  </a:cubicBezTo>
                  <a:cubicBezTo>
                    <a:pt x="28983" y="18408"/>
                    <a:pt x="30176" y="18064"/>
                    <a:pt x="31135" y="17375"/>
                  </a:cubicBezTo>
                  <a:cubicBezTo>
                    <a:pt x="32070" y="16686"/>
                    <a:pt x="32537" y="15654"/>
                    <a:pt x="32537" y="14277"/>
                  </a:cubicBezTo>
                  <a:cubicBezTo>
                    <a:pt x="32537" y="13736"/>
                    <a:pt x="32464" y="13158"/>
                    <a:pt x="32316" y="12543"/>
                  </a:cubicBezTo>
                  <a:cubicBezTo>
                    <a:pt x="32144" y="11928"/>
                    <a:pt x="31836" y="11227"/>
                    <a:pt x="31394" y="10440"/>
                  </a:cubicBezTo>
                  <a:cubicBezTo>
                    <a:pt x="30926" y="9628"/>
                    <a:pt x="30349" y="8866"/>
                    <a:pt x="29660" y="8152"/>
                  </a:cubicBezTo>
                  <a:cubicBezTo>
                    <a:pt x="28947" y="7414"/>
                    <a:pt x="27988" y="6689"/>
                    <a:pt x="26782" y="5976"/>
                  </a:cubicBezTo>
                  <a:cubicBezTo>
                    <a:pt x="25577" y="5263"/>
                    <a:pt x="24200" y="4672"/>
                    <a:pt x="22651" y="4205"/>
                  </a:cubicBezTo>
                  <a:cubicBezTo>
                    <a:pt x="22110" y="4058"/>
                    <a:pt x="21839" y="3738"/>
                    <a:pt x="21839" y="3246"/>
                  </a:cubicBezTo>
                  <a:cubicBezTo>
                    <a:pt x="21839" y="2631"/>
                    <a:pt x="22085" y="2324"/>
                    <a:pt x="22577" y="2324"/>
                  </a:cubicBezTo>
                  <a:cubicBezTo>
                    <a:pt x="22995" y="2324"/>
                    <a:pt x="23647" y="2496"/>
                    <a:pt x="24532" y="2841"/>
                  </a:cubicBezTo>
                  <a:cubicBezTo>
                    <a:pt x="25393" y="3160"/>
                    <a:pt x="26389" y="3677"/>
                    <a:pt x="27520" y="4390"/>
                  </a:cubicBezTo>
                  <a:cubicBezTo>
                    <a:pt x="28627" y="5079"/>
                    <a:pt x="29684" y="5878"/>
                    <a:pt x="30693" y="6787"/>
                  </a:cubicBezTo>
                  <a:cubicBezTo>
                    <a:pt x="31677" y="7697"/>
                    <a:pt x="32513" y="8829"/>
                    <a:pt x="33201" y="10182"/>
                  </a:cubicBezTo>
                  <a:cubicBezTo>
                    <a:pt x="33890" y="11534"/>
                    <a:pt x="34234" y="12948"/>
                    <a:pt x="34234" y="14424"/>
                  </a:cubicBezTo>
                  <a:cubicBezTo>
                    <a:pt x="34234" y="16539"/>
                    <a:pt x="33669" y="18298"/>
                    <a:pt x="32537" y="19699"/>
                  </a:cubicBezTo>
                  <a:cubicBezTo>
                    <a:pt x="31406" y="21101"/>
                    <a:pt x="30053" y="22060"/>
                    <a:pt x="28479" y="22577"/>
                  </a:cubicBezTo>
                  <a:cubicBezTo>
                    <a:pt x="28701" y="22700"/>
                    <a:pt x="28959" y="22847"/>
                    <a:pt x="29254" y="23019"/>
                  </a:cubicBezTo>
                  <a:cubicBezTo>
                    <a:pt x="29549" y="23192"/>
                    <a:pt x="30029" y="23536"/>
                    <a:pt x="30693" y="24052"/>
                  </a:cubicBezTo>
                  <a:cubicBezTo>
                    <a:pt x="31332" y="24544"/>
                    <a:pt x="31898" y="25072"/>
                    <a:pt x="32390" y="25639"/>
                  </a:cubicBezTo>
                  <a:cubicBezTo>
                    <a:pt x="32857" y="26204"/>
                    <a:pt x="33275" y="26929"/>
                    <a:pt x="33644" y="27815"/>
                  </a:cubicBezTo>
                  <a:cubicBezTo>
                    <a:pt x="34037" y="28676"/>
                    <a:pt x="34234" y="29573"/>
                    <a:pt x="34234" y="30508"/>
                  </a:cubicBezTo>
                  <a:cubicBezTo>
                    <a:pt x="34234" y="31688"/>
                    <a:pt x="34062" y="32807"/>
                    <a:pt x="33718" y="33865"/>
                  </a:cubicBezTo>
                  <a:cubicBezTo>
                    <a:pt x="33373" y="34898"/>
                    <a:pt x="32808" y="35783"/>
                    <a:pt x="32021" y="36521"/>
                  </a:cubicBezTo>
                  <a:cubicBezTo>
                    <a:pt x="31234" y="37259"/>
                    <a:pt x="30299" y="37628"/>
                    <a:pt x="29217" y="37628"/>
                  </a:cubicBezTo>
                  <a:cubicBezTo>
                    <a:pt x="28012" y="37628"/>
                    <a:pt x="26991" y="37222"/>
                    <a:pt x="26155" y="36410"/>
                  </a:cubicBezTo>
                  <a:cubicBezTo>
                    <a:pt x="25295" y="35575"/>
                    <a:pt x="24864" y="34591"/>
                    <a:pt x="24864" y="33459"/>
                  </a:cubicBezTo>
                  <a:cubicBezTo>
                    <a:pt x="24864" y="32746"/>
                    <a:pt x="25073" y="32106"/>
                    <a:pt x="25491" y="31541"/>
                  </a:cubicBezTo>
                  <a:cubicBezTo>
                    <a:pt x="25909" y="30951"/>
                    <a:pt x="26573" y="30656"/>
                    <a:pt x="27483" y="30656"/>
                  </a:cubicBezTo>
                  <a:cubicBezTo>
                    <a:pt x="28492" y="30656"/>
                    <a:pt x="29377" y="31000"/>
                    <a:pt x="30139" y="31688"/>
                  </a:cubicBezTo>
                  <a:cubicBezTo>
                    <a:pt x="30902" y="32377"/>
                    <a:pt x="31381" y="33214"/>
                    <a:pt x="31578" y="34197"/>
                  </a:cubicBezTo>
                  <a:cubicBezTo>
                    <a:pt x="32218" y="33188"/>
                    <a:pt x="32537" y="31935"/>
                    <a:pt x="32537" y="30435"/>
                  </a:cubicBezTo>
                  <a:cubicBezTo>
                    <a:pt x="32537" y="28812"/>
                    <a:pt x="31824" y="27360"/>
                    <a:pt x="30398" y="26081"/>
                  </a:cubicBezTo>
                  <a:cubicBezTo>
                    <a:pt x="28971" y="24802"/>
                    <a:pt x="27065" y="23856"/>
                    <a:pt x="24680" y="23241"/>
                  </a:cubicBezTo>
                  <a:cubicBezTo>
                    <a:pt x="18949" y="21715"/>
                    <a:pt x="14805" y="20658"/>
                    <a:pt x="12248" y="20068"/>
                  </a:cubicBezTo>
                  <a:cubicBezTo>
                    <a:pt x="9665" y="19478"/>
                    <a:pt x="7821" y="19183"/>
                    <a:pt x="6714" y="19183"/>
                  </a:cubicBezTo>
                  <a:cubicBezTo>
                    <a:pt x="5681" y="19183"/>
                    <a:pt x="4808" y="19318"/>
                    <a:pt x="4095" y="19588"/>
                  </a:cubicBezTo>
                  <a:cubicBezTo>
                    <a:pt x="3382" y="19858"/>
                    <a:pt x="2865" y="20228"/>
                    <a:pt x="2545" y="20696"/>
                  </a:cubicBezTo>
                  <a:cubicBezTo>
                    <a:pt x="2201" y="21138"/>
                    <a:pt x="1967" y="21568"/>
                    <a:pt x="1845" y="21986"/>
                  </a:cubicBezTo>
                  <a:cubicBezTo>
                    <a:pt x="1722" y="22380"/>
                    <a:pt x="1660" y="22798"/>
                    <a:pt x="1660" y="23241"/>
                  </a:cubicBezTo>
                  <a:cubicBezTo>
                    <a:pt x="1660" y="23979"/>
                    <a:pt x="1808" y="24765"/>
                    <a:pt x="2103" y="25602"/>
                  </a:cubicBezTo>
                  <a:cubicBezTo>
                    <a:pt x="2398" y="26414"/>
                    <a:pt x="2890" y="27311"/>
                    <a:pt x="3578" y="28295"/>
                  </a:cubicBezTo>
                  <a:cubicBezTo>
                    <a:pt x="4242" y="29254"/>
                    <a:pt x="5263" y="30189"/>
                    <a:pt x="6640" y="31098"/>
                  </a:cubicBezTo>
                  <a:cubicBezTo>
                    <a:pt x="8018" y="32008"/>
                    <a:pt x="9653" y="32770"/>
                    <a:pt x="11547" y="33385"/>
                  </a:cubicBezTo>
                  <a:cubicBezTo>
                    <a:pt x="12112" y="33508"/>
                    <a:pt x="12395" y="33840"/>
                    <a:pt x="12395" y="34382"/>
                  </a:cubicBezTo>
                  <a:cubicBezTo>
                    <a:pt x="12371" y="34971"/>
                    <a:pt x="12112" y="35267"/>
                    <a:pt x="11620" y="35267"/>
                  </a:cubicBezTo>
                  <a:cubicBezTo>
                    <a:pt x="11202" y="35267"/>
                    <a:pt x="10563" y="35107"/>
                    <a:pt x="9702" y="34787"/>
                  </a:cubicBezTo>
                  <a:cubicBezTo>
                    <a:pt x="8817" y="34443"/>
                    <a:pt x="7821" y="33926"/>
                    <a:pt x="6714" y="33238"/>
                  </a:cubicBezTo>
                  <a:cubicBezTo>
                    <a:pt x="5607" y="32525"/>
                    <a:pt x="4562" y="31713"/>
                    <a:pt x="3578" y="30803"/>
                  </a:cubicBezTo>
                  <a:cubicBezTo>
                    <a:pt x="2570" y="29868"/>
                    <a:pt x="1722" y="28725"/>
                    <a:pt x="1033" y="27372"/>
                  </a:cubicBezTo>
                  <a:cubicBezTo>
                    <a:pt x="344" y="25995"/>
                    <a:pt x="0" y="24568"/>
                    <a:pt x="0" y="23093"/>
                  </a:cubicBezTo>
                  <a:cubicBezTo>
                    <a:pt x="0" y="22429"/>
                    <a:pt x="74" y="21778"/>
                    <a:pt x="221" y="21138"/>
                  </a:cubicBezTo>
                  <a:cubicBezTo>
                    <a:pt x="344" y="20474"/>
                    <a:pt x="590" y="19748"/>
                    <a:pt x="959" y="18961"/>
                  </a:cubicBezTo>
                  <a:cubicBezTo>
                    <a:pt x="1328" y="18150"/>
                    <a:pt x="1918" y="17387"/>
                    <a:pt x="2730" y="16674"/>
                  </a:cubicBezTo>
                  <a:cubicBezTo>
                    <a:pt x="3541" y="15961"/>
                    <a:pt x="4537" y="15383"/>
                    <a:pt x="5718" y="14940"/>
                  </a:cubicBezTo>
                  <a:cubicBezTo>
                    <a:pt x="5152" y="14645"/>
                    <a:pt x="4599" y="14301"/>
                    <a:pt x="4058" y="13907"/>
                  </a:cubicBezTo>
                  <a:cubicBezTo>
                    <a:pt x="3517" y="13489"/>
                    <a:pt x="2914" y="12961"/>
                    <a:pt x="2250" y="12321"/>
                  </a:cubicBezTo>
                  <a:cubicBezTo>
                    <a:pt x="1562" y="11657"/>
                    <a:pt x="1021" y="10870"/>
                    <a:pt x="627" y="9960"/>
                  </a:cubicBezTo>
                  <a:cubicBezTo>
                    <a:pt x="209" y="9026"/>
                    <a:pt x="0" y="8042"/>
                    <a:pt x="0" y="7009"/>
                  </a:cubicBezTo>
                  <a:cubicBezTo>
                    <a:pt x="0" y="6000"/>
                    <a:pt x="135" y="5005"/>
                    <a:pt x="406" y="4021"/>
                  </a:cubicBezTo>
                  <a:cubicBezTo>
                    <a:pt x="652" y="3037"/>
                    <a:pt x="1181" y="2127"/>
                    <a:pt x="1992" y="1291"/>
                  </a:cubicBezTo>
                  <a:cubicBezTo>
                    <a:pt x="2779" y="430"/>
                    <a:pt x="3775" y="0"/>
                    <a:pt x="4980" y="0"/>
                  </a:cubicBez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xmlns="" id="{21323E0B-E6C7-803A-5AFB-F1F371FA2F2D}"/>
                </a:ext>
              </a:extLst>
            </p:cNvPr>
            <p:cNvSpPr/>
            <p:nvPr/>
          </p:nvSpPr>
          <p:spPr>
            <a:xfrm>
              <a:off x="1178663" y="4348802"/>
              <a:ext cx="35222" cy="21123"/>
            </a:xfrm>
            <a:custGeom>
              <a:avLst/>
              <a:gdLst>
                <a:gd name="connsiteX0" fmla="*/ 35223 w 35222"/>
                <a:gd name="connsiteY0" fmla="*/ 21124 h 21123"/>
                <a:gd name="connsiteX1" fmla="*/ 33983 w 35222"/>
                <a:gd name="connsiteY1" fmla="*/ 21046 h 21123"/>
                <a:gd name="connsiteX2" fmla="*/ 33260 w 35222"/>
                <a:gd name="connsiteY2" fmla="*/ 20530 h 21123"/>
                <a:gd name="connsiteX3" fmla="*/ 21950 w 35222"/>
                <a:gd name="connsiteY3" fmla="*/ 10382 h 21123"/>
                <a:gd name="connsiteX4" fmla="*/ 10252 w 35222"/>
                <a:gd name="connsiteY4" fmla="*/ 4829 h 21123"/>
                <a:gd name="connsiteX5" fmla="*/ 4183 w 35222"/>
                <a:gd name="connsiteY5" fmla="*/ 6688 h 21123"/>
                <a:gd name="connsiteX6" fmla="*/ 1653 w 35222"/>
                <a:gd name="connsiteY6" fmla="*/ 11905 h 21123"/>
                <a:gd name="connsiteX7" fmla="*/ 3073 w 35222"/>
                <a:gd name="connsiteY7" fmla="*/ 16192 h 21123"/>
                <a:gd name="connsiteX8" fmla="*/ 7024 w 35222"/>
                <a:gd name="connsiteY8" fmla="*/ 19058 h 21123"/>
                <a:gd name="connsiteX9" fmla="*/ 6972 w 35222"/>
                <a:gd name="connsiteY9" fmla="*/ 18361 h 21123"/>
                <a:gd name="connsiteX10" fmla="*/ 7799 w 35222"/>
                <a:gd name="connsiteY10" fmla="*/ 16321 h 21123"/>
                <a:gd name="connsiteX11" fmla="*/ 9735 w 35222"/>
                <a:gd name="connsiteY11" fmla="*/ 15572 h 21123"/>
                <a:gd name="connsiteX12" fmla="*/ 11853 w 35222"/>
                <a:gd name="connsiteY12" fmla="*/ 16501 h 21123"/>
                <a:gd name="connsiteX13" fmla="*/ 12524 w 35222"/>
                <a:gd name="connsiteY13" fmla="*/ 18309 h 21123"/>
                <a:gd name="connsiteX14" fmla="*/ 12447 w 35222"/>
                <a:gd name="connsiteY14" fmla="*/ 19161 h 21123"/>
                <a:gd name="connsiteX15" fmla="*/ 11646 w 35222"/>
                <a:gd name="connsiteY15" fmla="*/ 20375 h 21123"/>
                <a:gd name="connsiteX16" fmla="*/ 9580 w 35222"/>
                <a:gd name="connsiteY16" fmla="*/ 21124 h 21123"/>
                <a:gd name="connsiteX17" fmla="*/ 2944 w 35222"/>
                <a:gd name="connsiteY17" fmla="*/ 18335 h 21123"/>
                <a:gd name="connsiteX18" fmla="*/ 0 w 35222"/>
                <a:gd name="connsiteY18" fmla="*/ 11234 h 21123"/>
                <a:gd name="connsiteX19" fmla="*/ 2892 w 35222"/>
                <a:gd name="connsiteY19" fmla="*/ 3203 h 21123"/>
                <a:gd name="connsiteX20" fmla="*/ 10252 w 35222"/>
                <a:gd name="connsiteY20" fmla="*/ 0 h 21123"/>
                <a:gd name="connsiteX21" fmla="*/ 13273 w 35222"/>
                <a:gd name="connsiteY21" fmla="*/ 491 h 21123"/>
                <a:gd name="connsiteX22" fmla="*/ 15804 w 35222"/>
                <a:gd name="connsiteY22" fmla="*/ 1602 h 21123"/>
                <a:gd name="connsiteX23" fmla="*/ 18696 w 35222"/>
                <a:gd name="connsiteY23" fmla="*/ 3926 h 21123"/>
                <a:gd name="connsiteX24" fmla="*/ 21743 w 35222"/>
                <a:gd name="connsiteY24" fmla="*/ 6999 h 21123"/>
                <a:gd name="connsiteX25" fmla="*/ 25694 w 35222"/>
                <a:gd name="connsiteY25" fmla="*/ 11440 h 21123"/>
                <a:gd name="connsiteX26" fmla="*/ 31143 w 35222"/>
                <a:gd name="connsiteY26" fmla="*/ 17044 h 21123"/>
                <a:gd name="connsiteX27" fmla="*/ 31143 w 35222"/>
                <a:gd name="connsiteY27" fmla="*/ 7515 h 21123"/>
                <a:gd name="connsiteX28" fmla="*/ 30730 w 35222"/>
                <a:gd name="connsiteY28" fmla="*/ 2505 h 21123"/>
                <a:gd name="connsiteX29" fmla="*/ 26030 w 35222"/>
                <a:gd name="connsiteY29" fmla="*/ 1343 h 21123"/>
                <a:gd name="connsiteX30" fmla="*/ 26030 w 35222"/>
                <a:gd name="connsiteY30" fmla="*/ 0 h 21123"/>
                <a:gd name="connsiteX31" fmla="*/ 35223 w 35222"/>
                <a:gd name="connsiteY31" fmla="*/ 1498 h 21123"/>
                <a:gd name="connsiteX32" fmla="*/ 35223 w 35222"/>
                <a:gd name="connsiteY32" fmla="*/ 21124 h 21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222" h="21123">
                  <a:moveTo>
                    <a:pt x="35223" y="21124"/>
                  </a:moveTo>
                  <a:cubicBezTo>
                    <a:pt x="34586" y="21124"/>
                    <a:pt x="34173" y="21098"/>
                    <a:pt x="33983" y="21046"/>
                  </a:cubicBezTo>
                  <a:cubicBezTo>
                    <a:pt x="33794" y="20977"/>
                    <a:pt x="33553" y="20805"/>
                    <a:pt x="33260" y="20530"/>
                  </a:cubicBezTo>
                  <a:lnTo>
                    <a:pt x="21950" y="10382"/>
                  </a:lnTo>
                  <a:cubicBezTo>
                    <a:pt x="17784" y="6680"/>
                    <a:pt x="13884" y="4829"/>
                    <a:pt x="10252" y="4829"/>
                  </a:cubicBezTo>
                  <a:cubicBezTo>
                    <a:pt x="7893" y="4829"/>
                    <a:pt x="5870" y="5449"/>
                    <a:pt x="4183" y="6688"/>
                  </a:cubicBezTo>
                  <a:cubicBezTo>
                    <a:pt x="2496" y="7911"/>
                    <a:pt x="1653" y="9650"/>
                    <a:pt x="1653" y="11905"/>
                  </a:cubicBezTo>
                  <a:cubicBezTo>
                    <a:pt x="1653" y="13454"/>
                    <a:pt x="2126" y="14884"/>
                    <a:pt x="3073" y="16192"/>
                  </a:cubicBezTo>
                  <a:cubicBezTo>
                    <a:pt x="4020" y="17500"/>
                    <a:pt x="5337" y="18456"/>
                    <a:pt x="7024" y="19058"/>
                  </a:cubicBezTo>
                  <a:cubicBezTo>
                    <a:pt x="6989" y="18955"/>
                    <a:pt x="6972" y="18722"/>
                    <a:pt x="6972" y="18361"/>
                  </a:cubicBezTo>
                  <a:cubicBezTo>
                    <a:pt x="6972" y="17483"/>
                    <a:pt x="7248" y="16803"/>
                    <a:pt x="7799" y="16321"/>
                  </a:cubicBezTo>
                  <a:cubicBezTo>
                    <a:pt x="8349" y="15822"/>
                    <a:pt x="8995" y="15572"/>
                    <a:pt x="9735" y="15572"/>
                  </a:cubicBezTo>
                  <a:cubicBezTo>
                    <a:pt x="10682" y="15572"/>
                    <a:pt x="11388" y="15882"/>
                    <a:pt x="11853" y="16501"/>
                  </a:cubicBezTo>
                  <a:cubicBezTo>
                    <a:pt x="12300" y="17104"/>
                    <a:pt x="12524" y="17707"/>
                    <a:pt x="12524" y="18309"/>
                  </a:cubicBezTo>
                  <a:cubicBezTo>
                    <a:pt x="12524" y="18550"/>
                    <a:pt x="12498" y="18835"/>
                    <a:pt x="12447" y="19161"/>
                  </a:cubicBezTo>
                  <a:cubicBezTo>
                    <a:pt x="12395" y="19471"/>
                    <a:pt x="12128" y="19876"/>
                    <a:pt x="11646" y="20375"/>
                  </a:cubicBezTo>
                  <a:cubicBezTo>
                    <a:pt x="11147" y="20874"/>
                    <a:pt x="10458" y="21124"/>
                    <a:pt x="9580" y="21124"/>
                  </a:cubicBezTo>
                  <a:cubicBezTo>
                    <a:pt x="7119" y="21124"/>
                    <a:pt x="4906" y="20194"/>
                    <a:pt x="2944" y="18335"/>
                  </a:cubicBezTo>
                  <a:cubicBezTo>
                    <a:pt x="981" y="16458"/>
                    <a:pt x="0" y="14092"/>
                    <a:pt x="0" y="11234"/>
                  </a:cubicBezTo>
                  <a:cubicBezTo>
                    <a:pt x="0" y="7997"/>
                    <a:pt x="964" y="5320"/>
                    <a:pt x="2892" y="3203"/>
                  </a:cubicBezTo>
                  <a:cubicBezTo>
                    <a:pt x="4803" y="1068"/>
                    <a:pt x="7256" y="0"/>
                    <a:pt x="10252" y="0"/>
                  </a:cubicBezTo>
                  <a:cubicBezTo>
                    <a:pt x="11302" y="0"/>
                    <a:pt x="12309" y="164"/>
                    <a:pt x="13273" y="491"/>
                  </a:cubicBezTo>
                  <a:cubicBezTo>
                    <a:pt x="14220" y="801"/>
                    <a:pt x="15064" y="1171"/>
                    <a:pt x="15804" y="1602"/>
                  </a:cubicBezTo>
                  <a:cubicBezTo>
                    <a:pt x="16544" y="2015"/>
                    <a:pt x="17508" y="2789"/>
                    <a:pt x="18696" y="3926"/>
                  </a:cubicBezTo>
                  <a:cubicBezTo>
                    <a:pt x="19884" y="5062"/>
                    <a:pt x="20900" y="6086"/>
                    <a:pt x="21743" y="6999"/>
                  </a:cubicBezTo>
                  <a:cubicBezTo>
                    <a:pt x="22587" y="7911"/>
                    <a:pt x="23904" y="9392"/>
                    <a:pt x="25694" y="11440"/>
                  </a:cubicBezTo>
                  <a:lnTo>
                    <a:pt x="31143" y="17044"/>
                  </a:lnTo>
                  <a:lnTo>
                    <a:pt x="31143" y="7515"/>
                  </a:lnTo>
                  <a:cubicBezTo>
                    <a:pt x="31143" y="4416"/>
                    <a:pt x="31005" y="2746"/>
                    <a:pt x="30730" y="2505"/>
                  </a:cubicBezTo>
                  <a:cubicBezTo>
                    <a:pt x="30230" y="2161"/>
                    <a:pt x="28664" y="1773"/>
                    <a:pt x="26030" y="1343"/>
                  </a:cubicBezTo>
                  <a:lnTo>
                    <a:pt x="26030" y="0"/>
                  </a:lnTo>
                  <a:lnTo>
                    <a:pt x="35223" y="1498"/>
                  </a:lnTo>
                  <a:lnTo>
                    <a:pt x="35223" y="21124"/>
                  </a:lnTo>
                  <a:close/>
                </a:path>
              </a:pathLst>
            </a:custGeom>
            <a:solidFill>
              <a:srgbClr val="000000"/>
            </a:solidFill>
            <a:ln w="7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sp>
        <p:nvSpPr>
          <p:cNvPr id="327" name="Freeform 326">
            <a:extLst>
              <a:ext uri="{FF2B5EF4-FFF2-40B4-BE49-F238E27FC236}">
                <a16:creationId xmlns:a16="http://schemas.microsoft.com/office/drawing/2014/main" xmlns="" id="{251918C7-E4F2-9600-BAD1-46A62BA36571}"/>
              </a:ext>
            </a:extLst>
          </p:cNvPr>
          <p:cNvSpPr/>
          <p:nvPr/>
        </p:nvSpPr>
        <p:spPr>
          <a:xfrm>
            <a:off x="1714744" y="3884643"/>
            <a:ext cx="987012" cy="986910"/>
          </a:xfrm>
          <a:custGeom>
            <a:avLst/>
            <a:gdLst>
              <a:gd name="connsiteX0" fmla="*/ 913373 w 987012"/>
              <a:gd name="connsiteY0" fmla="*/ 234083 h 986910"/>
              <a:gd name="connsiteX1" fmla="*/ 928981 w 987012"/>
              <a:gd name="connsiteY1" fmla="*/ 261234 h 986910"/>
              <a:gd name="connsiteX2" fmla="*/ 942841 w 987012"/>
              <a:gd name="connsiteY2" fmla="*/ 289321 h 986910"/>
              <a:gd name="connsiteX3" fmla="*/ 954890 w 987012"/>
              <a:gd name="connsiteY3" fmla="*/ 318230 h 986910"/>
              <a:gd name="connsiteX4" fmla="*/ 965080 w 987012"/>
              <a:gd name="connsiteY4" fmla="*/ 347845 h 986910"/>
              <a:gd name="connsiteX5" fmla="*/ 973381 w 987012"/>
              <a:gd name="connsiteY5" fmla="*/ 378047 h 986910"/>
              <a:gd name="connsiteX6" fmla="*/ 979736 w 987012"/>
              <a:gd name="connsiteY6" fmla="*/ 408714 h 986910"/>
              <a:gd name="connsiteX7" fmla="*/ 984138 w 987012"/>
              <a:gd name="connsiteY7" fmla="*/ 439723 h 986910"/>
              <a:gd name="connsiteX8" fmla="*/ 986571 w 987012"/>
              <a:gd name="connsiteY8" fmla="*/ 470949 h 986910"/>
              <a:gd name="connsiteX9" fmla="*/ 987012 w 987012"/>
              <a:gd name="connsiteY9" fmla="*/ 502265 h 986910"/>
              <a:gd name="connsiteX10" fmla="*/ 985461 w 987012"/>
              <a:gd name="connsiteY10" fmla="*/ 533546 h 986910"/>
              <a:gd name="connsiteX11" fmla="*/ 981941 w 987012"/>
              <a:gd name="connsiteY11" fmla="*/ 564668 h 986910"/>
              <a:gd name="connsiteX12" fmla="*/ 976444 w 987012"/>
              <a:gd name="connsiteY12" fmla="*/ 595501 h 986910"/>
              <a:gd name="connsiteX13" fmla="*/ 969010 w 987012"/>
              <a:gd name="connsiteY13" fmla="*/ 625926 h 986910"/>
              <a:gd name="connsiteX14" fmla="*/ 959655 w 987012"/>
              <a:gd name="connsiteY14" fmla="*/ 655817 h 986910"/>
              <a:gd name="connsiteX15" fmla="*/ 948425 w 987012"/>
              <a:gd name="connsiteY15" fmla="*/ 685054 h 986910"/>
              <a:gd name="connsiteX16" fmla="*/ 935368 w 987012"/>
              <a:gd name="connsiteY16" fmla="*/ 713521 h 986910"/>
              <a:gd name="connsiteX17" fmla="*/ 920524 w 987012"/>
              <a:gd name="connsiteY17" fmla="*/ 741100 h 986910"/>
              <a:gd name="connsiteX18" fmla="*/ 903970 w 987012"/>
              <a:gd name="connsiteY18" fmla="*/ 767686 h 986910"/>
              <a:gd name="connsiteX19" fmla="*/ 885756 w 987012"/>
              <a:gd name="connsiteY19" fmla="*/ 793169 h 986910"/>
              <a:gd name="connsiteX20" fmla="*/ 865966 w 987012"/>
              <a:gd name="connsiteY20" fmla="*/ 817440 h 986910"/>
              <a:gd name="connsiteX21" fmla="*/ 844672 w 987012"/>
              <a:gd name="connsiteY21" fmla="*/ 840412 h 986910"/>
              <a:gd name="connsiteX22" fmla="*/ 821968 w 987012"/>
              <a:gd name="connsiteY22" fmla="*/ 861981 h 986910"/>
              <a:gd name="connsiteX23" fmla="*/ 797941 w 987012"/>
              <a:gd name="connsiteY23" fmla="*/ 882070 h 986910"/>
              <a:gd name="connsiteX24" fmla="*/ 772686 w 987012"/>
              <a:gd name="connsiteY24" fmla="*/ 900600 h 986910"/>
              <a:gd name="connsiteX25" fmla="*/ 746305 w 987012"/>
              <a:gd name="connsiteY25" fmla="*/ 917484 h 986910"/>
              <a:gd name="connsiteX26" fmla="*/ 718916 w 987012"/>
              <a:gd name="connsiteY26" fmla="*/ 932667 h 986910"/>
              <a:gd name="connsiteX27" fmla="*/ 690613 w 987012"/>
              <a:gd name="connsiteY27" fmla="*/ 946078 h 986910"/>
              <a:gd name="connsiteX28" fmla="*/ 661515 w 987012"/>
              <a:gd name="connsiteY28" fmla="*/ 957662 h 986910"/>
              <a:gd name="connsiteX29" fmla="*/ 631740 w 987012"/>
              <a:gd name="connsiteY29" fmla="*/ 967388 h 986910"/>
              <a:gd name="connsiteX30" fmla="*/ 601413 w 987012"/>
              <a:gd name="connsiteY30" fmla="*/ 975200 h 986910"/>
              <a:gd name="connsiteX31" fmla="*/ 570645 w 987012"/>
              <a:gd name="connsiteY31" fmla="*/ 981075 h 986910"/>
              <a:gd name="connsiteX32" fmla="*/ 539571 w 987012"/>
              <a:gd name="connsiteY32" fmla="*/ 984981 h 986910"/>
              <a:gd name="connsiteX33" fmla="*/ 508315 w 987012"/>
              <a:gd name="connsiteY33" fmla="*/ 986910 h 986910"/>
              <a:gd name="connsiteX34" fmla="*/ 476988 w 987012"/>
              <a:gd name="connsiteY34" fmla="*/ 986855 h 986910"/>
              <a:gd name="connsiteX35" fmla="*/ 445740 w 987012"/>
              <a:gd name="connsiteY35" fmla="*/ 984815 h 986910"/>
              <a:gd name="connsiteX36" fmla="*/ 414681 w 987012"/>
              <a:gd name="connsiteY36" fmla="*/ 980799 h 986910"/>
              <a:gd name="connsiteX37" fmla="*/ 383937 w 987012"/>
              <a:gd name="connsiteY37" fmla="*/ 974814 h 986910"/>
              <a:gd name="connsiteX38" fmla="*/ 353634 w 987012"/>
              <a:gd name="connsiteY38" fmla="*/ 966900 h 986910"/>
              <a:gd name="connsiteX39" fmla="*/ 323890 w 987012"/>
              <a:gd name="connsiteY39" fmla="*/ 957072 h 986910"/>
              <a:gd name="connsiteX40" fmla="*/ 294839 w 987012"/>
              <a:gd name="connsiteY40" fmla="*/ 945377 h 986910"/>
              <a:gd name="connsiteX41" fmla="*/ 266584 w 987012"/>
              <a:gd name="connsiteY41" fmla="*/ 931872 h 986910"/>
              <a:gd name="connsiteX42" fmla="*/ 239242 w 987012"/>
              <a:gd name="connsiteY42" fmla="*/ 916594 h 986910"/>
              <a:gd name="connsiteX43" fmla="*/ 212922 w 987012"/>
              <a:gd name="connsiteY43" fmla="*/ 899616 h 986910"/>
              <a:gd name="connsiteX44" fmla="*/ 187734 w 987012"/>
              <a:gd name="connsiteY44" fmla="*/ 880999 h 986910"/>
              <a:gd name="connsiteX45" fmla="*/ 163777 w 987012"/>
              <a:gd name="connsiteY45" fmla="*/ 860823 h 986910"/>
              <a:gd name="connsiteX46" fmla="*/ 141148 w 987012"/>
              <a:gd name="connsiteY46" fmla="*/ 839175 h 986910"/>
              <a:gd name="connsiteX47" fmla="*/ 119938 w 987012"/>
              <a:gd name="connsiteY47" fmla="*/ 816125 h 986910"/>
              <a:gd name="connsiteX48" fmla="*/ 100231 w 987012"/>
              <a:gd name="connsiteY48" fmla="*/ 791783 h 986910"/>
              <a:gd name="connsiteX49" fmla="*/ 82109 w 987012"/>
              <a:gd name="connsiteY49" fmla="*/ 766245 h 986910"/>
              <a:gd name="connsiteX50" fmla="*/ 65644 w 987012"/>
              <a:gd name="connsiteY50" fmla="*/ 739596 h 986910"/>
              <a:gd name="connsiteX51" fmla="*/ 50901 w 987012"/>
              <a:gd name="connsiteY51" fmla="*/ 711966 h 986910"/>
              <a:gd name="connsiteX52" fmla="*/ 37940 w 987012"/>
              <a:gd name="connsiteY52" fmla="*/ 683454 h 986910"/>
              <a:gd name="connsiteX53" fmla="*/ 26814 w 987012"/>
              <a:gd name="connsiteY53" fmla="*/ 654177 h 986910"/>
              <a:gd name="connsiteX54" fmla="*/ 17567 w 987012"/>
              <a:gd name="connsiteY54" fmla="*/ 624253 h 986910"/>
              <a:gd name="connsiteX55" fmla="*/ 10237 w 987012"/>
              <a:gd name="connsiteY55" fmla="*/ 593804 h 986910"/>
              <a:gd name="connsiteX56" fmla="*/ 4853 w 987012"/>
              <a:gd name="connsiteY56" fmla="*/ 562950 h 986910"/>
              <a:gd name="connsiteX57" fmla="*/ 1436 w 987012"/>
              <a:gd name="connsiteY57" fmla="*/ 531817 h 986910"/>
              <a:gd name="connsiteX58" fmla="*/ 0 w 987012"/>
              <a:gd name="connsiteY58" fmla="*/ 500530 h 986910"/>
              <a:gd name="connsiteX59" fmla="*/ 552 w 987012"/>
              <a:gd name="connsiteY59" fmla="*/ 469215 h 986910"/>
              <a:gd name="connsiteX60" fmla="*/ 3089 w 987012"/>
              <a:gd name="connsiteY60" fmla="*/ 437998 h 986910"/>
              <a:gd name="connsiteX61" fmla="*/ 7601 w 987012"/>
              <a:gd name="connsiteY61" fmla="*/ 407005 h 986910"/>
              <a:gd name="connsiteX62" fmla="*/ 14069 w 987012"/>
              <a:gd name="connsiteY62" fmla="*/ 376361 h 986910"/>
              <a:gd name="connsiteX63" fmla="*/ 22468 w 987012"/>
              <a:gd name="connsiteY63" fmla="*/ 346188 h 986910"/>
              <a:gd name="connsiteX64" fmla="*/ 32764 w 987012"/>
              <a:gd name="connsiteY64" fmla="*/ 316609 h 986910"/>
              <a:gd name="connsiteX65" fmla="*/ 44915 w 987012"/>
              <a:gd name="connsiteY65" fmla="*/ 287742 h 986910"/>
              <a:gd name="connsiteX66" fmla="*/ 58872 w 987012"/>
              <a:gd name="connsiteY66" fmla="*/ 259705 h 986910"/>
              <a:gd name="connsiteX67" fmla="*/ 74580 w 987012"/>
              <a:gd name="connsiteY67" fmla="*/ 232609 h 986910"/>
              <a:gd name="connsiteX68" fmla="*/ 91975 w 987012"/>
              <a:gd name="connsiteY68" fmla="*/ 206563 h 986910"/>
              <a:gd name="connsiteX69" fmla="*/ 110986 w 987012"/>
              <a:gd name="connsiteY69" fmla="*/ 181673 h 986910"/>
              <a:gd name="connsiteX70" fmla="*/ 131537 w 987012"/>
              <a:gd name="connsiteY70" fmla="*/ 158040 h 986910"/>
              <a:gd name="connsiteX71" fmla="*/ 153547 w 987012"/>
              <a:gd name="connsiteY71" fmla="*/ 135757 h 986910"/>
              <a:gd name="connsiteX72" fmla="*/ 176924 w 987012"/>
              <a:gd name="connsiteY72" fmla="*/ 114915 h 986910"/>
              <a:gd name="connsiteX73" fmla="*/ 201578 w 987012"/>
              <a:gd name="connsiteY73" fmla="*/ 95598 h 986910"/>
              <a:gd name="connsiteX74" fmla="*/ 227406 w 987012"/>
              <a:gd name="connsiteY74" fmla="*/ 77883 h 986910"/>
              <a:gd name="connsiteX75" fmla="*/ 254307 w 987012"/>
              <a:gd name="connsiteY75" fmla="*/ 61842 h 986910"/>
              <a:gd name="connsiteX76" fmla="*/ 282168 w 987012"/>
              <a:gd name="connsiteY76" fmla="*/ 47539 h 986910"/>
              <a:gd name="connsiteX77" fmla="*/ 310881 w 987012"/>
              <a:gd name="connsiteY77" fmla="*/ 35033 h 986910"/>
              <a:gd name="connsiteX78" fmla="*/ 340333 w 987012"/>
              <a:gd name="connsiteY78" fmla="*/ 24372 h 986910"/>
              <a:gd name="connsiteX79" fmla="*/ 370400 w 987012"/>
              <a:gd name="connsiteY79" fmla="*/ 15601 h 986910"/>
              <a:gd name="connsiteX80" fmla="*/ 400963 w 987012"/>
              <a:gd name="connsiteY80" fmla="*/ 8755 h 986910"/>
              <a:gd name="connsiteX81" fmla="*/ 431896 w 987012"/>
              <a:gd name="connsiteY81" fmla="*/ 3861 h 986910"/>
              <a:gd name="connsiteX82" fmla="*/ 463081 w 987012"/>
              <a:gd name="connsiteY82" fmla="*/ 939 h 986910"/>
              <a:gd name="connsiteX83" fmla="*/ 494384 w 987012"/>
              <a:gd name="connsiteY83" fmla="*/ 0 h 986910"/>
              <a:gd name="connsiteX84" fmla="*/ 525687 w 987012"/>
              <a:gd name="connsiteY84" fmla="*/ 1049 h 986910"/>
              <a:gd name="connsiteX85" fmla="*/ 556864 w 987012"/>
              <a:gd name="connsiteY85" fmla="*/ 4081 h 986910"/>
              <a:gd name="connsiteX86" fmla="*/ 587781 w 987012"/>
              <a:gd name="connsiteY86" fmla="*/ 9084 h 986910"/>
              <a:gd name="connsiteX87" fmla="*/ 618321 w 987012"/>
              <a:gd name="connsiteY87" fmla="*/ 16038 h 986910"/>
              <a:gd name="connsiteX88" fmla="*/ 648356 w 987012"/>
              <a:gd name="connsiteY88" fmla="*/ 24914 h 986910"/>
              <a:gd name="connsiteX89" fmla="*/ 677761 w 987012"/>
              <a:gd name="connsiteY89" fmla="*/ 35678 h 986910"/>
              <a:gd name="connsiteX90" fmla="*/ 706434 w 987012"/>
              <a:gd name="connsiteY90" fmla="*/ 48285 h 986910"/>
              <a:gd name="connsiteX91" fmla="*/ 734248 w 987012"/>
              <a:gd name="connsiteY91" fmla="*/ 62685 h 986910"/>
              <a:gd name="connsiteX92" fmla="*/ 761094 w 987012"/>
              <a:gd name="connsiteY92" fmla="*/ 78821 h 986910"/>
              <a:gd name="connsiteX93" fmla="*/ 786854 w 987012"/>
              <a:gd name="connsiteY93" fmla="*/ 96626 h 986910"/>
              <a:gd name="connsiteX94" fmla="*/ 811439 w 987012"/>
              <a:gd name="connsiteY94" fmla="*/ 116030 h 986910"/>
              <a:gd name="connsiteX95" fmla="*/ 834749 w 987012"/>
              <a:gd name="connsiteY95" fmla="*/ 136954 h 986910"/>
              <a:gd name="connsiteX96" fmla="*/ 856681 w 987012"/>
              <a:gd name="connsiteY96" fmla="*/ 159315 h 986910"/>
              <a:gd name="connsiteX97" fmla="*/ 877148 w 987012"/>
              <a:gd name="connsiteY97" fmla="*/ 183020 h 986910"/>
              <a:gd name="connsiteX98" fmla="*/ 896072 w 987012"/>
              <a:gd name="connsiteY98" fmla="*/ 207977 h 986910"/>
              <a:gd name="connsiteX99" fmla="*/ 913373 w 987012"/>
              <a:gd name="connsiteY99" fmla="*/ 234083 h 98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987012" h="986910">
                <a:moveTo>
                  <a:pt x="913373" y="234083"/>
                </a:moveTo>
                <a:lnTo>
                  <a:pt x="928981" y="261234"/>
                </a:lnTo>
                <a:lnTo>
                  <a:pt x="942841" y="289321"/>
                </a:lnTo>
                <a:lnTo>
                  <a:pt x="954890" y="318230"/>
                </a:lnTo>
                <a:lnTo>
                  <a:pt x="965080" y="347845"/>
                </a:lnTo>
                <a:lnTo>
                  <a:pt x="973381" y="378047"/>
                </a:lnTo>
                <a:lnTo>
                  <a:pt x="979736" y="408714"/>
                </a:lnTo>
                <a:lnTo>
                  <a:pt x="984138" y="439723"/>
                </a:lnTo>
                <a:lnTo>
                  <a:pt x="986571" y="470949"/>
                </a:lnTo>
                <a:lnTo>
                  <a:pt x="987012" y="502265"/>
                </a:lnTo>
                <a:lnTo>
                  <a:pt x="985461" y="533546"/>
                </a:lnTo>
                <a:lnTo>
                  <a:pt x="981941" y="564668"/>
                </a:lnTo>
                <a:lnTo>
                  <a:pt x="976444" y="595501"/>
                </a:lnTo>
                <a:lnTo>
                  <a:pt x="969010" y="625926"/>
                </a:lnTo>
                <a:lnTo>
                  <a:pt x="959655" y="655817"/>
                </a:lnTo>
                <a:lnTo>
                  <a:pt x="948425" y="685054"/>
                </a:lnTo>
                <a:lnTo>
                  <a:pt x="935368" y="713521"/>
                </a:lnTo>
                <a:lnTo>
                  <a:pt x="920524" y="741100"/>
                </a:lnTo>
                <a:lnTo>
                  <a:pt x="903970" y="767686"/>
                </a:lnTo>
                <a:lnTo>
                  <a:pt x="885756" y="793169"/>
                </a:lnTo>
                <a:lnTo>
                  <a:pt x="865966" y="817440"/>
                </a:lnTo>
                <a:lnTo>
                  <a:pt x="844672" y="840412"/>
                </a:lnTo>
                <a:lnTo>
                  <a:pt x="821968" y="861981"/>
                </a:lnTo>
                <a:lnTo>
                  <a:pt x="797941" y="882070"/>
                </a:lnTo>
                <a:lnTo>
                  <a:pt x="772686" y="900600"/>
                </a:lnTo>
                <a:lnTo>
                  <a:pt x="746305" y="917484"/>
                </a:lnTo>
                <a:lnTo>
                  <a:pt x="718916" y="932667"/>
                </a:lnTo>
                <a:lnTo>
                  <a:pt x="690613" y="946078"/>
                </a:lnTo>
                <a:lnTo>
                  <a:pt x="661515" y="957662"/>
                </a:lnTo>
                <a:lnTo>
                  <a:pt x="631740" y="967388"/>
                </a:lnTo>
                <a:lnTo>
                  <a:pt x="601413" y="975200"/>
                </a:lnTo>
                <a:lnTo>
                  <a:pt x="570645" y="981075"/>
                </a:lnTo>
                <a:lnTo>
                  <a:pt x="539571" y="984981"/>
                </a:lnTo>
                <a:lnTo>
                  <a:pt x="508315" y="986910"/>
                </a:lnTo>
                <a:lnTo>
                  <a:pt x="476988" y="986855"/>
                </a:lnTo>
                <a:lnTo>
                  <a:pt x="445740" y="984815"/>
                </a:lnTo>
                <a:lnTo>
                  <a:pt x="414681" y="980799"/>
                </a:lnTo>
                <a:lnTo>
                  <a:pt x="383937" y="974814"/>
                </a:lnTo>
                <a:lnTo>
                  <a:pt x="353634" y="966900"/>
                </a:lnTo>
                <a:lnTo>
                  <a:pt x="323890" y="957072"/>
                </a:lnTo>
                <a:lnTo>
                  <a:pt x="294839" y="945377"/>
                </a:lnTo>
                <a:lnTo>
                  <a:pt x="266584" y="931872"/>
                </a:lnTo>
                <a:lnTo>
                  <a:pt x="239242" y="916594"/>
                </a:lnTo>
                <a:lnTo>
                  <a:pt x="212922" y="899616"/>
                </a:lnTo>
                <a:lnTo>
                  <a:pt x="187734" y="880999"/>
                </a:lnTo>
                <a:lnTo>
                  <a:pt x="163777" y="860823"/>
                </a:lnTo>
                <a:lnTo>
                  <a:pt x="141148" y="839175"/>
                </a:lnTo>
                <a:lnTo>
                  <a:pt x="119938" y="816125"/>
                </a:lnTo>
                <a:lnTo>
                  <a:pt x="100231" y="791783"/>
                </a:lnTo>
                <a:lnTo>
                  <a:pt x="82109" y="766245"/>
                </a:lnTo>
                <a:lnTo>
                  <a:pt x="65644" y="739596"/>
                </a:lnTo>
                <a:lnTo>
                  <a:pt x="50901" y="711966"/>
                </a:lnTo>
                <a:lnTo>
                  <a:pt x="37940" y="683454"/>
                </a:lnTo>
                <a:lnTo>
                  <a:pt x="26814" y="654177"/>
                </a:lnTo>
                <a:lnTo>
                  <a:pt x="17567" y="624253"/>
                </a:lnTo>
                <a:lnTo>
                  <a:pt x="10237" y="593804"/>
                </a:lnTo>
                <a:lnTo>
                  <a:pt x="4853" y="562950"/>
                </a:lnTo>
                <a:lnTo>
                  <a:pt x="1436" y="531817"/>
                </a:lnTo>
                <a:lnTo>
                  <a:pt x="0" y="500530"/>
                </a:lnTo>
                <a:lnTo>
                  <a:pt x="552" y="469215"/>
                </a:lnTo>
                <a:lnTo>
                  <a:pt x="3089" y="437998"/>
                </a:lnTo>
                <a:lnTo>
                  <a:pt x="7601" y="407005"/>
                </a:lnTo>
                <a:lnTo>
                  <a:pt x="14069" y="376361"/>
                </a:lnTo>
                <a:lnTo>
                  <a:pt x="22468" y="346188"/>
                </a:lnTo>
                <a:lnTo>
                  <a:pt x="32764" y="316609"/>
                </a:lnTo>
                <a:lnTo>
                  <a:pt x="44915" y="287742"/>
                </a:lnTo>
                <a:lnTo>
                  <a:pt x="58872" y="259705"/>
                </a:lnTo>
                <a:lnTo>
                  <a:pt x="74580" y="232609"/>
                </a:lnTo>
                <a:lnTo>
                  <a:pt x="91975" y="206563"/>
                </a:lnTo>
                <a:lnTo>
                  <a:pt x="110986" y="181673"/>
                </a:lnTo>
                <a:lnTo>
                  <a:pt x="131537" y="158040"/>
                </a:lnTo>
                <a:lnTo>
                  <a:pt x="153547" y="135757"/>
                </a:lnTo>
                <a:lnTo>
                  <a:pt x="176924" y="114915"/>
                </a:lnTo>
                <a:lnTo>
                  <a:pt x="201578" y="95598"/>
                </a:lnTo>
                <a:lnTo>
                  <a:pt x="227406" y="77883"/>
                </a:lnTo>
                <a:lnTo>
                  <a:pt x="254307" y="61842"/>
                </a:lnTo>
                <a:lnTo>
                  <a:pt x="282168" y="47539"/>
                </a:lnTo>
                <a:lnTo>
                  <a:pt x="310881" y="35033"/>
                </a:lnTo>
                <a:lnTo>
                  <a:pt x="340333" y="24372"/>
                </a:lnTo>
                <a:lnTo>
                  <a:pt x="370400" y="15601"/>
                </a:lnTo>
                <a:lnTo>
                  <a:pt x="400963" y="8755"/>
                </a:lnTo>
                <a:lnTo>
                  <a:pt x="431896" y="3861"/>
                </a:lnTo>
                <a:lnTo>
                  <a:pt x="463081" y="939"/>
                </a:lnTo>
                <a:lnTo>
                  <a:pt x="494384" y="0"/>
                </a:lnTo>
                <a:lnTo>
                  <a:pt x="525687" y="1049"/>
                </a:lnTo>
                <a:lnTo>
                  <a:pt x="556864" y="4081"/>
                </a:lnTo>
                <a:lnTo>
                  <a:pt x="587781" y="9084"/>
                </a:lnTo>
                <a:lnTo>
                  <a:pt x="618321" y="16038"/>
                </a:lnTo>
                <a:lnTo>
                  <a:pt x="648356" y="24914"/>
                </a:lnTo>
                <a:lnTo>
                  <a:pt x="677761" y="35678"/>
                </a:lnTo>
                <a:lnTo>
                  <a:pt x="706434" y="48285"/>
                </a:lnTo>
                <a:lnTo>
                  <a:pt x="734248" y="62685"/>
                </a:lnTo>
                <a:lnTo>
                  <a:pt x="761094" y="78821"/>
                </a:lnTo>
                <a:lnTo>
                  <a:pt x="786854" y="96626"/>
                </a:lnTo>
                <a:lnTo>
                  <a:pt x="811439" y="116030"/>
                </a:lnTo>
                <a:lnTo>
                  <a:pt x="834749" y="136954"/>
                </a:lnTo>
                <a:lnTo>
                  <a:pt x="856681" y="159315"/>
                </a:lnTo>
                <a:lnTo>
                  <a:pt x="877148" y="183020"/>
                </a:lnTo>
                <a:lnTo>
                  <a:pt x="896072" y="207977"/>
                </a:lnTo>
                <a:lnTo>
                  <a:pt x="913373" y="234083"/>
                </a:lnTo>
              </a:path>
            </a:pathLst>
          </a:custGeom>
          <a:noFill/>
          <a:ln w="943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x-none"/>
          </a:p>
        </p:txBody>
      </p:sp>
      <p:grpSp>
        <p:nvGrpSpPr>
          <p:cNvPr id="328" name="Group 327">
            <a:extLst>
              <a:ext uri="{FF2B5EF4-FFF2-40B4-BE49-F238E27FC236}">
                <a16:creationId xmlns:a16="http://schemas.microsoft.com/office/drawing/2014/main" xmlns="" id="{D5A6DE17-7FE4-D90E-E13A-7D95C1A17837}"/>
              </a:ext>
            </a:extLst>
          </p:cNvPr>
          <p:cNvGrpSpPr/>
          <p:nvPr/>
        </p:nvGrpSpPr>
        <p:grpSpPr>
          <a:xfrm>
            <a:off x="2208262" y="4118726"/>
            <a:ext cx="419855" cy="259483"/>
            <a:chOff x="2208262" y="4118726"/>
            <a:chExt cx="419855" cy="259483"/>
          </a:xfrm>
        </p:grpSpPr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xmlns="" id="{7CB7B73D-5C7D-6828-329B-006B24DDB248}"/>
                </a:ext>
              </a:extLst>
            </p:cNvPr>
            <p:cNvSpPr/>
            <p:nvPr/>
          </p:nvSpPr>
          <p:spPr>
            <a:xfrm>
              <a:off x="2208262" y="4118726"/>
              <a:ext cx="419855" cy="259483"/>
            </a:xfrm>
            <a:custGeom>
              <a:avLst/>
              <a:gdLst>
                <a:gd name="connsiteX0" fmla="*/ 0 w 419855"/>
                <a:gd name="connsiteY0" fmla="*/ 259484 h 259483"/>
                <a:gd name="connsiteX1" fmla="*/ 419856 w 419855"/>
                <a:gd name="connsiteY1" fmla="*/ 0 h 25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9855" h="259483">
                  <a:moveTo>
                    <a:pt x="0" y="259484"/>
                  </a:moveTo>
                  <a:lnTo>
                    <a:pt x="419856" y="0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xmlns="" id="{5A5A8AD9-D98F-9CCD-7641-74FC2D2AA171}"/>
                </a:ext>
              </a:extLst>
            </p:cNvPr>
            <p:cNvSpPr/>
            <p:nvPr/>
          </p:nvSpPr>
          <p:spPr>
            <a:xfrm>
              <a:off x="2596546" y="4118726"/>
              <a:ext cx="31570" cy="26962"/>
            </a:xfrm>
            <a:custGeom>
              <a:avLst/>
              <a:gdLst>
                <a:gd name="connsiteX0" fmla="*/ 0 w 31570"/>
                <a:gd name="connsiteY0" fmla="*/ 2847 h 26962"/>
                <a:gd name="connsiteX1" fmla="*/ 31571 w 31570"/>
                <a:gd name="connsiteY1" fmla="*/ 0 h 26962"/>
                <a:gd name="connsiteX2" fmla="*/ 14907 w 31570"/>
                <a:gd name="connsiteY2" fmla="*/ 26962 h 2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70" h="26962">
                  <a:moveTo>
                    <a:pt x="0" y="2847"/>
                  </a:moveTo>
                  <a:lnTo>
                    <a:pt x="31571" y="0"/>
                  </a:lnTo>
                  <a:lnTo>
                    <a:pt x="14907" y="26962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xmlns="" id="{248434CC-A607-4B5F-A9B0-9276E403BAE2}"/>
                </a:ext>
              </a:extLst>
            </p:cNvPr>
            <p:cNvSpPr/>
            <p:nvPr/>
          </p:nvSpPr>
          <p:spPr>
            <a:xfrm>
              <a:off x="2208262" y="4118726"/>
              <a:ext cx="419855" cy="259483"/>
            </a:xfrm>
            <a:custGeom>
              <a:avLst/>
              <a:gdLst>
                <a:gd name="connsiteX0" fmla="*/ 419856 w 419855"/>
                <a:gd name="connsiteY0" fmla="*/ 0 h 259483"/>
                <a:gd name="connsiteX1" fmla="*/ 0 w 419855"/>
                <a:gd name="connsiteY1" fmla="*/ 259484 h 25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9855" h="259483">
                  <a:moveTo>
                    <a:pt x="419856" y="0"/>
                  </a:moveTo>
                  <a:lnTo>
                    <a:pt x="0" y="259484"/>
                  </a:lnTo>
                </a:path>
              </a:pathLst>
            </a:custGeom>
            <a:noFill/>
            <a:ln w="15716" cap="rnd">
              <a:solidFill>
                <a:srgbClr val="0000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xmlns="" id="{7E35E547-D911-4224-FE0D-F71FA1F15FD8}"/>
              </a:ext>
            </a:extLst>
          </p:cNvPr>
          <p:cNvGrpSpPr/>
          <p:nvPr/>
        </p:nvGrpSpPr>
        <p:grpSpPr>
          <a:xfrm>
            <a:off x="2208262" y="4378209"/>
            <a:ext cx="252787" cy="423918"/>
            <a:chOff x="2208262" y="4378209"/>
            <a:chExt cx="252787" cy="423918"/>
          </a:xfrm>
        </p:grpSpPr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xmlns="" id="{3A251D1B-253F-F3BB-4A6F-7F6EE02C0579}"/>
                </a:ext>
              </a:extLst>
            </p:cNvPr>
            <p:cNvSpPr/>
            <p:nvPr/>
          </p:nvSpPr>
          <p:spPr>
            <a:xfrm>
              <a:off x="2208262" y="4378209"/>
              <a:ext cx="252787" cy="423917"/>
            </a:xfrm>
            <a:custGeom>
              <a:avLst/>
              <a:gdLst>
                <a:gd name="connsiteX0" fmla="*/ 0 w 252787"/>
                <a:gd name="connsiteY0" fmla="*/ 0 h 423917"/>
                <a:gd name="connsiteX1" fmla="*/ 252788 w 252787"/>
                <a:gd name="connsiteY1" fmla="*/ 423918 h 42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787" h="423917">
                  <a:moveTo>
                    <a:pt x="0" y="0"/>
                  </a:moveTo>
                  <a:lnTo>
                    <a:pt x="252788" y="423918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34" name="Freeform 333">
              <a:extLst>
                <a:ext uri="{FF2B5EF4-FFF2-40B4-BE49-F238E27FC236}">
                  <a16:creationId xmlns:a16="http://schemas.microsoft.com/office/drawing/2014/main" xmlns="" id="{A46B0CEE-1FBF-D263-6BF3-6994DBFB9204}"/>
                </a:ext>
              </a:extLst>
            </p:cNvPr>
            <p:cNvSpPr/>
            <p:nvPr/>
          </p:nvSpPr>
          <p:spPr>
            <a:xfrm>
              <a:off x="2434361" y="4770517"/>
              <a:ext cx="26688" cy="31610"/>
            </a:xfrm>
            <a:custGeom>
              <a:avLst/>
              <a:gdLst>
                <a:gd name="connsiteX0" fmla="*/ 24350 w 26688"/>
                <a:gd name="connsiteY0" fmla="*/ 0 h 31610"/>
                <a:gd name="connsiteX1" fmla="*/ 26688 w 26688"/>
                <a:gd name="connsiteY1" fmla="*/ 31610 h 31610"/>
                <a:gd name="connsiteX2" fmla="*/ 0 w 26688"/>
                <a:gd name="connsiteY2" fmla="*/ 14521 h 31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88" h="31610">
                  <a:moveTo>
                    <a:pt x="24350" y="0"/>
                  </a:moveTo>
                  <a:lnTo>
                    <a:pt x="26688" y="31610"/>
                  </a:lnTo>
                  <a:lnTo>
                    <a:pt x="0" y="14521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  <p:sp>
          <p:nvSpPr>
            <p:cNvPr id="335" name="Freeform 334">
              <a:extLst>
                <a:ext uri="{FF2B5EF4-FFF2-40B4-BE49-F238E27FC236}">
                  <a16:creationId xmlns:a16="http://schemas.microsoft.com/office/drawing/2014/main" xmlns="" id="{087C3535-D7A3-95D8-3DC4-4A3E20B732F6}"/>
                </a:ext>
              </a:extLst>
            </p:cNvPr>
            <p:cNvSpPr/>
            <p:nvPr/>
          </p:nvSpPr>
          <p:spPr>
            <a:xfrm>
              <a:off x="2208262" y="4378209"/>
              <a:ext cx="252787" cy="423917"/>
            </a:xfrm>
            <a:custGeom>
              <a:avLst/>
              <a:gdLst>
                <a:gd name="connsiteX0" fmla="*/ 252788 w 252787"/>
                <a:gd name="connsiteY0" fmla="*/ 423918 h 423917"/>
                <a:gd name="connsiteX1" fmla="*/ 0 w 252787"/>
                <a:gd name="connsiteY1" fmla="*/ 0 h 42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787" h="423917">
                  <a:moveTo>
                    <a:pt x="252788" y="423918"/>
                  </a:moveTo>
                  <a:lnTo>
                    <a:pt x="0" y="0"/>
                  </a:lnTo>
                </a:path>
              </a:pathLst>
            </a:custGeom>
            <a:noFill/>
            <a:ln w="15716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xmlns="" id="{B5338C95-A433-5370-3B9E-270DB88A73A5}"/>
                  </a:ext>
                </a:extLst>
              </p:cNvPr>
              <p:cNvSpPr txBox="1"/>
              <p:nvPr/>
            </p:nvSpPr>
            <p:spPr bwMode="gray">
              <a:xfrm>
                <a:off x="2989962" y="2552966"/>
                <a:ext cx="1528471" cy="432174"/>
              </a:xfrm>
              <a:prstGeom prst="rightArrow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𝑨𝒙</m:t>
                      </m:r>
                    </m:oMath>
                  </m:oMathPara>
                </a14:m>
                <a:endParaRPr lang="x-none" sz="800" b="1" dirty="0"/>
              </a:p>
            </p:txBody>
          </p:sp>
        </mc:Choice>
        <mc:Fallback xmlns="">
          <p:sp>
            <p:nvSpPr>
              <p:cNvPr id="336" name="TextBox 335">
                <a:extLst>
                  <a:ext uri="{FF2B5EF4-FFF2-40B4-BE49-F238E27FC236}">
                    <a16:creationId xmlns:a16="http://schemas.microsoft.com/office/drawing/2014/main" id="{B5338C95-A433-5370-3B9E-270DB88A7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89962" y="2552966"/>
                <a:ext cx="1528471" cy="432174"/>
              </a:xfrm>
              <a:prstGeom prst="right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7" name="TextBox 336">
                <a:extLst>
                  <a:ext uri="{FF2B5EF4-FFF2-40B4-BE49-F238E27FC236}">
                    <a16:creationId xmlns:a16="http://schemas.microsoft.com/office/drawing/2014/main" xmlns="" id="{38E9A86B-C0F4-AAB0-5F60-D3055A78CA8A}"/>
                  </a:ext>
                </a:extLst>
              </p:cNvPr>
              <p:cNvSpPr txBox="1"/>
              <p:nvPr/>
            </p:nvSpPr>
            <p:spPr bwMode="gray">
              <a:xfrm>
                <a:off x="1312595" y="3510762"/>
                <a:ext cx="1721274" cy="300259"/>
              </a:xfrm>
              <a:prstGeom prst="upArrow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800" b="0" i="1" smtClean="0">
                              <a:latin typeface="Cambria Math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800" b="1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800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  <m:r>
                                <a:rPr lang="en-US" sz="800" b="1" i="1" smtClean="0">
                                  <a:latin typeface="Cambria Math" panose="02040503050406030204" pitchFamily="18" charset="0"/>
                                </a:rPr>
                                <m:t>𝜮</m:t>
                              </m:r>
                            </m:e>
                            <m:sup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8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x-none" sz="800" b="1" dirty="0"/>
              </a:p>
            </p:txBody>
          </p:sp>
        </mc:Choice>
        <mc:Fallback xmlns="">
          <p:sp>
            <p:nvSpPr>
              <p:cNvPr id="337" name="TextBox 336">
                <a:extLst>
                  <a:ext uri="{FF2B5EF4-FFF2-40B4-BE49-F238E27FC236}">
                    <a16:creationId xmlns:a16="http://schemas.microsoft.com/office/drawing/2014/main" id="{38E9A86B-C0F4-AAB0-5F60-D3055A78C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12595" y="3510762"/>
                <a:ext cx="1721274" cy="300259"/>
              </a:xfrm>
              <a:prstGeom prst="upArrow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xmlns="" id="{9A277867-29BB-64B4-2AC9-7796874650F9}"/>
                  </a:ext>
                </a:extLst>
              </p:cNvPr>
              <p:cNvSpPr txBox="1"/>
              <p:nvPr/>
            </p:nvSpPr>
            <p:spPr bwMode="gray">
              <a:xfrm>
                <a:off x="2999673" y="4156672"/>
                <a:ext cx="1528471" cy="448859"/>
              </a:xfrm>
              <a:prstGeom prst="leftArrow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8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800" b="1" i="0" smtClean="0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p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8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8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x-none" sz="800" b="1" dirty="0"/>
              </a:p>
            </p:txBody>
          </p:sp>
        </mc:Choice>
        <mc:Fallback xmlns=""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9A277867-29BB-64B4-2AC9-779687465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99673" y="4156672"/>
                <a:ext cx="1528471" cy="448859"/>
              </a:xfrm>
              <a:prstGeom prst="leftArrow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9" name="TextBox 338">
                <a:extLst>
                  <a:ext uri="{FF2B5EF4-FFF2-40B4-BE49-F238E27FC236}">
                    <a16:creationId xmlns:a16="http://schemas.microsoft.com/office/drawing/2014/main" xmlns="" id="{2D0FC727-7309-0AD0-AA39-4EA31685D8EE}"/>
                  </a:ext>
                </a:extLst>
              </p:cNvPr>
              <p:cNvSpPr txBox="1"/>
              <p:nvPr/>
            </p:nvSpPr>
            <p:spPr bwMode="gray">
              <a:xfrm>
                <a:off x="3003434" y="3035611"/>
                <a:ext cx="1528471" cy="433448"/>
              </a:xfrm>
              <a:prstGeom prst="leftArrow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8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8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x-none" sz="800" b="1" dirty="0"/>
              </a:p>
            </p:txBody>
          </p:sp>
        </mc:Choice>
        <mc:Fallback xmlns="">
          <p:sp>
            <p:nvSpPr>
              <p:cNvPr id="339" name="TextBox 338">
                <a:extLst>
                  <a:ext uri="{FF2B5EF4-FFF2-40B4-BE49-F238E27FC236}">
                    <a16:creationId xmlns:a16="http://schemas.microsoft.com/office/drawing/2014/main" id="{2D0FC727-7309-0AD0-AA39-4EA31685D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003434" y="3035611"/>
                <a:ext cx="1528471" cy="433448"/>
              </a:xfrm>
              <a:prstGeom prst="leftArrow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1" name="TextBox 340">
                <a:extLst>
                  <a:ext uri="{FF2B5EF4-FFF2-40B4-BE49-F238E27FC236}">
                    <a16:creationId xmlns:a16="http://schemas.microsoft.com/office/drawing/2014/main" xmlns="" id="{4AA86AAC-5117-1DEF-47EE-F98DCBBDECD7}"/>
                  </a:ext>
                </a:extLst>
              </p:cNvPr>
              <p:cNvSpPr txBox="1"/>
              <p:nvPr/>
            </p:nvSpPr>
            <p:spPr bwMode="gray">
              <a:xfrm>
                <a:off x="1452074" y="1981351"/>
                <a:ext cx="4690752" cy="311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1400" b="1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𝜮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341" name="TextBox 340">
                <a:extLst>
                  <a:ext uri="{FF2B5EF4-FFF2-40B4-BE49-F238E27FC236}">
                    <a16:creationId xmlns:a16="http://schemas.microsoft.com/office/drawing/2014/main" id="{4AA86AAC-5117-1DEF-47EE-F98DCBBDE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452074" y="1981351"/>
                <a:ext cx="4690752" cy="3115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92705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7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5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21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000"/>
                            </p:stCondLst>
                            <p:childTnLst>
                              <p:par>
                                <p:cTn id="1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500"/>
                            </p:stCondLst>
                            <p:childTnLst>
                              <p:par>
                                <p:cTn id="1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85" grpId="0" animBg="1"/>
      <p:bldP spid="160" grpId="0" animBg="1"/>
      <p:bldP spid="243" grpId="0" animBg="1"/>
      <p:bldP spid="327" grpId="0" animBg="1"/>
      <p:bldP spid="336" grpId="0" animBg="1"/>
      <p:bldP spid="337" grpId="0" animBg="1"/>
      <p:bldP spid="338" grpId="0" animBg="1"/>
      <p:bldP spid="339" grpId="0" animBg="1"/>
      <p:bldP spid="34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78977D17-D7E2-7CE8-832E-93E0467DE8C7}"/>
              </a:ext>
            </a:extLst>
          </p:cNvPr>
          <p:cNvSpPr/>
          <p:nvPr/>
        </p:nvSpPr>
        <p:spPr bwMode="gray">
          <a:xfrm>
            <a:off x="7353615" y="3635028"/>
            <a:ext cx="1728192" cy="1221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xmlns="" id="{FD67F92F-201B-A724-01CD-69F07CD9ABE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Numerical Challenge</a:t>
                </a:r>
                <a:r>
                  <a:rPr lang="en-US" dirty="0"/>
                  <a:t>: Given a symmetric, positive-definite matrix </a:t>
                </a:r>
                <a14:m>
                  <m:oMath xmlns:m="http://schemas.openxmlformats.org/officeDocument/2006/math">
                    <m:r>
                      <a:rPr lang="x-none" b="1" i="1" dirty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and a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find the solution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such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b="1" dirty="0"/>
                  <a:t>Naïve Solution</a:t>
                </a:r>
                <a:r>
                  <a:rPr lang="en-US" dirty="0"/>
                  <a:t>: Invert the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 and compute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b="1" dirty="0"/>
              </a:p>
              <a:p>
                <a:pPr lvl="1"/>
                <a:r>
                  <a:rPr lang="en-US" sz="1200" b="1" dirty="0"/>
                  <a:t>Challenges</a:t>
                </a:r>
                <a:r>
                  <a:rPr lang="en-US" sz="1200" dirty="0"/>
                  <a:t>: If </a:t>
                </a:r>
                <a14:m>
                  <m:oMath xmlns:m="http://schemas.openxmlformats.org/officeDocument/2006/math">
                    <m:r>
                      <a:rPr lang="en-US" sz="12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1200" dirty="0"/>
                  <a:t> has some singular values close to zero, this is numerically unstable!</a:t>
                </a:r>
              </a:p>
              <a:p>
                <a:r>
                  <a:rPr lang="en-US" b="1" dirty="0"/>
                  <a:t>Cholesky Decomposition</a:t>
                </a:r>
                <a:r>
                  <a:rPr lang="en-US" dirty="0"/>
                  <a:t>: Every symmetric positive-definite matrix </a:t>
                </a:r>
                <a14:m>
                  <m:oMath xmlns:m="http://schemas.openxmlformats.org/officeDocument/2006/math">
                    <m:r>
                      <a:rPr lang="x-none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has a unique decomposition into a lower-triangular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𝑳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sz="1200" b="1" dirty="0"/>
                  <a:t>Advantage</a:t>
                </a:r>
                <a:r>
                  <a:rPr lang="en-US" sz="1200" dirty="0"/>
                  <a:t>: Finding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1200" dirty="0"/>
                  <a:t> such that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𝑳𝒚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1200" dirty="0"/>
                  <a:t> can be done in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200" b="0" i="1" smtClean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200" dirty="0"/>
                  <a:t> without an inverse simply using back-substitution (written as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\</m:t>
                    </m:r>
                    <m:r>
                      <a:rPr lang="en-US" sz="1200" b="1" i="1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1200" dirty="0"/>
                  <a:t>)!</a:t>
                </a:r>
              </a:p>
              <a:p>
                <a:r>
                  <a:rPr lang="en-US" b="1" dirty="0"/>
                  <a:t>Cholesky Solution</a:t>
                </a:r>
                <a:r>
                  <a:rPr lang="en-US" dirty="0"/>
                  <a:t>: Find the solution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a two-step algorithm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Compute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\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sz="1200" b="1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dirty="0"/>
                  <a:t>Compute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\</m:t>
                    </m:r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D67F92F-201B-A724-01CD-69F07CD9AB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185" b="-177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xmlns="" id="{102709F3-8F34-B8F3-E41F-39A9EC9D0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Cholesky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AA9F90E2-69D9-E40A-167C-7CBC0FE5E9D6}"/>
                  </a:ext>
                </a:extLst>
              </p:cNvPr>
              <p:cNvSpPr txBox="1"/>
              <p:nvPr/>
            </p:nvSpPr>
            <p:spPr bwMode="gray">
              <a:xfrm>
                <a:off x="3851920" y="4380987"/>
                <a:ext cx="1224136" cy="4227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𝑨𝒙</m:t>
                      </m:r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  <m:r>
                        <a:rPr lang="en-US" sz="1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sSup>
                        <m:sSupPr>
                          <m:ctrlPr>
                            <a:rPr lang="en-US" sz="1000" b="1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0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x-none" sz="10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9F90E2-69D9-E40A-167C-7CBC0FE5E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51920" y="4380987"/>
                <a:ext cx="1224136" cy="422788"/>
              </a:xfrm>
              <a:prstGeom prst="rect">
                <a:avLst/>
              </a:prstGeom>
              <a:blipFill>
                <a:blip r:embed="rId3"/>
                <a:stretch>
                  <a:fillRect l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422C32FA-073E-BEF6-E551-AABE284B6CFC}"/>
                  </a:ext>
                </a:extLst>
              </p:cNvPr>
              <p:cNvSpPr txBox="1"/>
              <p:nvPr/>
            </p:nvSpPr>
            <p:spPr bwMode="gray">
              <a:xfrm>
                <a:off x="4211960" y="4813258"/>
                <a:ext cx="1224136" cy="4227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𝑳𝒚</m:t>
                      </m:r>
                      <m:r>
                        <a:rPr lang="en-US" sz="1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x-none" sz="10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2C32FA-073E-BEF6-E551-AABE284B6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211960" y="4813258"/>
                <a:ext cx="1224136" cy="4227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EC9CE172-7985-F82F-870B-25539FB5AC39}"/>
              </a:ext>
            </a:extLst>
          </p:cNvPr>
          <p:cNvSpPr/>
          <p:nvPr/>
        </p:nvSpPr>
        <p:spPr bwMode="gray">
          <a:xfrm>
            <a:off x="4572000" y="4469313"/>
            <a:ext cx="216024" cy="223808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08774A6C-F7E5-CA7B-8DBC-FF4A6BE4E242}"/>
              </a:ext>
            </a:extLst>
          </p:cNvPr>
          <p:cNvCxnSpPr>
            <a:cxnSpLocks/>
          </p:cNvCxnSpPr>
          <p:nvPr/>
        </p:nvCxnSpPr>
        <p:spPr bwMode="gray">
          <a:xfrm>
            <a:off x="4716016" y="4693121"/>
            <a:ext cx="0" cy="25489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id="{99D4B948-4C01-52B0-8E93-6A956780B952}"/>
                  </a:ext>
                </a:extLst>
              </p:cNvPr>
              <p:cNvSpPr txBox="1"/>
              <p:nvPr/>
            </p:nvSpPr>
            <p:spPr bwMode="gray">
              <a:xfrm>
                <a:off x="7164288" y="2890514"/>
                <a:ext cx="1224136" cy="4227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0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000" i="1" smtClean="0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x-none" sz="10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D4B948-4C01-52B0-8E93-6A956780B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64288" y="2890514"/>
                <a:ext cx="1224136" cy="422788"/>
              </a:xfrm>
              <a:prstGeom prst="rect">
                <a:avLst/>
              </a:prstGeom>
              <a:blipFill>
                <a:blip r:embed="rId5"/>
                <a:stretch>
                  <a:fillRect t="-2857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3D9B4D72-3552-8152-F506-48152D2B9200}"/>
                  </a:ext>
                </a:extLst>
              </p:cNvPr>
              <p:cNvSpPr txBox="1"/>
              <p:nvPr/>
            </p:nvSpPr>
            <p:spPr bwMode="gray">
              <a:xfrm>
                <a:off x="8532440" y="2890514"/>
                <a:ext cx="576064" cy="4227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0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x-none" sz="10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D9B4D72-3552-8152-F506-48152D2B9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532440" y="2890514"/>
                <a:ext cx="576064" cy="422788"/>
              </a:xfrm>
              <a:prstGeom prst="rect">
                <a:avLst/>
              </a:prstGeom>
              <a:blipFill>
                <a:blip r:embed="rId6"/>
                <a:stretch>
                  <a:fillRect t="-8571" b="-28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891A5068-CAC9-EBAE-9770-156418A6939F}"/>
                  </a:ext>
                </a:extLst>
              </p:cNvPr>
              <p:cNvSpPr txBox="1"/>
              <p:nvPr/>
            </p:nvSpPr>
            <p:spPr bwMode="gray">
              <a:xfrm>
                <a:off x="8248552" y="2890514"/>
                <a:ext cx="355896" cy="4227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0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00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x-none" sz="10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91A5068-CAC9-EBAE-9770-156418A69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248552" y="2890514"/>
                <a:ext cx="355896" cy="4227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5AC9D3CA-70F5-9168-0DC1-79AAA128E2C3}"/>
              </a:ext>
            </a:extLst>
          </p:cNvPr>
          <p:cNvCxnSpPr>
            <a:cxnSpLocks/>
          </p:cNvCxnSpPr>
          <p:nvPr/>
        </p:nvCxnSpPr>
        <p:spPr bwMode="gray">
          <a:xfrm>
            <a:off x="7379843" y="3795886"/>
            <a:ext cx="868709" cy="29839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49586C53-4948-F42F-C4D4-B1EA1A523144}"/>
              </a:ext>
            </a:extLst>
          </p:cNvPr>
          <p:cNvCxnSpPr>
            <a:cxnSpLocks/>
          </p:cNvCxnSpPr>
          <p:nvPr/>
        </p:nvCxnSpPr>
        <p:spPr bwMode="gray">
          <a:xfrm>
            <a:off x="7452320" y="4349082"/>
            <a:ext cx="1368152" cy="29366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1F5A3192-2245-6D96-B44D-C13017E87D49}"/>
              </a:ext>
            </a:extLst>
          </p:cNvPr>
          <p:cNvCxnSpPr>
            <a:cxnSpLocks/>
          </p:cNvCxnSpPr>
          <p:nvPr/>
        </p:nvCxnSpPr>
        <p:spPr bwMode="gray">
          <a:xfrm>
            <a:off x="7377771" y="3806072"/>
            <a:ext cx="870781" cy="83667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6420C71A-0CBF-08E9-DCBC-36431D173982}"/>
                  </a:ext>
                </a:extLst>
              </p:cNvPr>
              <p:cNvSpPr txBox="1"/>
              <p:nvPr/>
            </p:nvSpPr>
            <p:spPr bwMode="gray">
              <a:xfrm>
                <a:off x="7308304" y="3508470"/>
                <a:ext cx="648071" cy="4227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x-none" sz="10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420C71A-0CBF-08E9-DCBC-36431D173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08304" y="3508470"/>
                <a:ext cx="648071" cy="4227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id="{F0E3AC5F-D2F7-C778-ABBC-6B850F61CF24}"/>
                  </a:ext>
                </a:extLst>
              </p:cNvPr>
              <p:cNvSpPr txBox="1"/>
              <p:nvPr/>
            </p:nvSpPr>
            <p:spPr bwMode="gray">
              <a:xfrm>
                <a:off x="7308304" y="4052852"/>
                <a:ext cx="1100799" cy="4227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x-none" sz="10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E3AC5F-D2F7-C778-ABBC-6B850F61C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08304" y="4052852"/>
                <a:ext cx="1100799" cy="4227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="" id="{6C17B1F9-66F4-E09B-4F33-99134BA1A58A}"/>
                  </a:ext>
                </a:extLst>
              </p:cNvPr>
              <p:cNvSpPr txBox="1"/>
              <p:nvPr/>
            </p:nvSpPr>
            <p:spPr bwMode="gray">
              <a:xfrm>
                <a:off x="7308304" y="4597234"/>
                <a:ext cx="1656182" cy="4227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</m:sSub>
                          <m:r>
                            <a:rPr lang="en-US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x-none" sz="10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17B1F9-66F4-E09B-4F33-99134BA1A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308304" y="4597234"/>
                <a:ext cx="1656182" cy="4227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D4CAFB7E-34DD-8890-4CEC-78125713B208}"/>
              </a:ext>
            </a:extLst>
          </p:cNvPr>
          <p:cNvSpPr txBox="1"/>
          <p:nvPr/>
        </p:nvSpPr>
        <p:spPr bwMode="gray">
          <a:xfrm>
            <a:off x="7424031" y="2510251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André-Louis Cholesky</a:t>
            </a:r>
            <a:r>
              <a:rPr lang="en-GB" sz="800" b="1" dirty="0">
                <a:solidFill>
                  <a:srgbClr val="333539"/>
                </a:solidFill>
                <a:effectLst/>
              </a:rPr>
              <a:t/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(1875 – 1918)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F3093E08-61CC-2B50-79A3-89B2709F4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233" y="1282718"/>
            <a:ext cx="1040324" cy="118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45123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 animBg="1"/>
      <p:bldP spid="13" grpId="0"/>
      <p:bldP spid="14" grpId="0"/>
      <p:bldP spid="15" grpId="0"/>
      <p:bldP spid="17" grpId="0"/>
      <p:bldP spid="18" grpId="0"/>
      <p:bldP spid="20" grpId="0"/>
      <p:bldP spid="32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37F28F28-2DD8-AF8D-B3A5-879B2B4C8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Cholesky Decomposition (ctd)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92FF74DD-555A-FB5F-D498-7BAAD1878745}"/>
                  </a:ext>
                </a:extLst>
              </p:cNvPr>
              <p:cNvSpPr txBox="1"/>
              <p:nvPr/>
            </p:nvSpPr>
            <p:spPr bwMode="gray">
              <a:xfrm>
                <a:off x="1403648" y="1275606"/>
                <a:ext cx="5256584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𝑳</m:t>
                      </m:r>
                      <m:sSup>
                        <m:sSupPr>
                          <m:ctrlPr>
                            <a:rPr lang="en-US" sz="14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40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x-none" sz="1400" dirty="0" err="1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FF74DD-555A-FB5F-D498-7BAAD1878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403648" y="1275606"/>
                <a:ext cx="5256584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B20E96E1-48D2-676D-201C-06FC0E9B750E}"/>
              </a:ext>
            </a:extLst>
          </p:cNvPr>
          <p:cNvSpPr/>
          <p:nvPr/>
        </p:nvSpPr>
        <p:spPr bwMode="gray">
          <a:xfrm>
            <a:off x="5220074" y="1419622"/>
            <a:ext cx="288032" cy="187945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506A3E1C-5793-FD55-5977-699F68F2A144}"/>
              </a:ext>
            </a:extLst>
          </p:cNvPr>
          <p:cNvSpPr/>
          <p:nvPr/>
        </p:nvSpPr>
        <p:spPr bwMode="gray">
          <a:xfrm>
            <a:off x="2195736" y="1419622"/>
            <a:ext cx="288032" cy="191656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718A52A3-0A96-ABB6-EEB6-E9932F11B40F}"/>
              </a:ext>
            </a:extLst>
          </p:cNvPr>
          <p:cNvSpPr/>
          <p:nvPr/>
        </p:nvSpPr>
        <p:spPr bwMode="gray">
          <a:xfrm>
            <a:off x="3635896" y="1419622"/>
            <a:ext cx="288032" cy="191656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30D0B7DD-BBDE-EFD4-C5DE-3C8B19BD1BD7}"/>
              </a:ext>
            </a:extLst>
          </p:cNvPr>
          <p:cNvSpPr/>
          <p:nvPr/>
        </p:nvSpPr>
        <p:spPr bwMode="gray">
          <a:xfrm>
            <a:off x="5411246" y="1356622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926F3E3E-1944-7D12-A07E-4D3B6B9BC93F}"/>
              </a:ext>
            </a:extLst>
          </p:cNvPr>
          <p:cNvSpPr/>
          <p:nvPr/>
        </p:nvSpPr>
        <p:spPr bwMode="gray">
          <a:xfrm>
            <a:off x="3812498" y="1356622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320B3F0D-F39B-7BC1-B8E3-0F6E0CFF020A}"/>
              </a:ext>
            </a:extLst>
          </p:cNvPr>
          <p:cNvSpPr/>
          <p:nvPr/>
        </p:nvSpPr>
        <p:spPr bwMode="gray">
          <a:xfrm>
            <a:off x="2372338" y="1356621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AC564CAA-32D6-06DE-D3E2-20E7984BD637}"/>
              </a:ext>
            </a:extLst>
          </p:cNvPr>
          <p:cNvSpPr/>
          <p:nvPr/>
        </p:nvSpPr>
        <p:spPr bwMode="gray">
          <a:xfrm>
            <a:off x="5646558" y="1415911"/>
            <a:ext cx="288032" cy="187945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E0B49729-B5D7-8A49-8FF0-D06A4A79234B}"/>
              </a:ext>
            </a:extLst>
          </p:cNvPr>
          <p:cNvSpPr/>
          <p:nvPr/>
        </p:nvSpPr>
        <p:spPr bwMode="gray">
          <a:xfrm>
            <a:off x="5837730" y="1352911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C04AE93B-EE18-FCE9-D8FA-75506E377405}"/>
              </a:ext>
            </a:extLst>
          </p:cNvPr>
          <p:cNvSpPr/>
          <p:nvPr/>
        </p:nvSpPr>
        <p:spPr bwMode="gray">
          <a:xfrm>
            <a:off x="4039076" y="1415911"/>
            <a:ext cx="288032" cy="191656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5EAE7DB1-0007-618A-495A-0B677C4F1835}"/>
              </a:ext>
            </a:extLst>
          </p:cNvPr>
          <p:cNvSpPr/>
          <p:nvPr/>
        </p:nvSpPr>
        <p:spPr bwMode="gray">
          <a:xfrm>
            <a:off x="4215678" y="1352910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9691B4FB-429C-A565-8119-89E9B23EF7C3}"/>
              </a:ext>
            </a:extLst>
          </p:cNvPr>
          <p:cNvSpPr/>
          <p:nvPr/>
        </p:nvSpPr>
        <p:spPr bwMode="gray">
          <a:xfrm>
            <a:off x="2195736" y="1635646"/>
            <a:ext cx="288032" cy="191656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B21C28FF-77B2-C8C5-4AAA-A8FE252F67FD}"/>
              </a:ext>
            </a:extLst>
          </p:cNvPr>
          <p:cNvSpPr/>
          <p:nvPr/>
        </p:nvSpPr>
        <p:spPr bwMode="gray">
          <a:xfrm>
            <a:off x="2372338" y="1557286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326109FA-8C09-77E0-BE69-A9BA5D538345}"/>
              </a:ext>
            </a:extLst>
          </p:cNvPr>
          <p:cNvSpPr/>
          <p:nvPr/>
        </p:nvSpPr>
        <p:spPr bwMode="gray">
          <a:xfrm>
            <a:off x="4483245" y="1415911"/>
            <a:ext cx="288032" cy="191656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626A1E0A-8320-A134-F56F-F2A0F399396C}"/>
              </a:ext>
            </a:extLst>
          </p:cNvPr>
          <p:cNvSpPr/>
          <p:nvPr/>
        </p:nvSpPr>
        <p:spPr bwMode="gray">
          <a:xfrm>
            <a:off x="4659847" y="1352910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12458354-876E-D4F9-0DAA-0631988325F7}"/>
              </a:ext>
            </a:extLst>
          </p:cNvPr>
          <p:cNvSpPr/>
          <p:nvPr/>
        </p:nvSpPr>
        <p:spPr bwMode="gray">
          <a:xfrm>
            <a:off x="2210305" y="1851670"/>
            <a:ext cx="288032" cy="191656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273F5270-3434-3868-F20F-8C59BED04757}"/>
              </a:ext>
            </a:extLst>
          </p:cNvPr>
          <p:cNvSpPr/>
          <p:nvPr/>
        </p:nvSpPr>
        <p:spPr bwMode="gray">
          <a:xfrm>
            <a:off x="2386907" y="1788669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502CDA58-2149-7122-1171-7C9BBB7704DF}"/>
              </a:ext>
            </a:extLst>
          </p:cNvPr>
          <p:cNvSpPr/>
          <p:nvPr/>
        </p:nvSpPr>
        <p:spPr bwMode="gray">
          <a:xfrm>
            <a:off x="6091059" y="1415911"/>
            <a:ext cx="288032" cy="187945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20C974C-2978-4F47-DB00-2BFC467B29A9}"/>
              </a:ext>
            </a:extLst>
          </p:cNvPr>
          <p:cNvSpPr/>
          <p:nvPr/>
        </p:nvSpPr>
        <p:spPr bwMode="gray">
          <a:xfrm>
            <a:off x="6282231" y="1352911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A87FCA44-0846-CDA4-701D-0FF753FE82D4}"/>
              </a:ext>
            </a:extLst>
          </p:cNvPr>
          <p:cNvSpPr/>
          <p:nvPr/>
        </p:nvSpPr>
        <p:spPr bwMode="gray">
          <a:xfrm>
            <a:off x="4041500" y="1629621"/>
            <a:ext cx="288032" cy="191656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2456E6F7-4A94-B617-1C8E-FD53EDC12F50}"/>
              </a:ext>
            </a:extLst>
          </p:cNvPr>
          <p:cNvSpPr/>
          <p:nvPr/>
        </p:nvSpPr>
        <p:spPr bwMode="gray">
          <a:xfrm>
            <a:off x="4218102" y="1566620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xmlns="" id="{1058ABBD-7DF1-8083-DC65-FB5B7725C6B5}"/>
              </a:ext>
            </a:extLst>
          </p:cNvPr>
          <p:cNvSpPr/>
          <p:nvPr/>
        </p:nvSpPr>
        <p:spPr bwMode="gray">
          <a:xfrm>
            <a:off x="5220074" y="1635646"/>
            <a:ext cx="288032" cy="187945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E91C0DF8-DBD6-2DC3-9931-FF401B3A6A67}"/>
              </a:ext>
            </a:extLst>
          </p:cNvPr>
          <p:cNvSpPr/>
          <p:nvPr/>
        </p:nvSpPr>
        <p:spPr bwMode="gray">
          <a:xfrm>
            <a:off x="5411246" y="1572646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xmlns="" id="{CEE81B8C-EAE7-B515-FE0D-FDA1311FA2E4}"/>
              </a:ext>
            </a:extLst>
          </p:cNvPr>
          <p:cNvSpPr/>
          <p:nvPr/>
        </p:nvSpPr>
        <p:spPr bwMode="gray">
          <a:xfrm>
            <a:off x="5220074" y="1855381"/>
            <a:ext cx="288032" cy="187945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F0668BC3-6F19-D4E9-FE10-94D1DB3E3116}"/>
              </a:ext>
            </a:extLst>
          </p:cNvPr>
          <p:cNvSpPr/>
          <p:nvPr/>
        </p:nvSpPr>
        <p:spPr bwMode="gray">
          <a:xfrm>
            <a:off x="5411246" y="1792381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xmlns="" id="{7862437E-377D-C44B-049D-95B01EAAE9F7}"/>
              </a:ext>
            </a:extLst>
          </p:cNvPr>
          <p:cNvSpPr/>
          <p:nvPr/>
        </p:nvSpPr>
        <p:spPr bwMode="gray">
          <a:xfrm>
            <a:off x="2635067" y="1629621"/>
            <a:ext cx="288032" cy="191656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EB0D2303-F06B-B921-47A0-2821749604DC}"/>
              </a:ext>
            </a:extLst>
          </p:cNvPr>
          <p:cNvSpPr/>
          <p:nvPr/>
        </p:nvSpPr>
        <p:spPr bwMode="gray">
          <a:xfrm>
            <a:off x="2811669" y="1566620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xmlns="" id="{8564524D-48A6-2500-7680-B9BB9F6AC9A2}"/>
              </a:ext>
            </a:extLst>
          </p:cNvPr>
          <p:cNvSpPr/>
          <p:nvPr/>
        </p:nvSpPr>
        <p:spPr bwMode="gray">
          <a:xfrm>
            <a:off x="5646558" y="1642880"/>
            <a:ext cx="288032" cy="187945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EAF24E24-C15A-7B5C-2C4E-D3E5D19A474E}"/>
              </a:ext>
            </a:extLst>
          </p:cNvPr>
          <p:cNvSpPr/>
          <p:nvPr/>
        </p:nvSpPr>
        <p:spPr bwMode="gray">
          <a:xfrm>
            <a:off x="5837730" y="1579880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xmlns="" id="{9CCAD335-1EBC-00FA-C29B-FB4F659F0141}"/>
              </a:ext>
            </a:extLst>
          </p:cNvPr>
          <p:cNvSpPr/>
          <p:nvPr/>
        </p:nvSpPr>
        <p:spPr bwMode="gray">
          <a:xfrm>
            <a:off x="4485283" y="1628793"/>
            <a:ext cx="288032" cy="191656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D7D81344-C533-2120-6FDE-1C058F4ADA3B}"/>
              </a:ext>
            </a:extLst>
          </p:cNvPr>
          <p:cNvSpPr/>
          <p:nvPr/>
        </p:nvSpPr>
        <p:spPr bwMode="gray">
          <a:xfrm>
            <a:off x="4661885" y="1565792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xmlns="" id="{D3CE0ADC-1001-B9DB-8A7D-10245D9D2DE2}"/>
              </a:ext>
            </a:extLst>
          </p:cNvPr>
          <p:cNvSpPr/>
          <p:nvPr/>
        </p:nvSpPr>
        <p:spPr bwMode="gray">
          <a:xfrm>
            <a:off x="2630326" y="1851670"/>
            <a:ext cx="288032" cy="191656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15961482-46AD-FEAA-924E-40579ACD8C09}"/>
              </a:ext>
            </a:extLst>
          </p:cNvPr>
          <p:cNvSpPr/>
          <p:nvPr/>
        </p:nvSpPr>
        <p:spPr bwMode="gray">
          <a:xfrm>
            <a:off x="2806928" y="1788669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xmlns="" id="{B86F5499-BDF5-17A8-86B5-84AFEFC389BC}"/>
              </a:ext>
            </a:extLst>
          </p:cNvPr>
          <p:cNvSpPr/>
          <p:nvPr/>
        </p:nvSpPr>
        <p:spPr bwMode="gray">
          <a:xfrm>
            <a:off x="6101384" y="1627771"/>
            <a:ext cx="288032" cy="187945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8B4A8C0F-7DB7-15FD-1B05-4CAAF12C4283}"/>
              </a:ext>
            </a:extLst>
          </p:cNvPr>
          <p:cNvSpPr/>
          <p:nvPr/>
        </p:nvSpPr>
        <p:spPr bwMode="gray">
          <a:xfrm>
            <a:off x="6292556" y="1564771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xmlns="" id="{AAA7C767-10DD-16B9-B41F-08B90060FAFC}"/>
              </a:ext>
            </a:extLst>
          </p:cNvPr>
          <p:cNvSpPr/>
          <p:nvPr/>
        </p:nvSpPr>
        <p:spPr bwMode="gray">
          <a:xfrm>
            <a:off x="5649596" y="1855231"/>
            <a:ext cx="288032" cy="187945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C99F634C-5BAD-9AF4-55D3-351B48EE6375}"/>
              </a:ext>
            </a:extLst>
          </p:cNvPr>
          <p:cNvSpPr/>
          <p:nvPr/>
        </p:nvSpPr>
        <p:spPr bwMode="gray">
          <a:xfrm>
            <a:off x="5840768" y="1792231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xmlns="" id="{3D7549C5-1FE7-FD6E-EF60-AD5BADEE1247}"/>
              </a:ext>
            </a:extLst>
          </p:cNvPr>
          <p:cNvSpPr/>
          <p:nvPr/>
        </p:nvSpPr>
        <p:spPr bwMode="gray">
          <a:xfrm>
            <a:off x="3052001" y="1851520"/>
            <a:ext cx="288032" cy="191656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8B55F589-7BF0-1590-B9E3-3F0593311836}"/>
              </a:ext>
            </a:extLst>
          </p:cNvPr>
          <p:cNvSpPr/>
          <p:nvPr/>
        </p:nvSpPr>
        <p:spPr bwMode="gray">
          <a:xfrm>
            <a:off x="3228603" y="1788519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xmlns="" id="{B02142C2-EC34-F5DD-932C-E5937A413E2A}"/>
              </a:ext>
            </a:extLst>
          </p:cNvPr>
          <p:cNvSpPr/>
          <p:nvPr/>
        </p:nvSpPr>
        <p:spPr bwMode="gray">
          <a:xfrm>
            <a:off x="4489039" y="1853974"/>
            <a:ext cx="288032" cy="191656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3FDE873-72EA-82F3-FBA7-8A03669FE425}"/>
              </a:ext>
            </a:extLst>
          </p:cNvPr>
          <p:cNvSpPr/>
          <p:nvPr/>
        </p:nvSpPr>
        <p:spPr bwMode="gray">
          <a:xfrm>
            <a:off x="4665641" y="1790973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xmlns="" id="{0A5BF1E1-C35C-0B30-B703-6E742CA2B7CF}"/>
              </a:ext>
            </a:extLst>
          </p:cNvPr>
          <p:cNvSpPr/>
          <p:nvPr/>
        </p:nvSpPr>
        <p:spPr bwMode="gray">
          <a:xfrm>
            <a:off x="6114360" y="1847322"/>
            <a:ext cx="288032" cy="187945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schemeClr val="bg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AF5BA745-B5FD-42B5-9B8C-FC3C5D41C8F0}"/>
              </a:ext>
            </a:extLst>
          </p:cNvPr>
          <p:cNvSpPr/>
          <p:nvPr/>
        </p:nvSpPr>
        <p:spPr bwMode="gray">
          <a:xfrm>
            <a:off x="6305532" y="1784322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F8223752-BCE3-1D69-AEA9-18BA86CE907F}"/>
              </a:ext>
            </a:extLst>
          </p:cNvPr>
          <p:cNvSpPr/>
          <p:nvPr/>
        </p:nvSpPr>
        <p:spPr bwMode="gray">
          <a:xfrm>
            <a:off x="755576" y="2505141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xmlns="" id="{60025555-B846-85D9-34DE-FB5885019A0D}"/>
                  </a:ext>
                </a:extLst>
              </p:cNvPr>
              <p:cNvSpPr txBox="1"/>
              <p:nvPr/>
            </p:nvSpPr>
            <p:spPr bwMode="gray">
              <a:xfrm>
                <a:off x="998595" y="2431344"/>
                <a:ext cx="810105" cy="27359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x-none" sz="1200" dirty="0" err="1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0025555-B846-85D9-34DE-FB5885019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98595" y="2431344"/>
                <a:ext cx="810105" cy="2735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xmlns="" id="{1131E7AE-7A54-1540-8DF3-C8955E19D99C}"/>
                  </a:ext>
                </a:extLst>
              </p:cNvPr>
              <p:cNvSpPr txBox="1"/>
              <p:nvPr/>
            </p:nvSpPr>
            <p:spPr bwMode="gray">
              <a:xfrm>
                <a:off x="3203848" y="2431344"/>
                <a:ext cx="835228" cy="27359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x-none" sz="1200" dirty="0" err="1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131E7AE-7A54-1540-8DF3-C8955E19D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203848" y="2431344"/>
                <a:ext cx="835228" cy="273592"/>
              </a:xfrm>
              <a:prstGeom prst="rect">
                <a:avLst/>
              </a:prstGeom>
              <a:blipFill>
                <a:blip r:embed="rId4"/>
                <a:stretch>
                  <a:fillRect l="-149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xmlns="" id="{FD84445D-033C-5D1F-FE6D-E505851601D9}"/>
              </a:ext>
            </a:extLst>
          </p:cNvPr>
          <p:cNvSpPr/>
          <p:nvPr/>
        </p:nvSpPr>
        <p:spPr bwMode="gray">
          <a:xfrm>
            <a:off x="755576" y="2910860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xmlns="" id="{84E23514-8CDF-4611-E857-BE37F09E3120}"/>
                  </a:ext>
                </a:extLst>
              </p:cNvPr>
              <p:cNvSpPr txBox="1"/>
              <p:nvPr/>
            </p:nvSpPr>
            <p:spPr bwMode="gray">
              <a:xfrm>
                <a:off x="998595" y="2837063"/>
                <a:ext cx="1062133" cy="27359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x-none" sz="1200" dirty="0" err="1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4E23514-8CDF-4611-E857-BE37F09E3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98595" y="2837063"/>
                <a:ext cx="1062133" cy="273592"/>
              </a:xfrm>
              <a:prstGeom prst="rect">
                <a:avLst/>
              </a:prstGeom>
              <a:blipFill>
                <a:blip r:embed="rId5"/>
                <a:stretch>
                  <a:fillRect l="-117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xmlns="" id="{F21DE1A5-CB66-9C5F-B688-1A7D213A7A54}"/>
                  </a:ext>
                </a:extLst>
              </p:cNvPr>
              <p:cNvSpPr txBox="1"/>
              <p:nvPr/>
            </p:nvSpPr>
            <p:spPr bwMode="gray">
              <a:xfrm>
                <a:off x="3203848" y="2837063"/>
                <a:ext cx="734649" cy="27359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x-none" sz="1200" dirty="0" err="1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21DE1A5-CB66-9C5F-B688-1A7D213A7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203848" y="2837063"/>
                <a:ext cx="734649" cy="273592"/>
              </a:xfrm>
              <a:prstGeom prst="rect">
                <a:avLst/>
              </a:prstGeom>
              <a:blipFill>
                <a:blip r:embed="rId6"/>
                <a:stretch>
                  <a:fillRect l="-1695" t="-27273" b="-2727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xmlns="" id="{5DB6B3B9-C85C-D108-EE2E-1D948446FF79}"/>
              </a:ext>
            </a:extLst>
          </p:cNvPr>
          <p:cNvSpPr/>
          <p:nvPr/>
        </p:nvSpPr>
        <p:spPr bwMode="gray">
          <a:xfrm>
            <a:off x="777094" y="3300839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xmlns="" id="{16864BE7-9538-E328-9653-F2CA4C068DD4}"/>
                  </a:ext>
                </a:extLst>
              </p:cNvPr>
              <p:cNvSpPr txBox="1"/>
              <p:nvPr/>
            </p:nvSpPr>
            <p:spPr bwMode="gray">
              <a:xfrm>
                <a:off x="998595" y="3651870"/>
                <a:ext cx="1062133" cy="27359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x-none" sz="1200" dirty="0" err="1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864BE7-9538-E328-9653-F2CA4C068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98595" y="3651870"/>
                <a:ext cx="1062133" cy="273592"/>
              </a:xfrm>
              <a:prstGeom prst="rect">
                <a:avLst/>
              </a:prstGeom>
              <a:blipFill>
                <a:blip r:embed="rId7"/>
                <a:stretch>
                  <a:fillRect l="-117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xmlns="" id="{FAC02B08-621E-E8EC-4F3E-6D7F8DE0F522}"/>
                  </a:ext>
                </a:extLst>
              </p:cNvPr>
              <p:cNvSpPr txBox="1"/>
              <p:nvPr/>
            </p:nvSpPr>
            <p:spPr bwMode="gray">
              <a:xfrm>
                <a:off x="3203848" y="3651870"/>
                <a:ext cx="734649" cy="27359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x-none" sz="1200" dirty="0" err="1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AC02B08-621E-E8EC-4F3E-6D7F8DE0F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203848" y="3651870"/>
                <a:ext cx="734649" cy="273592"/>
              </a:xfrm>
              <a:prstGeom prst="rect">
                <a:avLst/>
              </a:prstGeom>
              <a:blipFill>
                <a:blip r:embed="rId8"/>
                <a:stretch>
                  <a:fillRect l="-1695" t="-26087" b="-217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Oval 56">
            <a:extLst>
              <a:ext uri="{FF2B5EF4-FFF2-40B4-BE49-F238E27FC236}">
                <a16:creationId xmlns:a16="http://schemas.microsoft.com/office/drawing/2014/main" xmlns="" id="{3FF296BB-0C47-C2B9-8C0D-AA53C2E5D064}"/>
              </a:ext>
            </a:extLst>
          </p:cNvPr>
          <p:cNvSpPr/>
          <p:nvPr/>
        </p:nvSpPr>
        <p:spPr bwMode="gray">
          <a:xfrm>
            <a:off x="777094" y="3725667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xmlns="" id="{BA4AD329-9E66-6B3C-91A8-4EFBA08D8713}"/>
                  </a:ext>
                </a:extLst>
              </p:cNvPr>
              <p:cNvSpPr txBox="1"/>
              <p:nvPr/>
            </p:nvSpPr>
            <p:spPr bwMode="gray">
              <a:xfrm>
                <a:off x="998595" y="3227042"/>
                <a:ext cx="1184714" cy="27359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1200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x-none" sz="1200" dirty="0" err="1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A4AD329-9E66-6B3C-91A8-4EFBA08D8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98595" y="3227042"/>
                <a:ext cx="1184714" cy="2735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xmlns="" id="{12C059B3-CF55-038A-19F7-59CD9A040D32}"/>
                  </a:ext>
                </a:extLst>
              </p:cNvPr>
              <p:cNvSpPr txBox="1"/>
              <p:nvPr/>
            </p:nvSpPr>
            <p:spPr bwMode="gray">
              <a:xfrm>
                <a:off x="3203848" y="3227042"/>
                <a:ext cx="1279397" cy="27359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200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x-none" sz="1200" dirty="0" err="1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2C059B3-CF55-038A-19F7-59CD9A040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203848" y="3227042"/>
                <a:ext cx="1279397" cy="273592"/>
              </a:xfrm>
              <a:prstGeom prst="rect">
                <a:avLst/>
              </a:prstGeom>
              <a:blipFill>
                <a:blip r:embed="rId10"/>
                <a:stretch>
                  <a:fillRect t="-13043" b="-869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Oval 59">
            <a:extLst>
              <a:ext uri="{FF2B5EF4-FFF2-40B4-BE49-F238E27FC236}">
                <a16:creationId xmlns:a16="http://schemas.microsoft.com/office/drawing/2014/main" xmlns="" id="{9B4FE469-436F-A996-3C7A-E8FB4A9D4ACF}"/>
              </a:ext>
            </a:extLst>
          </p:cNvPr>
          <p:cNvSpPr/>
          <p:nvPr/>
        </p:nvSpPr>
        <p:spPr bwMode="gray">
          <a:xfrm>
            <a:off x="777094" y="4171529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xmlns="" id="{6C63930D-CBE8-DD8C-D76B-508BC1B67F6B}"/>
                  </a:ext>
                </a:extLst>
              </p:cNvPr>
              <p:cNvSpPr txBox="1"/>
              <p:nvPr/>
            </p:nvSpPr>
            <p:spPr bwMode="gray">
              <a:xfrm>
                <a:off x="998595" y="4097732"/>
                <a:ext cx="1796699" cy="27359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x-none" sz="1200" dirty="0" err="1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C63930D-CBE8-DD8C-D76B-508BC1B67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98595" y="4097732"/>
                <a:ext cx="1796699" cy="273592"/>
              </a:xfrm>
              <a:prstGeom prst="rect">
                <a:avLst/>
              </a:prstGeom>
              <a:blipFill>
                <a:blip r:embed="rId11"/>
                <a:stretch>
                  <a:fillRect l="-69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xmlns="" id="{13D2F0C5-1A02-5496-E158-4AFAE1897573}"/>
                  </a:ext>
                </a:extLst>
              </p:cNvPr>
              <p:cNvSpPr txBox="1"/>
              <p:nvPr/>
            </p:nvSpPr>
            <p:spPr bwMode="gray">
              <a:xfrm>
                <a:off x="3203848" y="4097732"/>
                <a:ext cx="1490650" cy="27359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x-none" sz="1200" dirty="0" err="1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3D2F0C5-1A02-5496-E158-4AFAE1897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203848" y="4097732"/>
                <a:ext cx="1490650" cy="273592"/>
              </a:xfrm>
              <a:prstGeom prst="rect">
                <a:avLst/>
              </a:prstGeom>
              <a:blipFill>
                <a:blip r:embed="rId12"/>
                <a:stretch>
                  <a:fillRect t="-26087" b="-217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Oval 62">
            <a:extLst>
              <a:ext uri="{FF2B5EF4-FFF2-40B4-BE49-F238E27FC236}">
                <a16:creationId xmlns:a16="http://schemas.microsoft.com/office/drawing/2014/main" xmlns="" id="{76B52B15-6E11-01A3-D42D-B6E899DF4867}"/>
              </a:ext>
            </a:extLst>
          </p:cNvPr>
          <p:cNvSpPr/>
          <p:nvPr/>
        </p:nvSpPr>
        <p:spPr bwMode="gray">
          <a:xfrm>
            <a:off x="778292" y="4588956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bg1"/>
                </a:solidFill>
              </a:rPr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xmlns="" id="{0E702C16-1327-8EF9-041E-84E0625DF6D1}"/>
                  </a:ext>
                </a:extLst>
              </p:cNvPr>
              <p:cNvSpPr txBox="1"/>
              <p:nvPr/>
            </p:nvSpPr>
            <p:spPr bwMode="gray">
              <a:xfrm>
                <a:off x="998595" y="4515159"/>
                <a:ext cx="1579477" cy="27359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x-none" sz="1200" dirty="0" err="1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E702C16-1327-8EF9-041E-84E0625DF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98595" y="4515159"/>
                <a:ext cx="1579477" cy="27359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xmlns="" id="{2606A0B1-71AD-D828-241C-562EC74ADE28}"/>
                  </a:ext>
                </a:extLst>
              </p:cNvPr>
              <p:cNvSpPr txBox="1"/>
              <p:nvPr/>
            </p:nvSpPr>
            <p:spPr bwMode="gray">
              <a:xfrm>
                <a:off x="3203848" y="4515159"/>
                <a:ext cx="1728192" cy="27359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200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200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x-none" sz="1200" dirty="0" err="1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606A0B1-71AD-D828-241C-562EC74AD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203848" y="4515159"/>
                <a:ext cx="1728192" cy="273592"/>
              </a:xfrm>
              <a:prstGeom prst="rect">
                <a:avLst/>
              </a:prstGeom>
              <a:blipFill>
                <a:blip r:embed="rId14"/>
                <a:stretch>
                  <a:fillRect t="-17391" b="-869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Picture 65">
            <a:extLst>
              <a:ext uri="{FF2B5EF4-FFF2-40B4-BE49-F238E27FC236}">
                <a16:creationId xmlns:a16="http://schemas.microsoft.com/office/drawing/2014/main" xmlns="" id="{06A1B5DD-FDA7-66AD-8BFC-1E0A0D8FCEB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07150" y="2174543"/>
            <a:ext cx="3257353" cy="24118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545740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/>
      <p:bldP spid="50" grpId="0"/>
      <p:bldP spid="51" grpId="0" animBg="1"/>
      <p:bldP spid="52" grpId="0"/>
      <p:bldP spid="53" grpId="0"/>
      <p:bldP spid="54" grpId="0" animBg="1"/>
      <p:bldP spid="55" grpId="0"/>
      <p:bldP spid="56" grpId="0"/>
      <p:bldP spid="57" grpId="0" animBg="1"/>
      <p:bldP spid="58" grpId="0"/>
      <p:bldP spid="59" grpId="0"/>
      <p:bldP spid="60" grpId="0" animBg="1"/>
      <p:bldP spid="61" grpId="0"/>
      <p:bldP spid="62" grpId="0"/>
      <p:bldP spid="63" grpId="0" animBg="1"/>
      <p:bldP spid="64" grpId="0"/>
      <p:bldP spid="6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7093544" cy="3563938"/>
          </a:xfrm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x-none" b="1" dirty="0"/>
              <a:t>Modelling Data</a:t>
            </a:r>
          </a:p>
          <a:p>
            <a:pPr marL="614125" lvl="1" indent="-342900"/>
            <a:r>
              <a:rPr lang="en-US" altLang="x-none" sz="1200" dirty="0"/>
              <a:t>Both textual and image data can be represented at different levels of granularity </a:t>
            </a:r>
          </a:p>
          <a:p>
            <a:pPr marL="614125" lvl="1" indent="-342900"/>
            <a:r>
              <a:rPr lang="en-US" altLang="x-none" sz="1200" dirty="0"/>
              <a:t>Images should ideally be represented in terms of feature of location and frequency: Gabor wavelets/filters are excellent candidate functions for such features</a:t>
            </a:r>
          </a:p>
          <a:p>
            <a:pPr marL="342900" indent="-342900"/>
            <a:r>
              <a:rPr lang="en-US" altLang="x-none" b="1" dirty="0"/>
              <a:t>Linear Basis Functions Models</a:t>
            </a:r>
          </a:p>
          <a:p>
            <a:pPr marL="611187" lvl="1" indent="-342900"/>
            <a:r>
              <a:rPr lang="en-US" altLang="x-none" sz="1200" dirty="0"/>
              <a:t>Non-linear prediction models can be formed with non-linear basis functions</a:t>
            </a:r>
          </a:p>
          <a:p>
            <a:pPr marL="611187" lvl="1" indent="-342900"/>
            <a:r>
              <a:rPr lang="en-US" altLang="x-none" sz="1200" dirty="0"/>
              <a:t>Linearity is in the parameters, </a:t>
            </a:r>
            <a:r>
              <a:rPr lang="en-US" altLang="x-none" sz="1200" i="1" dirty="0"/>
              <a:t>not</a:t>
            </a:r>
            <a:r>
              <a:rPr lang="en-US" altLang="x-none" sz="1200" dirty="0"/>
              <a:t> the input dimensions of the data</a:t>
            </a:r>
          </a:p>
          <a:p>
            <a:pPr marL="342900" indent="-342900"/>
            <a:r>
              <a:rPr lang="en-US" altLang="x-none" b="1" dirty="0"/>
              <a:t>Linear Mappings and Matrices</a:t>
            </a:r>
          </a:p>
          <a:p>
            <a:pPr marL="611187" lvl="1" indent="-342900"/>
            <a:r>
              <a:rPr lang="en-US" altLang="x-none" sz="1200" dirty="0"/>
              <a:t>All linear mappings can be expressed via matrix products</a:t>
            </a:r>
          </a:p>
          <a:p>
            <a:pPr marL="611187" lvl="1" indent="-342900"/>
            <a:r>
              <a:rPr lang="en-US" altLang="x-none" sz="1200" dirty="0"/>
              <a:t>The singular value decomposition is the rotation-scaling-rotation view on a mapping</a:t>
            </a:r>
          </a:p>
          <a:p>
            <a:pPr marL="611187" lvl="1" indent="-342900"/>
            <a:r>
              <a:rPr lang="en-US" altLang="x-none" sz="1200" dirty="0"/>
              <a:t>The Cholesky decomposition is numerically stable to help solve for the parameters of a linear model and is crucial for solving least-squares problems</a:t>
            </a:r>
            <a:endParaRPr lang="en-US" altLang="x-none" b="1" dirty="0"/>
          </a:p>
          <a:p>
            <a:pPr marL="0" indent="0">
              <a:buNone/>
            </a:pPr>
            <a:endParaRPr lang="en-US" altLang="x-non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59407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See you next week!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x-none" b="1" dirty="0"/>
              <a:t>Modelling Data</a:t>
            </a:r>
          </a:p>
          <a:p>
            <a:pPr marL="614125" lvl="1" indent="-342900"/>
            <a:r>
              <a:rPr lang="en-US" altLang="x-none" b="1" dirty="0"/>
              <a:t>Modelling Text</a:t>
            </a:r>
          </a:p>
          <a:p>
            <a:pPr marL="614125" lvl="1" indent="-342900"/>
            <a:r>
              <a:rPr lang="en-US" altLang="x-none" dirty="0"/>
              <a:t>Modelling Images</a:t>
            </a:r>
          </a:p>
          <a:p>
            <a:pPr marL="342900" indent="-342900"/>
            <a:r>
              <a:rPr lang="en-US" altLang="x-none" dirty="0"/>
              <a:t>Linear Basis Function Models</a:t>
            </a:r>
          </a:p>
          <a:p>
            <a:pPr marL="614125" lvl="1" indent="-342900"/>
            <a:r>
              <a:rPr lang="en-US" altLang="x-none" dirty="0"/>
              <a:t>Vector Spaces</a:t>
            </a:r>
          </a:p>
          <a:p>
            <a:pPr marL="614125" lvl="1" indent="-342900"/>
            <a:r>
              <a:rPr lang="en-US" altLang="x-none" dirty="0"/>
              <a:t>Linear Mappings and Matrices</a:t>
            </a:r>
          </a:p>
          <a:p>
            <a:pPr marL="0" indent="0">
              <a:buNone/>
            </a:pPr>
            <a:endParaRPr lang="en-US" altLang="x-non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10157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xmlns="" id="{0B10CBDB-FB81-8429-BC06-014DB399742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4933303" cy="3563938"/>
              </a:xfrm>
            </p:spPr>
            <p:txBody>
              <a:bodyPr/>
              <a:lstStyle/>
              <a:p>
                <a:r>
                  <a:rPr lang="en-US" dirty="0"/>
                  <a:t>Text can be modelled at three levels of granularity: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Letters</a:t>
                </a:r>
                <a:r>
                  <a:rPr lang="en-US" sz="1200" dirty="0">
                    <a:sym typeface="Wingdings" pitchFamily="2" charset="2"/>
                  </a:rPr>
                  <a:t> 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≈</m:t>
                    </m:r>
                    <m:sSup>
                      <m:sSupPr>
                        <m:ctrlPr>
                          <a:rPr lang="en-US" sz="1200" b="0" i="1" smtClean="0">
                            <a:latin typeface="Cambria Math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10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200" dirty="0"/>
                  <a:t> different letters in most alphabets)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Tokens</a:t>
                </a:r>
                <a:r>
                  <a:rPr lang="en-US" sz="1200" dirty="0"/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10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3</m:t>
                        </m:r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  <a:sym typeface="Wingdings" pitchFamily="2" charset="2"/>
                      </a:rPr>
                      <m:t>to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sSup>
                      <m:sSupPr>
                        <m:ctrlPr>
                          <a:rPr lang="en-US" sz="1200" b="0" i="1" smtClean="0">
                            <a:latin typeface="Cambria Math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10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1200" dirty="0"/>
                  <a:t> different tokens in most alphabets)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Words</a:t>
                </a:r>
                <a:r>
                  <a:rPr lang="en-US" sz="1200" dirty="0"/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10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5</m:t>
                        </m:r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  <a:sym typeface="Wingdings" pitchFamily="2" charset="2"/>
                      </a:rPr>
                      <m:t>to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sSup>
                      <m:sSupPr>
                        <m:ctrlPr>
                          <a:rPr lang="en-US" sz="1200" b="0" i="1" smtClean="0">
                            <a:latin typeface="Cambria Math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10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1200" dirty="0"/>
                  <a:t> different words in most languages)</a:t>
                </a:r>
              </a:p>
              <a:p>
                <a:r>
                  <a:rPr lang="en-US" dirty="0"/>
                  <a:t>Modelling level of granularity depends on the application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Letters</a:t>
                </a:r>
                <a:r>
                  <a:rPr lang="en-US" sz="1200" dirty="0"/>
                  <a:t>: Compression algorithms for textual data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Tokens</a:t>
                </a:r>
                <a:r>
                  <a:rPr lang="en-US" sz="1200" dirty="0"/>
                  <a:t>: Sequence prediction for question-answering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sz="1200" b="1" dirty="0"/>
                  <a:t>Words</a:t>
                </a:r>
                <a:r>
                  <a:rPr lang="en-US" sz="1200" dirty="0"/>
                  <a:t>: Auto-correct function in smart keyboards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B10CBDB-FB81-8429-BC06-014DB39974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4933303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xmlns="" id="{76A73173-1ACE-5033-1801-4323A80C6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Text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xmlns="" id="{AA26AE58-3535-0FC2-89ED-5ABC5FAB85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2080" y="1239837"/>
            <a:ext cx="2460382" cy="206769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Predictive emoji keyboard on iPhone">
            <a:extLst>
              <a:ext uri="{FF2B5EF4-FFF2-40B4-BE49-F238E27FC236}">
                <a16:creationId xmlns:a16="http://schemas.microsoft.com/office/drawing/2014/main" xmlns="" id="{B7718A5B-E95C-1237-FD72-CB614FE5BA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31" b="96503" l="5263" r="94467">
                        <a14:foregroundMark x1="20243" y1="89161" x2="23752" y2="76690"/>
                        <a14:foregroundMark x1="23752" y1="76690" x2="75843" y2="4429"/>
                        <a14:foregroundMark x1="86370" y1="83100" x2="18489" y2="24242"/>
                        <a14:foregroundMark x1="18489" y1="24242" x2="14710" y2="9790"/>
                        <a14:foregroundMark x1="40621" y1="97086" x2="47368" y2="71096"/>
                        <a14:foregroundMark x1="47368" y1="71096" x2="72740" y2="35664"/>
                        <a14:foregroundMark x1="72740" y1="35664" x2="93117" y2="16550"/>
                        <a14:foregroundMark x1="89744" y1="92424" x2="75439" y2="84266"/>
                        <a14:foregroundMark x1="75439" y1="84266" x2="60459" y2="87179"/>
                        <a14:foregroundMark x1="60459" y1="87179" x2="46964" y2="83800"/>
                        <a14:foregroundMark x1="46964" y1="83800" x2="44669" y2="82517"/>
                        <a14:foregroundMark x1="12011" y1="3030" x2="57895" y2="3263"/>
                        <a14:foregroundMark x1="57895" y1="3263" x2="67206" y2="3030"/>
                        <a14:foregroundMark x1="5533" y1="2331" x2="6613" y2="42657"/>
                        <a14:foregroundMark x1="5533" y1="45338" x2="6613" y2="81352"/>
                        <a14:foregroundMark x1="5803" y1="82751" x2="10931" y2="93706"/>
                        <a14:foregroundMark x1="10931" y1="93706" x2="24831" y2="96037"/>
                        <a14:foregroundMark x1="24831" y1="96037" x2="33738" y2="95338"/>
                        <a14:foregroundMark x1="33468" y1="96037" x2="47503" y2="96503"/>
                        <a14:foregroundMark x1="47503" y1="96503" x2="83941" y2="95338"/>
                        <a14:foregroundMark x1="83671" y1="95455" x2="92443" y2="86364"/>
                        <a14:foregroundMark x1="92443" y1="86364" x2="93117" y2="69814"/>
                        <a14:foregroundMark x1="93387" y1="69697" x2="94062" y2="47086"/>
                        <a14:foregroundMark x1="93387" y1="45921" x2="94602" y2="22145"/>
                        <a14:foregroundMark x1="94602" y1="22145" x2="93387" y2="16434"/>
                        <a14:foregroundMark x1="92848" y1="13869" x2="94062" y2="3846"/>
                        <a14:foregroundMark x1="24696" y1="24942" x2="27260" y2="250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24128" y="3537417"/>
            <a:ext cx="1150929" cy="133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5F11767D-EF3A-9CE4-E813-08BF620F6501}"/>
              </a:ext>
            </a:extLst>
          </p:cNvPr>
          <p:cNvSpPr/>
          <p:nvPr/>
        </p:nvSpPr>
        <p:spPr bwMode="gray">
          <a:xfrm>
            <a:off x="5793169" y="3924665"/>
            <a:ext cx="1008112" cy="144016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8249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xmlns="" id="{B33B0AFD-FD5E-F5A1-D506-E8D6C3AAC90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Text is a sequence of text elements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often want to know the importance of each text 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the target</a:t>
                </a:r>
              </a:p>
              <a:p>
                <a:pPr lvl="1"/>
                <a:r>
                  <a:rPr lang="en-US" sz="1200" b="1" dirty="0"/>
                  <a:t>Example.</a:t>
                </a:r>
                <a:r>
                  <a:rPr lang="en-US" sz="1200" dirty="0"/>
                  <a:t> “This product shipped fast but was disappointing” has negative sentiment</a:t>
                </a:r>
              </a:p>
              <a:p>
                <a:endParaRPr lang="en-US" dirty="0"/>
              </a:p>
              <a:p>
                <a:r>
                  <a:rPr lang="en-US" b="1" dirty="0"/>
                  <a:t>One-Hot Encoding</a:t>
                </a:r>
                <a:r>
                  <a:rPr lang="en-US" dirty="0"/>
                  <a:t>. </a:t>
                </a:r>
                <a:r>
                  <a:rPr lang="en-US" i="1" dirty="0"/>
                  <a:t>Given a dictionary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i="1" dirty="0"/>
                  <a:t> and a text element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i="1" dirty="0"/>
                  <a:t>, a one-hot encoding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OHE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i="1" dirty="0"/>
                  <a:t> is an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i="1" dirty="0"/>
                  <a:t>-dimensional unit vector indexed by the elements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i="1" dirty="0"/>
                  <a:t> that consists of 0s in all dimensions with the exception of a single 1 in the dimension indexed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i="1" dirty="0"/>
                  <a:t>.</a:t>
                </a:r>
              </a:p>
              <a:p>
                <a:pPr lvl="1"/>
                <a:r>
                  <a:rPr lang="en-US" sz="1200" b="1" dirty="0"/>
                  <a:t>Example (</a:t>
                </a:r>
                <a:r>
                  <a:rPr lang="en-US" sz="1200" b="1" dirty="0" err="1"/>
                  <a:t>ctd</a:t>
                </a:r>
                <a:r>
                  <a:rPr lang="en-US" sz="1200" b="1" dirty="0"/>
                  <a:t>)</a:t>
                </a:r>
                <a:r>
                  <a:rPr lang="en-US" sz="1200" dirty="0"/>
                  <a:t>. If we assume the indices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sz="1200" dirty="0"/>
                  <a:t> then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OHE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”</m:t>
                          </m:r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fast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”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200" b="0" i="1" smtClean="0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200" b="0" i="1" smtClean="0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33B0AFD-FD5E-F5A1-D506-E8D6C3AAC9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xmlns="" id="{5A00414D-34E0-A524-64AB-605E029E8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One-Hot Encoding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xmlns="" id="{23801864-36DF-951E-E070-164237D5CD5D}"/>
              </a:ext>
            </a:extLst>
          </p:cNvPr>
          <p:cNvSpPr/>
          <p:nvPr/>
        </p:nvSpPr>
        <p:spPr bwMode="gray">
          <a:xfrm>
            <a:off x="4211960" y="1824104"/>
            <a:ext cx="1008112" cy="268152"/>
          </a:xfrm>
          <a:prstGeom prst="roundRect">
            <a:avLst/>
          </a:prstGeom>
          <a:solidFill>
            <a:srgbClr val="C00000">
              <a:alpha val="20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61F33AE3-0B1A-8689-C3E2-D40B31E45725}"/>
              </a:ext>
            </a:extLst>
          </p:cNvPr>
          <p:cNvCxnSpPr>
            <a:cxnSpLocks/>
            <a:stCxn id="6" idx="1"/>
          </p:cNvCxnSpPr>
          <p:nvPr/>
        </p:nvCxnSpPr>
        <p:spPr bwMode="gray">
          <a:xfrm flipH="1" flipV="1">
            <a:off x="5210686" y="2082122"/>
            <a:ext cx="1842104" cy="13421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FE10690-642B-F4DA-9FAF-E251FE3ED19D}"/>
              </a:ext>
            </a:extLst>
          </p:cNvPr>
          <p:cNvSpPr txBox="1"/>
          <p:nvPr/>
        </p:nvSpPr>
        <p:spPr bwMode="gray">
          <a:xfrm>
            <a:off x="7052790" y="2004946"/>
            <a:ext cx="1886728" cy="4227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Text element that is likely the </a:t>
            </a:r>
            <a:br>
              <a:rPr lang="en-US" sz="1000" dirty="0">
                <a:solidFill>
                  <a:srgbClr val="C00000"/>
                </a:solidFill>
              </a:rPr>
            </a:br>
            <a:r>
              <a:rPr lang="en-US" sz="1000" dirty="0">
                <a:solidFill>
                  <a:srgbClr val="C00000"/>
                </a:solidFill>
              </a:rPr>
              <a:t>expression of bad sentiment</a:t>
            </a:r>
            <a:endParaRPr lang="x-none" sz="1000" dirty="0" err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2313CFF2-ECD9-0ED7-7268-D88DC531E325}"/>
                  </a:ext>
                </a:extLst>
              </p:cNvPr>
              <p:cNvSpPr txBox="1"/>
              <p:nvPr/>
            </p:nvSpPr>
            <p:spPr bwMode="gray">
              <a:xfrm>
                <a:off x="1751526" y="2067694"/>
                <a:ext cx="35765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13CFF2-ECD9-0ED7-7268-D88DC531E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751526" y="2067694"/>
                <a:ext cx="357657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id="{B9E00B98-F903-DDF7-6551-48AF0D1A8DAC}"/>
                  </a:ext>
                </a:extLst>
              </p:cNvPr>
              <p:cNvSpPr txBox="1"/>
              <p:nvPr/>
            </p:nvSpPr>
            <p:spPr bwMode="gray">
              <a:xfrm>
                <a:off x="2187400" y="2067694"/>
                <a:ext cx="35765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E00B98-F903-DDF7-6551-48AF0D1A8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87400" y="2067694"/>
                <a:ext cx="357657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id="{F10C1EE2-DA10-B146-E2F0-AC8557DD892F}"/>
                  </a:ext>
                </a:extLst>
              </p:cNvPr>
              <p:cNvSpPr txBox="1"/>
              <p:nvPr/>
            </p:nvSpPr>
            <p:spPr bwMode="gray">
              <a:xfrm>
                <a:off x="2862253" y="2067694"/>
                <a:ext cx="35765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10C1EE2-DA10-B146-E2F0-AC8557DD8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862253" y="2067694"/>
                <a:ext cx="35765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id="{F5EE84BE-7548-9D90-98AC-9D6746FC0A2D}"/>
                  </a:ext>
                </a:extLst>
              </p:cNvPr>
              <p:cNvSpPr txBox="1"/>
              <p:nvPr/>
            </p:nvSpPr>
            <p:spPr bwMode="gray">
              <a:xfrm>
                <a:off x="3302277" y="2067694"/>
                <a:ext cx="35765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EE84BE-7548-9D90-98AC-9D6746FC0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302277" y="2067694"/>
                <a:ext cx="357657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2F5C4F4F-CBC2-B910-684A-529C3EC37DBB}"/>
                  </a:ext>
                </a:extLst>
              </p:cNvPr>
              <p:cNvSpPr txBox="1"/>
              <p:nvPr/>
            </p:nvSpPr>
            <p:spPr bwMode="gray">
              <a:xfrm>
                <a:off x="3584244" y="2067694"/>
                <a:ext cx="35765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5C4F4F-CBC2-B910-684A-529C3EC37D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84244" y="2067694"/>
                <a:ext cx="357657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99400326-8B06-FB78-253A-A7D357FE7B7E}"/>
                  </a:ext>
                </a:extLst>
              </p:cNvPr>
              <p:cNvSpPr txBox="1"/>
              <p:nvPr/>
            </p:nvSpPr>
            <p:spPr bwMode="gray">
              <a:xfrm>
                <a:off x="3892927" y="2067694"/>
                <a:ext cx="35765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400326-8B06-FB78-253A-A7D357FE7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92927" y="2067694"/>
                <a:ext cx="35765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E1D506E5-204D-E75B-CFC3-F12F84C728DB}"/>
                  </a:ext>
                </a:extLst>
              </p:cNvPr>
              <p:cNvSpPr txBox="1"/>
              <p:nvPr/>
            </p:nvSpPr>
            <p:spPr bwMode="gray">
              <a:xfrm>
                <a:off x="4500602" y="2067694"/>
                <a:ext cx="35765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1D506E5-204D-E75B-CFC3-F12F84C72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500602" y="2067694"/>
                <a:ext cx="357657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31BCCB6F-DE7A-AC9F-2D81-722AB820C6C3}"/>
              </a:ext>
            </a:extLst>
          </p:cNvPr>
          <p:cNvSpPr/>
          <p:nvPr/>
        </p:nvSpPr>
        <p:spPr bwMode="gray">
          <a:xfrm>
            <a:off x="1771774" y="1824104"/>
            <a:ext cx="288435" cy="268152"/>
          </a:xfrm>
          <a:prstGeom prst="round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xmlns="" id="{477474A5-E080-81B7-8747-1229A1EF1220}"/>
              </a:ext>
            </a:extLst>
          </p:cNvPr>
          <p:cNvSpPr/>
          <p:nvPr/>
        </p:nvSpPr>
        <p:spPr bwMode="gray">
          <a:xfrm>
            <a:off x="2074467" y="1824104"/>
            <a:ext cx="586742" cy="268152"/>
          </a:xfrm>
          <a:prstGeom prst="round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09FCFEA7-F272-FBFB-F1BF-8504C3D022AC}"/>
              </a:ext>
            </a:extLst>
          </p:cNvPr>
          <p:cNvSpPr/>
          <p:nvPr/>
        </p:nvSpPr>
        <p:spPr bwMode="gray">
          <a:xfrm>
            <a:off x="2688819" y="1824104"/>
            <a:ext cx="586742" cy="268152"/>
          </a:xfrm>
          <a:prstGeom prst="round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9E63AEE2-B715-E832-9BCC-32BB64B7A001}"/>
              </a:ext>
            </a:extLst>
          </p:cNvPr>
          <p:cNvSpPr/>
          <p:nvPr/>
        </p:nvSpPr>
        <p:spPr bwMode="gray">
          <a:xfrm>
            <a:off x="3306185" y="1824104"/>
            <a:ext cx="278059" cy="268152"/>
          </a:xfrm>
          <a:prstGeom prst="round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CB76DE32-7472-459B-4121-783D573682DA}"/>
              </a:ext>
            </a:extLst>
          </p:cNvPr>
          <p:cNvSpPr/>
          <p:nvPr/>
        </p:nvSpPr>
        <p:spPr bwMode="gray">
          <a:xfrm>
            <a:off x="3584460" y="1824104"/>
            <a:ext cx="278059" cy="268152"/>
          </a:xfrm>
          <a:prstGeom prst="round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xmlns="" id="{C7AFBD5B-32BC-4464-4CB6-3F40855036C6}"/>
              </a:ext>
            </a:extLst>
          </p:cNvPr>
          <p:cNvSpPr/>
          <p:nvPr/>
        </p:nvSpPr>
        <p:spPr bwMode="gray">
          <a:xfrm>
            <a:off x="3889893" y="1824104"/>
            <a:ext cx="278059" cy="268152"/>
          </a:xfrm>
          <a:prstGeom prst="round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1C65D87-9A04-5D93-D73A-00CE6C6B4AC6}"/>
              </a:ext>
            </a:extLst>
          </p:cNvPr>
          <p:cNvSpPr txBox="1"/>
          <p:nvPr/>
        </p:nvSpPr>
        <p:spPr bwMode="gray">
          <a:xfrm>
            <a:off x="4572000" y="3580442"/>
            <a:ext cx="115212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This</a:t>
            </a:r>
            <a:br>
              <a:rPr lang="en-US" sz="1000" dirty="0"/>
            </a:br>
            <a:r>
              <a:rPr lang="en-US" sz="1000" dirty="0"/>
              <a:t>product</a:t>
            </a:r>
            <a:br>
              <a:rPr lang="en-US" sz="1000" dirty="0"/>
            </a:br>
            <a:r>
              <a:rPr lang="en-US" sz="1000" dirty="0"/>
              <a:t>shipped</a:t>
            </a:r>
            <a:br>
              <a:rPr lang="en-US" sz="1000" dirty="0"/>
            </a:br>
            <a:r>
              <a:rPr lang="en-US" sz="1000" dirty="0"/>
              <a:t>fast</a:t>
            </a:r>
            <a:br>
              <a:rPr lang="en-US" sz="1000" dirty="0"/>
            </a:br>
            <a:r>
              <a:rPr lang="en-US" sz="1000" dirty="0"/>
              <a:t>but</a:t>
            </a:r>
            <a:br>
              <a:rPr lang="en-US" sz="1000" dirty="0"/>
            </a:br>
            <a:r>
              <a:rPr lang="en-US" sz="1000" dirty="0"/>
              <a:t>was</a:t>
            </a:r>
            <a:br>
              <a:rPr lang="en-US" sz="1000" dirty="0"/>
            </a:br>
            <a:r>
              <a:rPr lang="en-US" sz="1000" dirty="0"/>
              <a:t>disappointing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4A3A6D4F-65F6-1CB0-1E65-EE2B3172D6D0}"/>
              </a:ext>
            </a:extLst>
          </p:cNvPr>
          <p:cNvCxnSpPr>
            <a:cxnSpLocks/>
          </p:cNvCxnSpPr>
          <p:nvPr/>
        </p:nvCxnSpPr>
        <p:spPr bwMode="gray">
          <a:xfrm flipH="1">
            <a:off x="4311968" y="3651870"/>
            <a:ext cx="29846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1823E534-E5BC-2039-2C2E-802AE0204367}"/>
              </a:ext>
            </a:extLst>
          </p:cNvPr>
          <p:cNvCxnSpPr>
            <a:cxnSpLocks/>
          </p:cNvCxnSpPr>
          <p:nvPr/>
        </p:nvCxnSpPr>
        <p:spPr bwMode="gray">
          <a:xfrm flipH="1">
            <a:off x="4311968" y="3819889"/>
            <a:ext cx="29846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2624A37C-ADCE-8532-F314-4CAABD4BE4B6}"/>
              </a:ext>
            </a:extLst>
          </p:cNvPr>
          <p:cNvCxnSpPr>
            <a:cxnSpLocks/>
          </p:cNvCxnSpPr>
          <p:nvPr/>
        </p:nvCxnSpPr>
        <p:spPr bwMode="gray">
          <a:xfrm flipH="1">
            <a:off x="4311968" y="3987908"/>
            <a:ext cx="29846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BF93B85A-B85E-5C19-836F-7C247B85089D}"/>
              </a:ext>
            </a:extLst>
          </p:cNvPr>
          <p:cNvCxnSpPr>
            <a:cxnSpLocks/>
          </p:cNvCxnSpPr>
          <p:nvPr/>
        </p:nvCxnSpPr>
        <p:spPr bwMode="gray">
          <a:xfrm flipH="1">
            <a:off x="4311968" y="4155927"/>
            <a:ext cx="29846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DD545C32-6443-ED3F-846D-9DA29C8E22A3}"/>
              </a:ext>
            </a:extLst>
          </p:cNvPr>
          <p:cNvCxnSpPr>
            <a:cxnSpLocks/>
          </p:cNvCxnSpPr>
          <p:nvPr/>
        </p:nvCxnSpPr>
        <p:spPr bwMode="gray">
          <a:xfrm flipH="1">
            <a:off x="4311968" y="4323946"/>
            <a:ext cx="29846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E809E015-4764-345F-CC58-1AEDF84B8F55}"/>
              </a:ext>
            </a:extLst>
          </p:cNvPr>
          <p:cNvCxnSpPr>
            <a:cxnSpLocks/>
          </p:cNvCxnSpPr>
          <p:nvPr/>
        </p:nvCxnSpPr>
        <p:spPr bwMode="gray">
          <a:xfrm flipH="1">
            <a:off x="4311968" y="4491965"/>
            <a:ext cx="29846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5B70C185-8DD2-736F-6025-4358370FF0DC}"/>
              </a:ext>
            </a:extLst>
          </p:cNvPr>
          <p:cNvCxnSpPr>
            <a:cxnSpLocks/>
          </p:cNvCxnSpPr>
          <p:nvPr/>
        </p:nvCxnSpPr>
        <p:spPr bwMode="gray">
          <a:xfrm flipH="1">
            <a:off x="4311968" y="4659982"/>
            <a:ext cx="29846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1834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0" grpId="0"/>
      <p:bldP spid="11" grpId="0"/>
      <p:bldP spid="12" grpId="0"/>
      <p:bldP spid="13" grpId="0"/>
      <p:bldP spid="14" grpId="0"/>
      <p:bldP spid="15" grpId="0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B48FFB9-1CF8-1587-1ED6-4AB838A5A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xmlns="" id="{C16FE754-1F29-FE94-A24A-6B6636DDB1F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2772073"/>
              </a:xfrm>
            </p:spPr>
            <p:txBody>
              <a:bodyPr/>
              <a:lstStyle/>
              <a:p>
                <a:r>
                  <a:rPr lang="en-US" dirty="0"/>
                  <a:t>Two common techniques for encoding a whole text</a:t>
                </a:r>
              </a:p>
              <a:p>
                <a:pPr lvl="1"/>
                <a:r>
                  <a:rPr lang="en-US" sz="1200" b="1" dirty="0"/>
                  <a:t>Variable-length text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2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sz="1200" dirty="0"/>
                  <a:t>: Sum of all one-hot encoded vectors (“bag of words”)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BOW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⋯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OHE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200" dirty="0"/>
              </a:p>
              <a:p>
                <a:pPr lvl="1"/>
                <a:r>
                  <a:rPr lang="en-US" sz="1200" b="1" dirty="0"/>
                  <a:t>Fixed-length text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2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sz="1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200" dirty="0"/>
                  <a:t>: A stacked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|"/>
                        <m:endChr m:val="|"/>
                        <m:ctrlPr>
                          <a:rPr lang="en-US" sz="12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sz="1200" dirty="0"/>
                  <a:t> dimensional vector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FL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>
                                        <a:latin typeface="Cambria Math" panose="02040503050406030204" pitchFamily="18" charset="0"/>
                                      </a:rPr>
                                      <m:t>𝝓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200">
                                        <a:latin typeface="Cambria Math" panose="02040503050406030204" pitchFamily="18" charset="0"/>
                                      </a:rPr>
                                      <m:t>OHE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2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>
                                        <a:latin typeface="Cambria Math" panose="02040503050406030204" pitchFamily="18" charset="0"/>
                                      </a:rPr>
                                      <m:t>𝝓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200">
                                        <a:latin typeface="Cambria Math" panose="02040503050406030204" pitchFamily="18" charset="0"/>
                                      </a:rPr>
                                      <m:t>OHE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2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/>
              </a:p>
              <a:p>
                <a:r>
                  <a:rPr lang="en-US" b="1" dirty="0"/>
                  <a:t>Example</a:t>
                </a:r>
                <a:r>
                  <a:rPr lang="en-US" dirty="0"/>
                  <a:t>: Consider the sentences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1200" dirty="0"/>
                  <a:t>“This product shipped not fast and was disappointing”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1200" dirty="0"/>
                  <a:t>“This product shipped fast and was not disappointing”</a:t>
                </a:r>
                <a:endParaRPr lang="en-US" sz="1200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16FE754-1F29-FE94-A24A-6B6636DDB1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2772073"/>
              </a:xfrm>
              <a:blipFill>
                <a:blip r:embed="rId3"/>
                <a:stretch>
                  <a:fillRect t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xmlns="" id="{A9682EEF-341A-BCBA-988A-67A0F5511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Whole Text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93C998BE-70AA-CA2F-1551-2C4644B7F689}"/>
              </a:ext>
            </a:extLst>
          </p:cNvPr>
          <p:cNvSpPr txBox="1"/>
          <p:nvPr/>
        </p:nvSpPr>
        <p:spPr bwMode="gray">
          <a:xfrm>
            <a:off x="5803951" y="4366391"/>
            <a:ext cx="1886728" cy="4227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Bag of words </a:t>
            </a:r>
            <a:r>
              <a:rPr lang="en-US" sz="1000" b="1" dirty="0">
                <a:solidFill>
                  <a:srgbClr val="C00000"/>
                </a:solidFill>
              </a:rPr>
              <a:t>cannot</a:t>
            </a:r>
            <a:r>
              <a:rPr lang="en-US" sz="1000" dirty="0">
                <a:solidFill>
                  <a:srgbClr val="C00000"/>
                </a:solidFill>
              </a:rPr>
              <a:t> learn</a:t>
            </a:r>
            <a:br>
              <a:rPr lang="en-US" sz="1000" dirty="0">
                <a:solidFill>
                  <a:srgbClr val="C00000"/>
                </a:solidFill>
              </a:rPr>
            </a:br>
            <a:r>
              <a:rPr lang="en-US" sz="1000" dirty="0">
                <a:solidFill>
                  <a:srgbClr val="C00000"/>
                </a:solidFill>
              </a:rPr>
              <a:t>“positional” effect of text elements</a:t>
            </a:r>
            <a:endParaRPr lang="x-none" sz="1000" dirty="0" err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22DAACC1-55C2-20A1-CD3F-269369AE411D}"/>
                  </a:ext>
                </a:extLst>
              </p:cNvPr>
              <p:cNvSpPr txBox="1"/>
              <p:nvPr/>
            </p:nvSpPr>
            <p:spPr bwMode="gray">
              <a:xfrm>
                <a:off x="936065" y="3867894"/>
                <a:ext cx="1944216" cy="12896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100" b="0" i="0" smtClean="0">
                              <a:latin typeface="Cambria Math" panose="02040503050406030204" pitchFamily="18" charset="0"/>
                            </a:rPr>
                            <m:t>BOW</m:t>
                          </m:r>
                        </m:sub>
                      </m:sSub>
                      <m:d>
                        <m:dPr>
                          <m:ctrlPr>
                            <a:rPr lang="en-US" sz="11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1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1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1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1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1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1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11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11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US" sz="1100" b="0" i="1" smtClean="0">
                                                    <a:latin typeface="Cambria Math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a:rPr lang="en-US" sz="11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sz="11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eqAr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2DAACC1-55C2-20A1-CD3F-269369AE4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36065" y="3867894"/>
                <a:ext cx="1944216" cy="12896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646B5FC-6D00-B1E5-67EB-3572F3E0EE37}"/>
              </a:ext>
            </a:extLst>
          </p:cNvPr>
          <p:cNvSpPr txBox="1"/>
          <p:nvPr/>
        </p:nvSpPr>
        <p:spPr bwMode="gray">
          <a:xfrm>
            <a:off x="2762940" y="3881776"/>
            <a:ext cx="1152128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50" dirty="0"/>
              <a:t>This</a:t>
            </a:r>
            <a:br>
              <a:rPr lang="en-US" sz="950" dirty="0"/>
            </a:br>
            <a:r>
              <a:rPr lang="en-US" sz="950" dirty="0"/>
              <a:t>product</a:t>
            </a:r>
            <a:br>
              <a:rPr lang="en-US" sz="950" dirty="0"/>
            </a:br>
            <a:r>
              <a:rPr lang="en-US" sz="950" dirty="0"/>
              <a:t>shipped</a:t>
            </a:r>
            <a:br>
              <a:rPr lang="en-US" sz="950" dirty="0"/>
            </a:br>
            <a:r>
              <a:rPr lang="en-US" sz="950" dirty="0"/>
              <a:t>not</a:t>
            </a:r>
            <a:br>
              <a:rPr lang="en-US" sz="950" dirty="0"/>
            </a:br>
            <a:r>
              <a:rPr lang="en-US" sz="950" dirty="0"/>
              <a:t>fast</a:t>
            </a:r>
            <a:br>
              <a:rPr lang="en-US" sz="950" dirty="0"/>
            </a:br>
            <a:r>
              <a:rPr lang="en-US" sz="950" dirty="0"/>
              <a:t>and</a:t>
            </a:r>
            <a:br>
              <a:rPr lang="en-US" sz="950" dirty="0"/>
            </a:br>
            <a:r>
              <a:rPr lang="en-US" sz="950" dirty="0"/>
              <a:t>was</a:t>
            </a:r>
          </a:p>
          <a:p>
            <a:r>
              <a:rPr lang="en-US" sz="950" dirty="0"/>
              <a:t>disappointing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201E135A-3ACE-9B46-D4FC-2F5E62282BEE}"/>
              </a:ext>
            </a:extLst>
          </p:cNvPr>
          <p:cNvCxnSpPr>
            <a:cxnSpLocks/>
          </p:cNvCxnSpPr>
          <p:nvPr/>
        </p:nvCxnSpPr>
        <p:spPr bwMode="gray">
          <a:xfrm flipH="1">
            <a:off x="2470264" y="3984851"/>
            <a:ext cx="29846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32FC5AEC-D58E-4866-6F30-4B23439520A9}"/>
              </a:ext>
            </a:extLst>
          </p:cNvPr>
          <p:cNvCxnSpPr>
            <a:cxnSpLocks/>
          </p:cNvCxnSpPr>
          <p:nvPr/>
        </p:nvCxnSpPr>
        <p:spPr bwMode="gray">
          <a:xfrm flipH="1">
            <a:off x="2470264" y="4139154"/>
            <a:ext cx="29846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2F823BF0-B4AA-6150-A77E-B81120DDFD06}"/>
              </a:ext>
            </a:extLst>
          </p:cNvPr>
          <p:cNvCxnSpPr>
            <a:cxnSpLocks/>
          </p:cNvCxnSpPr>
          <p:nvPr/>
        </p:nvCxnSpPr>
        <p:spPr bwMode="gray">
          <a:xfrm flipH="1">
            <a:off x="2470264" y="4293457"/>
            <a:ext cx="29846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E31FA50C-D104-0E71-0C28-57DFC3F145DB}"/>
              </a:ext>
            </a:extLst>
          </p:cNvPr>
          <p:cNvCxnSpPr>
            <a:cxnSpLocks/>
          </p:cNvCxnSpPr>
          <p:nvPr/>
        </p:nvCxnSpPr>
        <p:spPr bwMode="gray">
          <a:xfrm flipH="1">
            <a:off x="2470264" y="4447760"/>
            <a:ext cx="29846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B62CFAFC-0843-A8B6-3F3A-283F916A789E}"/>
              </a:ext>
            </a:extLst>
          </p:cNvPr>
          <p:cNvCxnSpPr>
            <a:cxnSpLocks/>
          </p:cNvCxnSpPr>
          <p:nvPr/>
        </p:nvCxnSpPr>
        <p:spPr bwMode="gray">
          <a:xfrm flipH="1">
            <a:off x="2470264" y="4602063"/>
            <a:ext cx="29846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CF56CEE9-7C35-E1CB-4806-32C9B982C367}"/>
              </a:ext>
            </a:extLst>
          </p:cNvPr>
          <p:cNvCxnSpPr>
            <a:cxnSpLocks/>
          </p:cNvCxnSpPr>
          <p:nvPr/>
        </p:nvCxnSpPr>
        <p:spPr bwMode="gray">
          <a:xfrm flipH="1">
            <a:off x="2470264" y="4756366"/>
            <a:ext cx="29846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7FA1F9FD-47CA-410A-83ED-0B0DB4BE77F1}"/>
              </a:ext>
            </a:extLst>
          </p:cNvPr>
          <p:cNvCxnSpPr>
            <a:cxnSpLocks/>
          </p:cNvCxnSpPr>
          <p:nvPr/>
        </p:nvCxnSpPr>
        <p:spPr bwMode="gray">
          <a:xfrm flipH="1">
            <a:off x="2470264" y="4910669"/>
            <a:ext cx="29846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B11FF27F-9001-D331-B818-573C644C0FFB}"/>
              </a:ext>
            </a:extLst>
          </p:cNvPr>
          <p:cNvCxnSpPr>
            <a:cxnSpLocks/>
          </p:cNvCxnSpPr>
          <p:nvPr/>
        </p:nvCxnSpPr>
        <p:spPr bwMode="gray">
          <a:xfrm flipH="1">
            <a:off x="2470264" y="5064971"/>
            <a:ext cx="29846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="" id="{EE80F031-204E-892D-CD41-2DBBDFA79C54}"/>
                  </a:ext>
                </a:extLst>
              </p:cNvPr>
              <p:cNvSpPr txBox="1"/>
              <p:nvPr/>
            </p:nvSpPr>
            <p:spPr bwMode="gray">
              <a:xfrm>
                <a:off x="3087776" y="3879735"/>
                <a:ext cx="1944216" cy="12896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100" b="0" i="0" smtClean="0">
                              <a:latin typeface="Cambria Math" panose="02040503050406030204" pitchFamily="18" charset="0"/>
                            </a:rPr>
                            <m:t>BOW</m:t>
                          </m:r>
                        </m:sub>
                      </m:sSub>
                      <m:d>
                        <m:dPr>
                          <m:ctrlPr>
                            <a:rPr lang="en-US" sz="11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1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1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1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1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1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100" i="1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11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11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US" sz="1100" b="0" i="1" smtClean="0">
                                                    <a:latin typeface="Cambria Math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a:rPr lang="en-US" sz="11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sz="11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eqAr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E80F031-204E-892D-CD41-2DBBDFA79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087776" y="3879735"/>
                <a:ext cx="1944216" cy="12896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842DF1CD-1284-3FE7-9D05-40859CA5E6E9}"/>
              </a:ext>
            </a:extLst>
          </p:cNvPr>
          <p:cNvSpPr txBox="1"/>
          <p:nvPr/>
        </p:nvSpPr>
        <p:spPr bwMode="gray">
          <a:xfrm>
            <a:off x="4914651" y="3893617"/>
            <a:ext cx="1152128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50" dirty="0"/>
              <a:t>This</a:t>
            </a:r>
            <a:br>
              <a:rPr lang="en-US" sz="950" dirty="0"/>
            </a:br>
            <a:r>
              <a:rPr lang="en-US" sz="950" dirty="0"/>
              <a:t>product</a:t>
            </a:r>
            <a:br>
              <a:rPr lang="en-US" sz="950" dirty="0"/>
            </a:br>
            <a:r>
              <a:rPr lang="en-US" sz="950" dirty="0"/>
              <a:t>shipped</a:t>
            </a:r>
            <a:br>
              <a:rPr lang="en-US" sz="950" dirty="0"/>
            </a:br>
            <a:r>
              <a:rPr lang="en-US" sz="950" dirty="0"/>
              <a:t>not</a:t>
            </a:r>
            <a:br>
              <a:rPr lang="en-US" sz="950" dirty="0"/>
            </a:br>
            <a:r>
              <a:rPr lang="en-US" sz="950" dirty="0"/>
              <a:t>fast</a:t>
            </a:r>
            <a:br>
              <a:rPr lang="en-US" sz="950" dirty="0"/>
            </a:br>
            <a:r>
              <a:rPr lang="en-US" sz="950" dirty="0"/>
              <a:t>and</a:t>
            </a:r>
            <a:br>
              <a:rPr lang="en-US" sz="950" dirty="0"/>
            </a:br>
            <a:r>
              <a:rPr lang="en-US" sz="950" dirty="0"/>
              <a:t>was</a:t>
            </a:r>
          </a:p>
          <a:p>
            <a:r>
              <a:rPr lang="en-US" sz="950" dirty="0"/>
              <a:t>disappointing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214960FF-3490-9C79-5F4A-5A75BAA8A0EC}"/>
              </a:ext>
            </a:extLst>
          </p:cNvPr>
          <p:cNvCxnSpPr>
            <a:cxnSpLocks/>
          </p:cNvCxnSpPr>
          <p:nvPr/>
        </p:nvCxnSpPr>
        <p:spPr bwMode="gray">
          <a:xfrm flipH="1">
            <a:off x="4621975" y="3996692"/>
            <a:ext cx="29846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4573C513-7FC9-B1ED-B660-79D31F5484D7}"/>
              </a:ext>
            </a:extLst>
          </p:cNvPr>
          <p:cNvCxnSpPr>
            <a:cxnSpLocks/>
          </p:cNvCxnSpPr>
          <p:nvPr/>
        </p:nvCxnSpPr>
        <p:spPr bwMode="gray">
          <a:xfrm flipH="1">
            <a:off x="4621975" y="4150995"/>
            <a:ext cx="29846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D5B19567-9D83-8A2A-84A1-B9D56E8A08AC}"/>
              </a:ext>
            </a:extLst>
          </p:cNvPr>
          <p:cNvCxnSpPr>
            <a:cxnSpLocks/>
          </p:cNvCxnSpPr>
          <p:nvPr/>
        </p:nvCxnSpPr>
        <p:spPr bwMode="gray">
          <a:xfrm flipH="1">
            <a:off x="4621975" y="4305298"/>
            <a:ext cx="29846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93D15EAB-18E6-4525-9550-3E8949253F7D}"/>
              </a:ext>
            </a:extLst>
          </p:cNvPr>
          <p:cNvCxnSpPr>
            <a:cxnSpLocks/>
          </p:cNvCxnSpPr>
          <p:nvPr/>
        </p:nvCxnSpPr>
        <p:spPr bwMode="gray">
          <a:xfrm flipH="1">
            <a:off x="4621975" y="4459601"/>
            <a:ext cx="29846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4E8AC7D3-0D14-FB71-5BAF-3F2DC5C89575}"/>
              </a:ext>
            </a:extLst>
          </p:cNvPr>
          <p:cNvCxnSpPr>
            <a:cxnSpLocks/>
          </p:cNvCxnSpPr>
          <p:nvPr/>
        </p:nvCxnSpPr>
        <p:spPr bwMode="gray">
          <a:xfrm flipH="1">
            <a:off x="4621975" y="4613904"/>
            <a:ext cx="29846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AB788FAF-C16C-9A8E-EA93-DCD351FF52F3}"/>
              </a:ext>
            </a:extLst>
          </p:cNvPr>
          <p:cNvCxnSpPr>
            <a:cxnSpLocks/>
          </p:cNvCxnSpPr>
          <p:nvPr/>
        </p:nvCxnSpPr>
        <p:spPr bwMode="gray">
          <a:xfrm flipH="1">
            <a:off x="4621975" y="4768207"/>
            <a:ext cx="29846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3881878C-72CE-CAF0-3B3E-431E66D5904A}"/>
              </a:ext>
            </a:extLst>
          </p:cNvPr>
          <p:cNvCxnSpPr>
            <a:cxnSpLocks/>
          </p:cNvCxnSpPr>
          <p:nvPr/>
        </p:nvCxnSpPr>
        <p:spPr bwMode="gray">
          <a:xfrm flipH="1">
            <a:off x="4621975" y="4922510"/>
            <a:ext cx="29846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EB64D364-EF1A-7436-9F90-A50A39D34575}"/>
              </a:ext>
            </a:extLst>
          </p:cNvPr>
          <p:cNvCxnSpPr>
            <a:cxnSpLocks/>
          </p:cNvCxnSpPr>
          <p:nvPr/>
        </p:nvCxnSpPr>
        <p:spPr bwMode="gray">
          <a:xfrm flipH="1">
            <a:off x="4621975" y="5076812"/>
            <a:ext cx="29846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5261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5" grpId="0"/>
      <p:bldP spid="17" grpId="0"/>
      <p:bldP spid="30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x-none" b="1" dirty="0"/>
              <a:t>Modelling Data</a:t>
            </a:r>
          </a:p>
          <a:p>
            <a:pPr marL="614125" lvl="1" indent="-342900"/>
            <a:r>
              <a:rPr lang="en-US" altLang="x-none" dirty="0"/>
              <a:t>Modelling Text</a:t>
            </a:r>
          </a:p>
          <a:p>
            <a:pPr marL="614125" lvl="1" indent="-342900"/>
            <a:r>
              <a:rPr lang="en-US" altLang="x-none" b="1" dirty="0"/>
              <a:t>Modelling Images</a:t>
            </a:r>
          </a:p>
          <a:p>
            <a:pPr marL="342900" indent="-342900"/>
            <a:r>
              <a:rPr lang="en-US" altLang="x-none" dirty="0"/>
              <a:t>Linear Basis Function Models</a:t>
            </a:r>
          </a:p>
          <a:p>
            <a:pPr marL="614125" lvl="1" indent="-342900"/>
            <a:r>
              <a:rPr lang="en-US" altLang="x-none" dirty="0"/>
              <a:t>Vector Spaces</a:t>
            </a:r>
          </a:p>
          <a:p>
            <a:pPr marL="614125" lvl="1" indent="-342900"/>
            <a:r>
              <a:rPr lang="en-US" altLang="x-none" dirty="0"/>
              <a:t>Linear Mappings and Matrices</a:t>
            </a:r>
          </a:p>
          <a:p>
            <a:pPr marL="0" indent="0">
              <a:buNone/>
            </a:pPr>
            <a:endParaRPr lang="en-US" altLang="x-non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90844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C3563A0-7A27-766F-4A04-526C9122A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Raw image data</a:t>
            </a:r>
            <a:r>
              <a:rPr lang="en-US" dirty="0"/>
              <a:t>. </a:t>
            </a:r>
            <a:r>
              <a:rPr lang="en-US" i="1" dirty="0"/>
              <a:t>An image is a rectangular array of picture elements (“pixels”) that consist of a triple of intensities of the base colors red, blue, and green.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dirty="0"/>
              <a:t>Images can also be modelled at three levels of granularity depending on application</a:t>
            </a:r>
          </a:p>
          <a:p>
            <a:pPr marL="611187" lvl="1" indent="-342900">
              <a:buFont typeface="+mj-lt"/>
              <a:buAutoNum type="arabicPeriod"/>
            </a:pPr>
            <a:r>
              <a:rPr lang="en-US" sz="1200" b="1" dirty="0"/>
              <a:t>Pixels</a:t>
            </a:r>
            <a:r>
              <a:rPr lang="en-US" sz="1200" dirty="0"/>
              <a:t>: Image segmentation</a:t>
            </a:r>
          </a:p>
          <a:p>
            <a:pPr marL="611187" lvl="1" indent="-342900">
              <a:buFont typeface="+mj-lt"/>
              <a:buAutoNum type="arabicPeriod"/>
            </a:pPr>
            <a:r>
              <a:rPr lang="en-US" sz="1200" dirty="0"/>
              <a:t>(Non-overlapping) </a:t>
            </a:r>
            <a:r>
              <a:rPr lang="en-US" sz="1200" b="1" dirty="0"/>
              <a:t>patches</a:t>
            </a:r>
            <a:r>
              <a:rPr lang="en-US" sz="1200" dirty="0"/>
              <a:t>:  Object recognition</a:t>
            </a:r>
          </a:p>
          <a:p>
            <a:pPr marL="611187" lvl="1" indent="-342900">
              <a:buFont typeface="+mj-lt"/>
              <a:buAutoNum type="arabicPeriod"/>
            </a:pPr>
            <a:r>
              <a:rPr lang="en-US" sz="1200" b="1" dirty="0"/>
              <a:t>Whole image</a:t>
            </a:r>
            <a:r>
              <a:rPr lang="en-US" sz="1200" dirty="0"/>
              <a:t>: Image classification</a:t>
            </a:r>
            <a:endParaRPr lang="en-US" sz="1200" b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0C5813EC-E048-D034-92DD-A1E0091AD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Images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53DBA537-2BAA-5EA9-B14F-302685F2A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16606" y="1781283"/>
            <a:ext cx="1497305" cy="107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DD34C7C8-5D18-E014-DC7C-229C41550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9553" y="1788009"/>
            <a:ext cx="1497306" cy="106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B330B777-BBB4-5875-56F1-091B3DF48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98485" y="1779662"/>
            <a:ext cx="1497305" cy="108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xmlns="" id="{6FD05155-D26D-8F79-DE7E-C5F8D18F4A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57416" y="1779662"/>
            <a:ext cx="1497566" cy="108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lus 6">
            <a:extLst>
              <a:ext uri="{FF2B5EF4-FFF2-40B4-BE49-F238E27FC236}">
                <a16:creationId xmlns:a16="http://schemas.microsoft.com/office/drawing/2014/main" xmlns="" id="{F65EC2C4-3D21-46C4-5BC2-A8E028AB391C}"/>
              </a:ext>
            </a:extLst>
          </p:cNvPr>
          <p:cNvSpPr/>
          <p:nvPr/>
        </p:nvSpPr>
        <p:spPr bwMode="gray">
          <a:xfrm>
            <a:off x="2079672" y="2032045"/>
            <a:ext cx="576000" cy="576064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" name="Plus 7">
            <a:extLst>
              <a:ext uri="{FF2B5EF4-FFF2-40B4-BE49-F238E27FC236}">
                <a16:creationId xmlns:a16="http://schemas.microsoft.com/office/drawing/2014/main" xmlns="" id="{7C35A9A9-1F5D-5FDC-0D9C-65C585B393A5}"/>
              </a:ext>
            </a:extLst>
          </p:cNvPr>
          <p:cNvSpPr/>
          <p:nvPr/>
        </p:nvSpPr>
        <p:spPr bwMode="gray">
          <a:xfrm>
            <a:off x="4238603" y="2032045"/>
            <a:ext cx="576000" cy="576064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9" name="Equals 8">
            <a:extLst>
              <a:ext uri="{FF2B5EF4-FFF2-40B4-BE49-F238E27FC236}">
                <a16:creationId xmlns:a16="http://schemas.microsoft.com/office/drawing/2014/main" xmlns="" id="{B54F362A-462C-B8BE-4FA1-9271B4412B26}"/>
              </a:ext>
            </a:extLst>
          </p:cNvPr>
          <p:cNvSpPr/>
          <p:nvPr/>
        </p:nvSpPr>
        <p:spPr bwMode="gray">
          <a:xfrm>
            <a:off x="6397795" y="2032045"/>
            <a:ext cx="576000" cy="576064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xmlns="" id="{7D76B546-A814-E75F-D683-090E71B48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25437" y="3241522"/>
            <a:ext cx="2005856" cy="1562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xmlns="" id="{5632D2D9-DBF9-1BEB-A54E-1172E900B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5795" y="3312837"/>
            <a:ext cx="2206986" cy="141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7361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xmlns="" id="{78D995BD-26BE-60C3-988A-141623B1679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Image data contains signal (photon counts) at </a:t>
                </a:r>
                <a:r>
                  <a:rPr lang="en-US" i="1" dirty="0"/>
                  <a:t>fixed</a:t>
                </a:r>
                <a:r>
                  <a:rPr lang="en-US" dirty="0"/>
                  <a:t> locations in the image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RGB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Observation</a:t>
                </a:r>
                <a:r>
                  <a:rPr lang="en-US" dirty="0"/>
                  <a:t>. Recurring patterns are more visible in the frequency domain.</a:t>
                </a:r>
              </a:p>
              <a:p>
                <a:r>
                  <a:rPr lang="en-US" b="1" dirty="0"/>
                  <a:t>Idea</a:t>
                </a:r>
                <a:r>
                  <a:rPr lang="en-US" dirty="0"/>
                  <a:t>. Discrete Fourier transform (DFT) to transform the image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DFT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DFT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RGB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sz="1200" dirty="0"/>
                  <a:t>In practice, there is a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sz="1200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#</m:t>
                        </m:r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pixel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1200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200" b="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#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pixel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1200" dirty="0"/>
                  <a:t> algorithm for fast Fourier transform (FFT)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8D995BD-26BE-60C3-988A-141623B167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xmlns="" id="{188E9F5B-516B-87A4-ABAB-788E8B869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Content in Frequency and Location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4228E107-37B9-F1BE-C607-234399466E69}"/>
              </a:ext>
            </a:extLst>
          </p:cNvPr>
          <p:cNvCxnSpPr>
            <a:cxnSpLocks/>
          </p:cNvCxnSpPr>
          <p:nvPr/>
        </p:nvCxnSpPr>
        <p:spPr bwMode="gray">
          <a:xfrm flipH="1">
            <a:off x="4921607" y="1635646"/>
            <a:ext cx="29846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8B2FED1F-F17A-0E5E-F2C2-544F3AE7178E}"/>
              </a:ext>
            </a:extLst>
          </p:cNvPr>
          <p:cNvCxnSpPr>
            <a:cxnSpLocks/>
          </p:cNvCxnSpPr>
          <p:nvPr/>
        </p:nvCxnSpPr>
        <p:spPr bwMode="gray">
          <a:xfrm flipH="1">
            <a:off x="4921607" y="1833668"/>
            <a:ext cx="29846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A28DD9DF-3887-F56C-1543-E4C159FB54DB}"/>
              </a:ext>
            </a:extLst>
          </p:cNvPr>
          <p:cNvCxnSpPr>
            <a:cxnSpLocks/>
          </p:cNvCxnSpPr>
          <p:nvPr/>
        </p:nvCxnSpPr>
        <p:spPr bwMode="gray">
          <a:xfrm flipH="1">
            <a:off x="4921607" y="2229712"/>
            <a:ext cx="29846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09A7BB70-3266-8F64-4103-C5286548AEB4}"/>
              </a:ext>
            </a:extLst>
          </p:cNvPr>
          <p:cNvCxnSpPr>
            <a:cxnSpLocks/>
          </p:cNvCxnSpPr>
          <p:nvPr/>
        </p:nvCxnSpPr>
        <p:spPr bwMode="gray">
          <a:xfrm flipH="1">
            <a:off x="4921607" y="2427734"/>
            <a:ext cx="29846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>
            <a:extLst>
              <a:ext uri="{FF2B5EF4-FFF2-40B4-BE49-F238E27FC236}">
                <a16:creationId xmlns:a16="http://schemas.microsoft.com/office/drawing/2014/main" xmlns="" id="{E75202B1-BCDE-DED0-44E8-7DA90FF6A5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48126" y="1707654"/>
            <a:ext cx="833075" cy="59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852B516-7822-3389-61EF-AF824802527F}"/>
              </a:ext>
            </a:extLst>
          </p:cNvPr>
          <p:cNvSpPr txBox="1"/>
          <p:nvPr/>
        </p:nvSpPr>
        <p:spPr bwMode="gray">
          <a:xfrm>
            <a:off x="5292080" y="1526664"/>
            <a:ext cx="1656184" cy="22693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Red value at location (1,1)</a:t>
            </a:r>
            <a:endParaRPr lang="x-none" sz="1000" dirty="0" err="1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9B45434-AE69-464C-A97E-AD65A36BE266}"/>
              </a:ext>
            </a:extLst>
          </p:cNvPr>
          <p:cNvSpPr txBox="1"/>
          <p:nvPr/>
        </p:nvSpPr>
        <p:spPr bwMode="gray">
          <a:xfrm>
            <a:off x="5292080" y="1720201"/>
            <a:ext cx="1656184" cy="22693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Green value at location (1,1)</a:t>
            </a:r>
            <a:endParaRPr lang="x-none" sz="1000" dirty="0" err="1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B9B913B-3230-B83D-9DD2-169DF1C06C55}"/>
              </a:ext>
            </a:extLst>
          </p:cNvPr>
          <p:cNvSpPr txBox="1"/>
          <p:nvPr/>
        </p:nvSpPr>
        <p:spPr bwMode="gray">
          <a:xfrm>
            <a:off x="5292080" y="2103235"/>
            <a:ext cx="1656184" cy="22693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Green value at location (800,600)</a:t>
            </a:r>
            <a:endParaRPr lang="x-none" sz="1000" dirty="0" err="1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9A49032-7634-7FBB-9A02-E97DE9246C38}"/>
              </a:ext>
            </a:extLst>
          </p:cNvPr>
          <p:cNvSpPr txBox="1"/>
          <p:nvPr/>
        </p:nvSpPr>
        <p:spPr bwMode="gray">
          <a:xfrm>
            <a:off x="5292080" y="2296772"/>
            <a:ext cx="1656184" cy="22693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Blue value at location (800,600)</a:t>
            </a:r>
            <a:endParaRPr lang="x-none" sz="1000" dirty="0" err="1">
              <a:solidFill>
                <a:srgbClr val="C0000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D983B02D-029B-974E-E938-F6CAF65BA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189" y="3728612"/>
            <a:ext cx="1081705" cy="10650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B6E100AC-5C34-7FD2-08C8-95A4311FED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9626" y="3728534"/>
            <a:ext cx="1048538" cy="1065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51840503-AD3E-4C13-05B5-D800CBDC2F34}"/>
                  </a:ext>
                </a:extLst>
              </p:cNvPr>
              <p:cNvSpPr txBox="1"/>
              <p:nvPr/>
            </p:nvSpPr>
            <p:spPr bwMode="gray">
              <a:xfrm>
                <a:off x="7406201" y="2523706"/>
                <a:ext cx="173779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DFT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DFT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en-US" sz="1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DFT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1840503-AD3E-4C13-05B5-D800CBDC2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406201" y="2523706"/>
                <a:ext cx="1737799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185B676F-09CC-5B0F-E01D-D7A4A41D27DB}"/>
                  </a:ext>
                </a:extLst>
              </p:cNvPr>
              <p:cNvSpPr txBox="1"/>
              <p:nvPr/>
            </p:nvSpPr>
            <p:spPr bwMode="gray">
              <a:xfrm>
                <a:off x="7235827" y="3158847"/>
                <a:ext cx="1656184" cy="43204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000" dirty="0">
                    <a:solidFill>
                      <a:srgbClr val="C00000"/>
                    </a:solidFill>
                  </a:rPr>
                  <a:t>Kronecker product of 1D discrete </a:t>
                </a:r>
                <a:br>
                  <a:rPr lang="en-US" sz="1000" dirty="0">
                    <a:solidFill>
                      <a:srgbClr val="C00000"/>
                    </a:solidFill>
                  </a:rPr>
                </a:br>
                <a:r>
                  <a:rPr lang="en-US" sz="1000" dirty="0">
                    <a:solidFill>
                      <a:srgbClr val="C00000"/>
                    </a:solidFill>
                  </a:rPr>
                  <a:t>Fourier transform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1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0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DFT</m:t>
                        </m:r>
                      </m:sub>
                    </m:sSub>
                  </m:oMath>
                </a14:m>
                <a:endParaRPr lang="x-none" sz="10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5B676F-09CC-5B0F-E01D-D7A4A41D2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235827" y="3158847"/>
                <a:ext cx="1656184" cy="432048"/>
              </a:xfrm>
              <a:prstGeom prst="rect">
                <a:avLst/>
              </a:prstGeom>
              <a:blipFill>
                <a:blip r:embed="rId7"/>
                <a:stretch>
                  <a:fillRect l="-14394" r="-14394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B7915E2-6878-4404-F40E-55BB3444C071}"/>
              </a:ext>
            </a:extLst>
          </p:cNvPr>
          <p:cNvSpPr txBox="1"/>
          <p:nvPr/>
        </p:nvSpPr>
        <p:spPr bwMode="gray">
          <a:xfrm>
            <a:off x="1563342" y="4834563"/>
            <a:ext cx="1656184" cy="22693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Raw image (in single-grey channel)</a:t>
            </a:r>
            <a:endParaRPr lang="x-none" sz="1000" dirty="0" err="1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E7033F39-41E9-043D-556D-E3A2A05386E7}"/>
              </a:ext>
            </a:extLst>
          </p:cNvPr>
          <p:cNvSpPr txBox="1"/>
          <p:nvPr/>
        </p:nvSpPr>
        <p:spPr bwMode="gray">
          <a:xfrm>
            <a:off x="4695803" y="4843139"/>
            <a:ext cx="1656184" cy="22693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Fourier transform of image</a:t>
            </a:r>
            <a:endParaRPr lang="x-none" sz="1000" dirty="0" err="1">
              <a:solidFill>
                <a:srgbClr val="C00000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993C31E3-F74D-0F5F-4D82-C644D2170841}"/>
              </a:ext>
            </a:extLst>
          </p:cNvPr>
          <p:cNvCxnSpPr>
            <a:cxnSpLocks/>
          </p:cNvCxnSpPr>
          <p:nvPr/>
        </p:nvCxnSpPr>
        <p:spPr bwMode="gray">
          <a:xfrm flipV="1">
            <a:off x="8275100" y="2800705"/>
            <a:ext cx="257340" cy="35814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8381C26-6113-B784-F5C4-DAC69EA69F9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4048" y="1440806"/>
            <a:ext cx="662429" cy="662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25513A4-EF8A-5E8B-0783-0C802884A78F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5990" y="1422952"/>
            <a:ext cx="656084" cy="66129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8967682D-7D0C-E30F-B113-A2DF4E66F6B6}"/>
              </a:ext>
            </a:extLst>
          </p:cNvPr>
          <p:cNvCxnSpPr>
            <a:cxnSpLocks/>
            <a:endCxn id="4" idx="2"/>
          </p:cNvCxnSpPr>
          <p:nvPr/>
        </p:nvCxnSpPr>
        <p:spPr bwMode="gray">
          <a:xfrm flipV="1">
            <a:off x="7745155" y="2103235"/>
            <a:ext cx="60108" cy="46851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F957ADDA-3203-A14B-D1CA-7D42B14D6169}"/>
              </a:ext>
            </a:extLst>
          </p:cNvPr>
          <p:cNvCxnSpPr>
            <a:cxnSpLocks/>
            <a:endCxn id="5" idx="2"/>
          </p:cNvCxnSpPr>
          <p:nvPr/>
        </p:nvCxnSpPr>
        <p:spPr bwMode="gray">
          <a:xfrm flipV="1">
            <a:off x="7745155" y="2084243"/>
            <a:ext cx="898877" cy="48750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0C34279C-BDC0-9644-371F-C90CA9E71FDB}"/>
              </a:ext>
            </a:extLst>
          </p:cNvPr>
          <p:cNvSpPr txBox="1"/>
          <p:nvPr/>
        </p:nvSpPr>
        <p:spPr bwMode="gray">
          <a:xfrm>
            <a:off x="6752566" y="4478984"/>
            <a:ext cx="1656184" cy="43204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Horizontal and vertical</a:t>
            </a:r>
            <a:br>
              <a:rPr lang="en-US" sz="1000" dirty="0">
                <a:solidFill>
                  <a:srgbClr val="C00000"/>
                </a:solidFill>
              </a:rPr>
            </a:br>
            <a:r>
              <a:rPr lang="en-US" sz="1000" dirty="0">
                <a:solidFill>
                  <a:srgbClr val="C00000"/>
                </a:solidFill>
              </a:rPr>
              <a:t>patterns by single features</a:t>
            </a:r>
            <a:endParaRPr lang="x-none" sz="1000" dirty="0" err="1">
              <a:solidFill>
                <a:srgbClr val="C00000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B46D9CAB-5691-7C56-4BA8-07008C7CC007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5580112" y="4083918"/>
            <a:ext cx="1296144" cy="40684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E32041FD-B2A0-F477-9047-DE086502CE37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5654756" y="4274736"/>
            <a:ext cx="1221500" cy="21602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1966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22" grpId="0"/>
      <p:bldP spid="23" grpId="0"/>
      <p:bldP spid="24" grpId="0"/>
      <p:bldP spid="25" grpId="0"/>
      <p:bldP spid="2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0</TotalTime>
  <Words>4283</Words>
  <Application>Microsoft Office PowerPoint</Application>
  <PresentationFormat>Bildschirmpräsentation (16:9)</PresentationFormat>
  <Paragraphs>385</Paragraphs>
  <Slides>29</Slides>
  <Notes>11</Notes>
  <HiddenSlides>0</HiddenSlides>
  <MMClips>1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0" baseType="lpstr">
      <vt:lpstr>TEMPLATE DEF Faculty v2022</vt:lpstr>
      <vt:lpstr>Introduction to Probabilistic Machine Learning</vt:lpstr>
      <vt:lpstr>Overview</vt:lpstr>
      <vt:lpstr>Overview</vt:lpstr>
      <vt:lpstr>Modelling Text</vt:lpstr>
      <vt:lpstr>One-Hot Encoding</vt:lpstr>
      <vt:lpstr>Modelling Whole Text</vt:lpstr>
      <vt:lpstr>Overview</vt:lpstr>
      <vt:lpstr>Modelling Images</vt:lpstr>
      <vt:lpstr>Image Content in Frequency and Location</vt:lpstr>
      <vt:lpstr>Gabor Wavelets: Mixing Location and Frequency</vt:lpstr>
      <vt:lpstr>Overview</vt:lpstr>
      <vt:lpstr>Linear Basis Function Models</vt:lpstr>
      <vt:lpstr>Linear Models for Text</vt:lpstr>
      <vt:lpstr>Overview</vt:lpstr>
      <vt:lpstr>Linear Models and Vector Spaces</vt:lpstr>
      <vt:lpstr>Linear Independence, Span and Basis</vt:lpstr>
      <vt:lpstr>Example: Linear Independence &amp; Span</vt:lpstr>
      <vt:lpstr>Distances and Scalar Products</vt:lpstr>
      <vt:lpstr>Overview</vt:lpstr>
      <vt:lpstr>Linear Mappings and Matrices</vt:lpstr>
      <vt:lpstr>Example: Linear Mappings and Matrices</vt:lpstr>
      <vt:lpstr>Matrix Types and Properties</vt:lpstr>
      <vt:lpstr>Singular Value Decomposition</vt:lpstr>
      <vt:lpstr>Singular Value Decomposition Example</vt:lpstr>
      <vt:lpstr>Inverse of a Matrix and SVD</vt:lpstr>
      <vt:lpstr>Cholesky Decomposition</vt:lpstr>
      <vt:lpstr>Cholesky Decomposition (ctd)</vt:lpstr>
      <vt:lpstr>Summary</vt:lpstr>
      <vt:lpstr>See you next week!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Rainer Schlosser</cp:lastModifiedBy>
  <cp:revision>186</cp:revision>
  <cp:lastPrinted>2025-05-25T12:54:12Z</cp:lastPrinted>
  <dcterms:created xsi:type="dcterms:W3CDTF">2022-08-10T08:10:37Z</dcterms:created>
  <dcterms:modified xsi:type="dcterms:W3CDTF">2025-05-25T12:54:31Z</dcterms:modified>
</cp:coreProperties>
</file>